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8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des sous-titres du masque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22/03/2020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AFBA52D-0D19-47CA-B7F5-ED195437A335}" type="slidenum"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800" spc="-1">
                <a:latin typeface="Calibri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2000" spc="-1">
                <a:latin typeface="Calibri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1800" spc="-1">
                <a:latin typeface="Calibri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1800" spc="-1">
                <a:latin typeface="Calibri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Calibri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Calibri"/>
              </a:rPr>
              <a:t>Sixième niveau de plan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000" spc="-1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/>
          </a:p>
          <a:p>
            <a:pPr marL="228600" indent="-228240">
              <a:lnSpc>
                <a:spcPct val="100000"/>
              </a:lnSpc>
              <a:buFont typeface="Arial"/>
              <a:buChar char="•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planModifier les styles du texte du masque</a:t>
            </a:r>
            <a:endParaRPr/>
          </a:p>
          <a:p>
            <a:pPr lvl="1" marL="685800" indent="-228240">
              <a:lnSpc>
                <a:spcPct val="100000"/>
              </a:lnSpc>
              <a:buFont typeface="Arial"/>
              <a:buChar char="•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/>
          </a:p>
          <a:p>
            <a:pPr lvl="2" marL="1143000" indent="-228240">
              <a:lnSpc>
                <a:spcPct val="100000"/>
              </a:lnSpc>
              <a:buFont typeface="Arial"/>
              <a:buChar char="•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/>
          </a:p>
          <a:p>
            <a:pPr lvl="3" marL="1600200" indent="-228240">
              <a:lnSpc>
                <a:spcPct val="100000"/>
              </a:lnSpc>
              <a:buFont typeface="Arial"/>
              <a:buChar char="•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/>
          </a:p>
          <a:p>
            <a:pPr lvl="4" marL="2057400" indent="-228240">
              <a:lnSpc>
                <a:spcPct val="100000"/>
              </a:lnSpc>
              <a:buFont typeface="Arial"/>
              <a:buChar char="•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22/03/2020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CABF8C2-B8D5-4CD8-BF20-AA7AD04A49E0}" type="slidenum"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523880" y="1122480"/>
            <a:ext cx="9143640" cy="3306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Tableaux de </a:t>
            </a:r>
            <a:r>
              <a:rPr b="1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Piet Mondrian</a:t>
            </a:r>
            <a:endParaRPr/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Composition A - 1923</a:t>
            </a:r>
            <a:endParaRPr/>
          </a:p>
        </p:txBody>
      </p:sp>
      <p:pic>
        <p:nvPicPr>
          <p:cNvPr id="81" name="Image 4" descr=""/>
          <p:cNvPicPr/>
          <p:nvPr/>
        </p:nvPicPr>
        <p:blipFill>
          <a:blip r:embed="rId1"/>
          <a:stretch/>
        </p:blipFill>
        <p:spPr>
          <a:xfrm>
            <a:off x="3645360" y="1510560"/>
            <a:ext cx="4900680" cy="487224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Composition rouge, jaune, bleu et noir - 1926</a:t>
            </a:r>
            <a:endParaRPr/>
          </a:p>
        </p:txBody>
      </p:sp>
      <p:pic>
        <p:nvPicPr>
          <p:cNvPr id="83" name="Image 4" descr=""/>
          <p:cNvPicPr/>
          <p:nvPr/>
        </p:nvPicPr>
        <p:blipFill>
          <a:blip r:embed="rId1"/>
          <a:stretch/>
        </p:blipFill>
        <p:spPr>
          <a:xfrm>
            <a:off x="3318480" y="1690560"/>
            <a:ext cx="4633200" cy="46195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Broadway Boogie-Woogie - 1942</a:t>
            </a:r>
            <a:endParaRPr/>
          </a:p>
        </p:txBody>
      </p:sp>
      <p:pic>
        <p:nvPicPr>
          <p:cNvPr id="85" name="Image 4" descr=""/>
          <p:cNvPicPr/>
          <p:nvPr/>
        </p:nvPicPr>
        <p:blipFill>
          <a:blip r:embed="rId1"/>
          <a:stretch/>
        </p:blipFill>
        <p:spPr>
          <a:xfrm>
            <a:off x="3554640" y="1528920"/>
            <a:ext cx="5082120" cy="50907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523880" y="1122480"/>
            <a:ext cx="9143640" cy="3306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Tableaux de </a:t>
            </a:r>
            <a:r>
              <a:rPr b="1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Paul Klee</a:t>
            </a:r>
            <a:endParaRPr/>
          </a:p>
        </p:txBody>
      </p:sp>
    </p:spTree>
  </p:cSld>
  <p:transition spd="slow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i="1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Chameaux dans un paysage rythmé d'arbres</a:t>
            </a: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(1920)</a:t>
            </a:r>
            <a:endParaRPr/>
          </a:p>
        </p:txBody>
      </p:sp>
      <p:pic>
        <p:nvPicPr>
          <p:cNvPr id="88" name="Espace réservé du contenu 4" descr=""/>
          <p:cNvPicPr/>
          <p:nvPr/>
        </p:nvPicPr>
        <p:blipFill>
          <a:blip r:embed="rId1"/>
          <a:stretch/>
        </p:blipFill>
        <p:spPr>
          <a:xfrm>
            <a:off x="4200120" y="1825560"/>
            <a:ext cx="3791520" cy="43509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Château et soleil (1928)</a:t>
            </a:r>
            <a:endParaRPr/>
          </a:p>
        </p:txBody>
      </p:sp>
      <p:pic>
        <p:nvPicPr>
          <p:cNvPr id="90" name="Image 4" descr=""/>
          <p:cNvPicPr/>
          <p:nvPr/>
        </p:nvPicPr>
        <p:blipFill>
          <a:blip r:embed="rId1"/>
          <a:stretch/>
        </p:blipFill>
        <p:spPr>
          <a:xfrm>
            <a:off x="3175920" y="1690560"/>
            <a:ext cx="5840280" cy="48823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Application>LibreOffice/5.0.1.2$Windows_x86 LibreOffice_project/81898c9f5c0d43f3473ba111d7b351050be20261</Application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2018-07-11T09:11:02Z</dcterms:created>
  <dc:creator>Véronique Lacour</dc:creator>
  <dc:language>fr-FR</dc:language>
  <cp:lastModifiedBy>Véronique Lacour</cp:lastModifiedBy>
  <dcterms:modified xsi:type="dcterms:W3CDTF">2018-07-11T09:23:28Z</dcterms:modified>
  <cp:revision>2</cp:revision>
  <dc:title>Tableaux de  Piet Mondrian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