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8" autoAdjust="0"/>
  </p:normalViewPr>
  <p:slideViewPr>
    <p:cSldViewPr snapToGrid="0" showGuides="1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7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23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24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30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7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6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5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5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71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6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52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B3F60-16FD-4C96-9ADA-2E069B87E472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13FE-AB66-4819-BBFD-FDB21BF652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76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93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7 page 139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FR" dirty="0" smtClean="0"/>
              <a:t>Les couloirs de l’école ne sont pas </a:t>
            </a:r>
            <a:r>
              <a:rPr lang="fr-FR" u="sng" dirty="0" smtClean="0"/>
              <a:t>larges</a:t>
            </a:r>
            <a:r>
              <a:rPr lang="fr-FR" dirty="0" smtClean="0"/>
              <a:t>. Ils sont </a:t>
            </a:r>
            <a:r>
              <a:rPr lang="fr-FR" u="sng" dirty="0" smtClean="0"/>
              <a:t>étroits</a:t>
            </a:r>
            <a:r>
              <a:rPr lang="fr-FR" dirty="0" smtClean="0"/>
              <a:t>. </a:t>
            </a:r>
          </a:p>
          <a:p>
            <a:pPr marL="514350" indent="-514350">
              <a:buAutoNum type="arabicPeriod"/>
            </a:pPr>
            <a:r>
              <a:rPr lang="fr-FR" dirty="0" smtClean="0"/>
              <a:t>Mon calcul n’est pas </a:t>
            </a:r>
            <a:r>
              <a:rPr lang="fr-FR" u="sng" dirty="0" smtClean="0"/>
              <a:t>juste</a:t>
            </a:r>
            <a:r>
              <a:rPr lang="fr-FR" dirty="0" smtClean="0"/>
              <a:t>. Il est </a:t>
            </a:r>
            <a:r>
              <a:rPr lang="fr-FR" u="sng" dirty="0" smtClean="0"/>
              <a:t>faux/incorrecte</a:t>
            </a:r>
            <a:r>
              <a:rPr lang="fr-FR" dirty="0" smtClean="0"/>
              <a:t>.</a:t>
            </a:r>
          </a:p>
          <a:p>
            <a:pPr marL="514350" indent="-514350">
              <a:buAutoNum type="arabicPeriod"/>
            </a:pPr>
            <a:r>
              <a:rPr lang="fr-FR" dirty="0" smtClean="0"/>
              <a:t>Aujourd’hui, l’eau de la piscine n’est pas </a:t>
            </a:r>
            <a:r>
              <a:rPr lang="fr-FR" u="sng" dirty="0" smtClean="0"/>
              <a:t>chaude</a:t>
            </a:r>
            <a:r>
              <a:rPr lang="fr-FR" dirty="0" smtClean="0"/>
              <a:t>. Elle est </a:t>
            </a:r>
            <a:r>
              <a:rPr lang="fr-FR" u="sng" dirty="0" smtClean="0"/>
              <a:t>froide</a:t>
            </a:r>
            <a:r>
              <a:rPr lang="fr-FR" dirty="0" smtClean="0"/>
              <a:t>.</a:t>
            </a:r>
          </a:p>
          <a:p>
            <a:pPr marL="514350" indent="-514350">
              <a:buAutoNum type="arabicPeriod"/>
            </a:pPr>
            <a:r>
              <a:rPr lang="fr-FR" dirty="0" smtClean="0"/>
              <a:t>Quand on travaille, on ne parle pas à voix </a:t>
            </a:r>
            <a:r>
              <a:rPr lang="fr-FR" u="sng" dirty="0" smtClean="0"/>
              <a:t>haute</a:t>
            </a:r>
            <a:r>
              <a:rPr lang="fr-FR" dirty="0" smtClean="0"/>
              <a:t>. On parle à voix </a:t>
            </a:r>
            <a:r>
              <a:rPr lang="fr-FR" u="sng" dirty="0" smtClean="0"/>
              <a:t>basse</a:t>
            </a:r>
            <a:r>
              <a:rPr lang="fr-FR" dirty="0" smtClean="0"/>
              <a:t>.</a:t>
            </a:r>
          </a:p>
          <a:p>
            <a:pPr marL="514350" indent="-514350">
              <a:buAutoNum type="arabicPeriod"/>
            </a:pPr>
            <a:r>
              <a:rPr lang="fr-FR" dirty="0" smtClean="0"/>
              <a:t>La promenade ne sera pas </a:t>
            </a:r>
            <a:r>
              <a:rPr lang="fr-FR" u="sng" dirty="0" smtClean="0"/>
              <a:t>longue</a:t>
            </a:r>
            <a:r>
              <a:rPr lang="fr-FR" dirty="0" smtClean="0"/>
              <a:t>. Elle sera </a:t>
            </a:r>
            <a:r>
              <a:rPr lang="fr-FR" u="sng" dirty="0" smtClean="0"/>
              <a:t>courte/rapide/brève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328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8 page 139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FR" dirty="0" smtClean="0"/>
              <a:t>L’avion a reçu l’autorisation de </a:t>
            </a:r>
            <a:r>
              <a:rPr lang="fr-FR" b="1" dirty="0" smtClean="0"/>
              <a:t>décoller/atterrir</a:t>
            </a:r>
            <a:r>
              <a:rPr lang="fr-FR" dirty="0" smtClean="0"/>
              <a:t>. </a:t>
            </a:r>
          </a:p>
          <a:p>
            <a:pPr marL="514350" indent="-514350">
              <a:buAutoNum type="arabicPeriod"/>
            </a:pPr>
            <a:r>
              <a:rPr lang="fr-FR" dirty="0" smtClean="0"/>
              <a:t>Il faudra </a:t>
            </a:r>
            <a:r>
              <a:rPr lang="fr-FR" b="1" dirty="0" smtClean="0"/>
              <a:t>décoller/coller</a:t>
            </a:r>
            <a:r>
              <a:rPr lang="fr-FR" dirty="0" smtClean="0"/>
              <a:t> l’affiche qui annonce la réunion des parents.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1849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Exercice 7 page 139</vt:lpstr>
      <vt:lpstr>Exercice 8 page 139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enseignant</dc:creator>
  <cp:lastModifiedBy>enseignant</cp:lastModifiedBy>
  <cp:revision>2</cp:revision>
  <dcterms:created xsi:type="dcterms:W3CDTF">2020-06-04T08:19:50Z</dcterms:created>
  <dcterms:modified xsi:type="dcterms:W3CDTF">2020-06-04T08:22:05Z</dcterms:modified>
</cp:coreProperties>
</file>