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48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435200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FAA8F00-08EF-445F-AC37-0F88F71357C9}" type="datetimeFigureOut">
              <a:rPr lang="fr-FR" smtClean="0"/>
              <a:t>05/06/2020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275561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68481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0114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2867439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276898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657245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62056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37357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445554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408065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FAA8F00-08EF-445F-AC37-0F88F71357C9}" type="datetimeFigureOut">
              <a:rPr lang="fr-FR" smtClean="0"/>
              <a:t>05/06/2020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64799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FAA8F00-08EF-445F-AC37-0F88F71357C9}" type="datetimeFigureOut">
              <a:rPr lang="fr-FR" smtClean="0"/>
              <a:t>05/06/2020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4656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154889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221532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2FAA8F00-08EF-445F-AC37-0F88F71357C9}" type="datetimeFigureOut">
              <a:rPr lang="fr-FR" smtClean="0"/>
              <a:t>05/06/2020</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267793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FAA8F00-08EF-445F-AC37-0F88F71357C9}" type="datetimeFigureOut">
              <a:rPr lang="fr-FR" smtClean="0"/>
              <a:t>05/06/2020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CE1B69-C75E-4903-A23D-8276453B8EB2}" type="slidenum">
              <a:rPr lang="fr-FR" smtClean="0"/>
              <a:t>‹N°›</a:t>
            </a:fld>
            <a:endParaRPr lang="fr-FR"/>
          </a:p>
        </p:txBody>
      </p:sp>
    </p:spTree>
    <p:extLst>
      <p:ext uri="{BB962C8B-B14F-4D97-AF65-F5344CB8AC3E}">
        <p14:creationId xmlns:p14="http://schemas.microsoft.com/office/powerpoint/2010/main" val="335114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FAA8F00-08EF-445F-AC37-0F88F71357C9}" type="datetimeFigureOut">
              <a:rPr lang="fr-FR" smtClean="0"/>
              <a:t>05/06/2020</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ECE1B69-C75E-4903-A23D-8276453B8EB2}" type="slidenum">
              <a:rPr lang="fr-FR" smtClean="0"/>
              <a:t>‹N°›</a:t>
            </a:fld>
            <a:endParaRPr lang="fr-FR"/>
          </a:p>
        </p:txBody>
      </p:sp>
    </p:spTree>
    <p:extLst>
      <p:ext uri="{BB962C8B-B14F-4D97-AF65-F5344CB8AC3E}">
        <p14:creationId xmlns:p14="http://schemas.microsoft.com/office/powerpoint/2010/main" val="31375819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Corrigé du vendredi 4 juin</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660302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1 page 141</a:t>
            </a:r>
            <a:br>
              <a:rPr lang="fr-FR" dirty="0" smtClean="0"/>
            </a:br>
            <a:r>
              <a:rPr lang="fr-FR" dirty="0" smtClean="0"/>
              <a:t>1. Ce matin, il ne pleuvait pas.</a:t>
            </a:r>
            <a:br>
              <a:rPr lang="fr-FR" dirty="0" smtClean="0"/>
            </a:br>
            <a:r>
              <a:rPr lang="fr-FR" dirty="0" smtClean="0"/>
              <a:t>2. Je n’ai plus faim. Je ne veux pas de dessert.</a:t>
            </a:r>
            <a:br>
              <a:rPr lang="fr-FR" dirty="0" smtClean="0"/>
            </a:br>
            <a:r>
              <a:rPr lang="fr-FR" dirty="0" smtClean="0"/>
              <a:t>3. Jules n’arrête pas de poser des question.</a:t>
            </a:r>
            <a:br>
              <a:rPr lang="fr-FR" dirty="0" smtClean="0"/>
            </a:br>
            <a:r>
              <a:rPr lang="fr-FR" dirty="0" smtClean="0"/>
              <a:t>4. Le médecin n’autorise pas le malade à se lever. </a:t>
            </a:r>
            <a:endParaRPr lang="fr-FR" dirty="0"/>
          </a:p>
        </p:txBody>
      </p:sp>
    </p:spTree>
    <p:extLst>
      <p:ext uri="{BB962C8B-B14F-4D97-AF65-F5344CB8AC3E}">
        <p14:creationId xmlns:p14="http://schemas.microsoft.com/office/powerpoint/2010/main" val="272673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2 page 141</a:t>
            </a:r>
            <a:br>
              <a:rPr lang="fr-FR" dirty="0" smtClean="0"/>
            </a:br>
            <a:r>
              <a:rPr lang="fr-FR" dirty="0" smtClean="0"/>
              <a:t>Le piéton n’avait pas le temps de traverser. Il n’a pas respecté le signal rouge d’interdiction. Il n’a pas regardé à droite et à gauche avant de s’engager sur la route. La voiture n’a pas démarré vite. Mais le conducteur n’a pas pu éviter l’accident. </a:t>
            </a:r>
            <a:endParaRPr lang="fr-FR" dirty="0"/>
          </a:p>
        </p:txBody>
      </p:sp>
    </p:spTree>
    <p:extLst>
      <p:ext uri="{BB962C8B-B14F-4D97-AF65-F5344CB8AC3E}">
        <p14:creationId xmlns:p14="http://schemas.microsoft.com/office/powerpoint/2010/main" val="2215761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J’écris les phrases suivantes au passé composé :</a:t>
            </a:r>
            <a:endParaRPr lang="fr-FR" dirty="0"/>
          </a:p>
        </p:txBody>
      </p:sp>
      <p:sp>
        <p:nvSpPr>
          <p:cNvPr id="3" name="Espace réservé du contenu 2"/>
          <p:cNvSpPr>
            <a:spLocks noGrp="1"/>
          </p:cNvSpPr>
          <p:nvPr>
            <p:ph idx="1"/>
          </p:nvPr>
        </p:nvSpPr>
        <p:spPr/>
        <p:txBody>
          <a:bodyPr/>
          <a:lstStyle/>
          <a:p>
            <a:r>
              <a:rPr lang="fr-FR" dirty="0" smtClean="0"/>
              <a:t>Julia va à la piscine.</a:t>
            </a:r>
          </a:p>
          <a:p>
            <a:pPr marL="0" indent="0">
              <a:buNone/>
            </a:pPr>
            <a:r>
              <a:rPr lang="fr-FR" dirty="0" smtClean="0"/>
              <a:t>Julia est allée à la piscine.</a:t>
            </a:r>
          </a:p>
          <a:p>
            <a:r>
              <a:rPr lang="fr-FR" dirty="0" smtClean="0"/>
              <a:t>Je regarde la télévision.</a:t>
            </a:r>
          </a:p>
          <a:p>
            <a:pPr marL="0" indent="0">
              <a:buNone/>
            </a:pPr>
            <a:r>
              <a:rPr lang="fr-FR" dirty="0" smtClean="0"/>
              <a:t>J’ai regardé la télévision. </a:t>
            </a:r>
          </a:p>
          <a:p>
            <a:r>
              <a:rPr lang="fr-FR" dirty="0" smtClean="0"/>
              <a:t>Nous lisons une bande dessinée.</a:t>
            </a:r>
          </a:p>
          <a:p>
            <a:pPr marL="0" indent="0">
              <a:buNone/>
            </a:pPr>
            <a:r>
              <a:rPr lang="fr-FR" dirty="0" smtClean="0"/>
              <a:t>Nous avons lu une bande dessiné. </a:t>
            </a:r>
          </a:p>
          <a:p>
            <a:r>
              <a:rPr lang="fr-FR" dirty="0" smtClean="0"/>
              <a:t>Paul et son frère arrivent de l’école.</a:t>
            </a:r>
          </a:p>
          <a:p>
            <a:pPr marL="0" indent="0">
              <a:buNone/>
            </a:pPr>
            <a:r>
              <a:rPr lang="fr-FR" dirty="0" smtClean="0"/>
              <a:t>Paul et son frère sont arrivés</a:t>
            </a:r>
            <a:endParaRPr lang="fr-FR" dirty="0"/>
          </a:p>
        </p:txBody>
      </p:sp>
    </p:spTree>
    <p:extLst>
      <p:ext uri="{BB962C8B-B14F-4D97-AF65-F5344CB8AC3E}">
        <p14:creationId xmlns:p14="http://schemas.microsoft.com/office/powerpoint/2010/main" val="419935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21942"/>
            <a:ext cx="10515600" cy="5955021"/>
          </a:xfrm>
        </p:spPr>
        <p:txBody>
          <a:bodyPr>
            <a:normAutofit/>
          </a:bodyPr>
          <a:lstStyle/>
          <a:p>
            <a:r>
              <a:rPr lang="fr-FR" dirty="0" smtClean="0"/>
              <a:t>Je pose et je résous les calculs suivants :</a:t>
            </a:r>
          </a:p>
          <a:p>
            <a:pPr marL="0" indent="0">
              <a:buNone/>
            </a:pPr>
            <a:r>
              <a:rPr lang="fr-FR" dirty="0" smtClean="0"/>
              <a:t>826 – 377 = 449</a:t>
            </a:r>
          </a:p>
          <a:p>
            <a:pPr marL="0" indent="0">
              <a:buNone/>
            </a:pPr>
            <a:r>
              <a:rPr lang="fr-FR" dirty="0" smtClean="0"/>
              <a:t>498 + 1628 = 2126</a:t>
            </a:r>
          </a:p>
          <a:p>
            <a:pPr marL="0" indent="0">
              <a:buNone/>
            </a:pPr>
            <a:r>
              <a:rPr lang="fr-FR" dirty="0" smtClean="0"/>
              <a:t>264 x 7 = 1848</a:t>
            </a:r>
          </a:p>
          <a:p>
            <a:pPr marL="0" indent="0">
              <a:buNone/>
            </a:pPr>
            <a:r>
              <a:rPr lang="fr-FR" dirty="0" smtClean="0"/>
              <a:t>836 x 5 = 4180</a:t>
            </a:r>
          </a:p>
          <a:p>
            <a:pPr marL="0" indent="0">
              <a:buNone/>
            </a:pPr>
            <a:r>
              <a:rPr lang="fr-FR" dirty="0" smtClean="0"/>
              <a:t>2367 x 2 = 4734</a:t>
            </a:r>
          </a:p>
          <a:p>
            <a:pPr marL="0" indent="0">
              <a:buNone/>
            </a:pPr>
            <a:endParaRPr lang="fr-FR" dirty="0" smtClean="0"/>
          </a:p>
          <a:p>
            <a:r>
              <a:rPr lang="fr-FR" dirty="0" smtClean="0"/>
              <a:t>Je résous :</a:t>
            </a:r>
          </a:p>
          <a:p>
            <a:pPr marL="0" indent="0">
              <a:buNone/>
            </a:pPr>
            <a:r>
              <a:rPr lang="fr-FR" dirty="0" smtClean="0"/>
              <a:t>37  = (4 x 9) +9</a:t>
            </a:r>
          </a:p>
          <a:p>
            <a:pPr marL="0" indent="0">
              <a:buNone/>
            </a:pPr>
            <a:r>
              <a:rPr lang="fr-FR" dirty="0" smtClean="0"/>
              <a:t>10  = (3 x 3) + 1</a:t>
            </a:r>
          </a:p>
          <a:p>
            <a:pPr marL="0" indent="0">
              <a:buNone/>
            </a:pPr>
            <a:r>
              <a:rPr lang="fr-FR" smtClean="0"/>
              <a:t>232 = (</a:t>
            </a:r>
            <a:r>
              <a:rPr lang="fr-FR" dirty="0" smtClean="0"/>
              <a:t>10 x 23) + 2 </a:t>
            </a:r>
          </a:p>
          <a:p>
            <a:pPr marL="0" indent="0">
              <a:buNone/>
            </a:pPr>
            <a:r>
              <a:rPr lang="fr-FR" dirty="0" smtClean="0"/>
              <a:t>76 = (9 x 8) + 4 </a:t>
            </a:r>
            <a:endParaRPr lang="fr-FR" dirty="0"/>
          </a:p>
        </p:txBody>
      </p:sp>
    </p:spTree>
    <p:extLst>
      <p:ext uri="{BB962C8B-B14F-4D97-AF65-F5344CB8AC3E}">
        <p14:creationId xmlns:p14="http://schemas.microsoft.com/office/powerpoint/2010/main" val="2056021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TotalTime>
  <Words>144</Words>
  <Application>Microsoft Office PowerPoint</Application>
  <PresentationFormat>Grand écran</PresentationFormat>
  <Paragraphs>24</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Century Gothic</vt:lpstr>
      <vt:lpstr>Wingdings 3</vt:lpstr>
      <vt:lpstr>Ion</vt:lpstr>
      <vt:lpstr>Corrigé du vendredi 4 juin</vt:lpstr>
      <vt:lpstr>Exercice 1 page 141 1. Ce matin, il ne pleuvait pas. 2. Je n’ai plus faim. Je ne veux pas de dessert. 3. Jules n’arrête pas de poser des question. 4. Le médecin n’autorise pas le malade à se lever. </vt:lpstr>
      <vt:lpstr>Exercice 2 page 141 Le piéton n’avait pas le temps de traverser. Il n’a pas respecté le signal rouge d’interdiction. Il n’a pas regardé à droite et à gauche avant de s’engager sur la route. La voiture n’a pas démarré vite. Mais le conducteur n’a pas pu éviter l’accident. </vt:lpstr>
      <vt:lpstr>J’écris les phrases suivantes au passé composé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enseignant</dc:creator>
  <cp:lastModifiedBy>enseignant</cp:lastModifiedBy>
  <cp:revision>5</cp:revision>
  <dcterms:created xsi:type="dcterms:W3CDTF">2020-06-05T11:47:24Z</dcterms:created>
  <dcterms:modified xsi:type="dcterms:W3CDTF">2020-06-05T12:15:02Z</dcterms:modified>
</cp:coreProperties>
</file>