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9" r:id="rId13"/>
    <p:sldId id="268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2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79375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03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43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04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02963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28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05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2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02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12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777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79076CB-A596-9C44-A5AA-F3D3EC2CC1CA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C53D300-51B8-544B-8CF9-8D0FD92F58A0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829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52C023-F34E-0B43-8FE2-E26BD4771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Mon animal </a:t>
            </a:r>
            <a:r>
              <a:rPr lang="fr-FR" dirty="0" err="1"/>
              <a:t>prefere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DE4432-5BD7-F341-9925-778425E524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Les CE2 A relèvent le défi cette semaine!</a:t>
            </a:r>
          </a:p>
        </p:txBody>
      </p:sp>
    </p:spTree>
    <p:extLst>
      <p:ext uri="{BB962C8B-B14F-4D97-AF65-F5344CB8AC3E}">
        <p14:creationId xmlns:p14="http://schemas.microsoft.com/office/powerpoint/2010/main" val="80288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32B364-673B-7E4E-87B6-A037DE9A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Chloé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274905B-1EDB-A245-A3A6-08FF13B0E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677" y="3091774"/>
            <a:ext cx="6094370" cy="34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036261-C8CB-A04B-8136-F008E7E1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80" y="132334"/>
            <a:ext cx="5041297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2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20057-315E-2E43-841E-7B308240F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Alice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96E7AE3-EE24-3B41-A18A-ABDAF54A5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543" y="2171700"/>
            <a:ext cx="6132603" cy="3744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87F0D1-B5DE-EA40-875E-CADDAE70F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30" y="180480"/>
            <a:ext cx="45339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9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FBACF-D127-5047-8269-07851365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Tim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8F0DCF0-34F5-C242-BC63-C308A2558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896" y="685800"/>
            <a:ext cx="4325531" cy="5904000"/>
          </a:xfr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BF016C7-8C92-4349-9EC7-B63CFA45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3008400"/>
            <a:ext cx="3708828" cy="35814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2148B86-FA66-1B43-A831-B1F58A48B4A5}"/>
              </a:ext>
            </a:extLst>
          </p:cNvPr>
          <p:cNvSpPr txBox="1">
            <a:spLocks/>
          </p:cNvSpPr>
          <p:nvPr/>
        </p:nvSpPr>
        <p:spPr>
          <a:xfrm>
            <a:off x="8610600" y="2171700"/>
            <a:ext cx="2179320" cy="655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Olivier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25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D64C3C-C3B6-C54C-84DD-45587E6F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BE5C3FB-BB2D-F248-9EB1-5EC47AA48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40" y="0"/>
            <a:ext cx="1818320" cy="35814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DAA8B0-1CD4-1545-B61F-76482A962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18"/>
          <a:stretch/>
        </p:blipFill>
        <p:spPr>
          <a:xfrm>
            <a:off x="2574179" y="2606040"/>
            <a:ext cx="4458820" cy="42519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B43DB3-BA93-5E40-A545-BE6C4F7D9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617" y="0"/>
            <a:ext cx="5147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3F0F8E-61FD-E448-9872-AB5050BA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B99D0E-21DC-BB4F-BD04-A6986FF60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073" y="1767840"/>
            <a:ext cx="4384127" cy="35814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C90313-6F2A-9840-8855-CC71E2FD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402" y="0"/>
            <a:ext cx="4388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9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6A881-B322-3A41-9FFE-77361D3A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751C69D-128F-1547-A893-F27BE9AB6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904" y="128954"/>
            <a:ext cx="4995000" cy="6660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DF0928-363C-9549-89B5-462D8EB8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635" y="128954"/>
            <a:ext cx="5022000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3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29D2F-F558-3544-871A-60D80A82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884C65D-D5A0-0B45-985E-EE7F8C2D2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21961">
            <a:off x="2357249" y="751729"/>
            <a:ext cx="7285088" cy="5148000"/>
          </a:xfrm>
        </p:spPr>
      </p:pic>
    </p:spTree>
    <p:extLst>
      <p:ext uri="{BB962C8B-B14F-4D97-AF65-F5344CB8AC3E}">
        <p14:creationId xmlns:p14="http://schemas.microsoft.com/office/powerpoint/2010/main" val="296271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913C5-A0DF-1740-9519-F9A5C233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Alexandre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F0209E-5BB2-BF46-9DDF-FBA0DB5A9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015" y="1892617"/>
            <a:ext cx="10043342" cy="3852000"/>
          </a:xfrm>
        </p:spPr>
      </p:pic>
    </p:spTree>
    <p:extLst>
      <p:ext uri="{BB962C8B-B14F-4D97-AF65-F5344CB8AC3E}">
        <p14:creationId xmlns:p14="http://schemas.microsoft.com/office/powerpoint/2010/main" val="382321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2552C-74B9-374B-8383-9F3E7CA8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801F1EE-E893-C842-AED4-45DCCFA75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23825"/>
            <a:ext cx="4941000" cy="6588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941766-455C-BB45-B55F-D65A8866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99" y="51825"/>
            <a:ext cx="4995000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7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F9289-6CA9-7441-8078-7F2A7676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F29C7DA-F295-1847-A736-4E61A2D1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3974" y="527538"/>
            <a:ext cx="3608826" cy="601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A6109C1-3AEC-AD40-AEA8-FCC510899DAC}"/>
              </a:ext>
            </a:extLst>
          </p:cNvPr>
          <p:cNvSpPr txBox="1"/>
          <p:nvPr/>
        </p:nvSpPr>
        <p:spPr>
          <a:xfrm>
            <a:off x="1840524" y="2401655"/>
            <a:ext cx="4572000" cy="2119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Bonjour mon animal de compagnie est une chauve-souris 🦇 elle a des petits poiles et des ailles elles sont activent la nuit 🌙 tout le monde 🌍 a peur d'elle mais moi je les aime bien </a:t>
            </a:r>
          </a:p>
        </p:txBody>
      </p:sp>
    </p:spTree>
    <p:extLst>
      <p:ext uri="{BB962C8B-B14F-4D97-AF65-F5344CB8AC3E}">
        <p14:creationId xmlns:p14="http://schemas.microsoft.com/office/powerpoint/2010/main" val="316612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9F60B02-F3EA-0D4C-BB4E-7547D3655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57" y="85728"/>
            <a:ext cx="4947834" cy="6660000"/>
          </a:xfrm>
        </p:spPr>
      </p:pic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29F1BFA8-C195-9A44-BE36-578A2B47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104" y="0"/>
            <a:ext cx="5240477" cy="74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99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75B20-CD34-8F4E-9707-D277830FD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Timothée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F947E59-A9F1-B846-A591-C3579E060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2713" y="304800"/>
            <a:ext cx="6900300" cy="5904000"/>
          </a:xfrm>
        </p:spPr>
      </p:pic>
    </p:spTree>
    <p:extLst>
      <p:ext uri="{BB962C8B-B14F-4D97-AF65-F5344CB8AC3E}">
        <p14:creationId xmlns:p14="http://schemas.microsoft.com/office/powerpoint/2010/main" val="345829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8FC5C-2D0B-A446-BE32-7E6B3C29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7660" y="6202680"/>
            <a:ext cx="3827780" cy="838200"/>
          </a:xfrm>
        </p:spPr>
        <p:txBody>
          <a:bodyPr/>
          <a:lstStyle/>
          <a:p>
            <a:r>
              <a:rPr lang="fr-FR" dirty="0"/>
              <a:t>Lorenzo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8C7DF2-9476-7149-AD55-1E6BC750B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460" y="2621280"/>
            <a:ext cx="4775200" cy="35814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B65E26-6D8F-7647-A8D3-586325E43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20" y="0"/>
            <a:ext cx="51435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ED633C-DAF4-2A4D-9670-13AD58E0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44" b="23334"/>
          <a:stretch/>
        </p:blipFill>
        <p:spPr>
          <a:xfrm>
            <a:off x="6741160" y="0"/>
            <a:ext cx="5143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76035"/>
      </p:ext>
    </p:extLst>
  </p:cSld>
  <p:clrMapOvr>
    <a:masterClrMapping/>
  </p:clrMapOvr>
</p:sld>
</file>

<file path=ppt/theme/theme1.xml><?xml version="1.0" encoding="utf-8"?>
<a:theme xmlns:a="http://schemas.openxmlformats.org/drawingml/2006/main" name="Rognage">
  <a:themeElements>
    <a:clrScheme name="Rogn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ogn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n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{4C8CB99A-444C-594F-B73C-46886458EB11}tf10001072</Template>
  <TotalTime>123</TotalTime>
  <Words>55</Words>
  <Application>Microsoft Macintosh PowerPoint</Application>
  <PresentationFormat>Grand écran</PresentationFormat>
  <Paragraphs>10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6" baseType="lpstr">
      <vt:lpstr>Franklin Gothic Book</vt:lpstr>
      <vt:lpstr>Rognage</vt:lpstr>
      <vt:lpstr>Mon animal prefere</vt:lpstr>
      <vt:lpstr>Présentation PowerPoint</vt:lpstr>
      <vt:lpstr>Présentation PowerPoint</vt:lpstr>
      <vt:lpstr>Alexandre </vt:lpstr>
      <vt:lpstr>Présentation PowerPoint</vt:lpstr>
      <vt:lpstr>Présentation PowerPoint</vt:lpstr>
      <vt:lpstr>Présentation PowerPoint</vt:lpstr>
      <vt:lpstr>Timothée</vt:lpstr>
      <vt:lpstr>Lorenzo</vt:lpstr>
      <vt:lpstr>Chloé</vt:lpstr>
      <vt:lpstr>Alice</vt:lpstr>
      <vt:lpstr>Tim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Devarneil Palama</dc:creator>
  <cp:lastModifiedBy>Devarneil Palama</cp:lastModifiedBy>
  <cp:revision>10</cp:revision>
  <dcterms:created xsi:type="dcterms:W3CDTF">2020-05-09T16:19:26Z</dcterms:created>
  <dcterms:modified xsi:type="dcterms:W3CDTF">2020-05-11T09:24:24Z</dcterms:modified>
</cp:coreProperties>
</file>