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643188" y="214290"/>
            <a:ext cx="6215062" cy="17145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642910" y="1571612"/>
            <a:ext cx="5072098" cy="2357454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9" name="图片占位符 7"/>
          <p:cNvSpPr>
            <a:spLocks noGrp="1"/>
          </p:cNvSpPr>
          <p:nvPr>
            <p:ph type="pic" sz="quarter" idx="11"/>
          </p:nvPr>
        </p:nvSpPr>
        <p:spPr>
          <a:xfrm>
            <a:off x="5786446" y="4000504"/>
            <a:ext cx="2643206" cy="2214562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2"/>
          </p:nvPr>
        </p:nvSpPr>
        <p:spPr>
          <a:xfrm>
            <a:off x="785813" y="4071938"/>
            <a:ext cx="4786312" cy="2000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500063" y="1714500"/>
            <a:ext cx="3143250" cy="4429144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1"/>
          </p:nvPr>
        </p:nvSpPr>
        <p:spPr>
          <a:xfrm>
            <a:off x="3786182" y="4143380"/>
            <a:ext cx="2357448" cy="2000248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7" name="图片占位符 4"/>
          <p:cNvSpPr>
            <a:spLocks noGrp="1"/>
          </p:cNvSpPr>
          <p:nvPr>
            <p:ph type="pic" sz="quarter" idx="12"/>
          </p:nvPr>
        </p:nvSpPr>
        <p:spPr>
          <a:xfrm>
            <a:off x="6286506" y="4143382"/>
            <a:ext cx="2357448" cy="2000248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3857620" y="1928813"/>
            <a:ext cx="4000505" cy="1928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1000121" y="2071687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 dirty="0"/>
          </a:p>
        </p:txBody>
      </p:sp>
      <p:sp>
        <p:nvSpPr>
          <p:cNvPr id="5" name="图片占位符 2"/>
          <p:cNvSpPr>
            <a:spLocks noGrp="1"/>
          </p:cNvSpPr>
          <p:nvPr>
            <p:ph type="pic" sz="quarter" idx="11"/>
          </p:nvPr>
        </p:nvSpPr>
        <p:spPr>
          <a:xfrm>
            <a:off x="3357554" y="2071678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6" name="图片占位符 2"/>
          <p:cNvSpPr>
            <a:spLocks noGrp="1"/>
          </p:cNvSpPr>
          <p:nvPr>
            <p:ph type="pic" sz="quarter" idx="12"/>
          </p:nvPr>
        </p:nvSpPr>
        <p:spPr>
          <a:xfrm>
            <a:off x="5715029" y="2071687"/>
            <a:ext cx="2214558" cy="2143131"/>
          </a:xfrm>
          <a:prstGeom prst="round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fr-FR" altLang="zh-CN" smtClean="0"/>
              <a:t>Cliquez sur l'icône pour ajouter une image</a:t>
            </a:r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1000125" y="4357686"/>
            <a:ext cx="6929438" cy="15001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71500" y="1143000"/>
            <a:ext cx="8072438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2428875" y="142875"/>
            <a:ext cx="6429375" cy="171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altLang="zh-CN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自定义版式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4E341-640D-4106-A9CD-DED4E35617D3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B5C6E9-C70B-491F-8609-0939931334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Classe de 3</a:t>
            </a:r>
            <a:r>
              <a:rPr lang="fr-FR" baseline="30000" dirty="0" smtClean="0"/>
              <a:t>ème</a:t>
            </a:r>
            <a:r>
              <a:rPr lang="fr-FR" dirty="0" smtClean="0"/>
              <a:t> – 2014/2015</a:t>
            </a:r>
          </a:p>
          <a:p>
            <a:pPr marL="0" indent="0">
              <a:buNone/>
            </a:pPr>
            <a:r>
              <a:rPr lang="fr-FR" dirty="0" smtClean="0"/>
              <a:t>Mme </a:t>
            </a:r>
            <a:r>
              <a:rPr lang="fr-FR" dirty="0" err="1" smtClean="0"/>
              <a:t>Patenotte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64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4" b="14074"/>
          <a:stretch>
            <a:fillRect/>
          </a:stretch>
        </p:blipFill>
        <p:spPr>
          <a:xfrm>
            <a:off x="642910" y="1571612"/>
            <a:ext cx="4649170" cy="2160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3" b="17623"/>
          <a:stretch>
            <a:fillRect/>
          </a:stretch>
        </p:blipFill>
        <p:spPr>
          <a:xfrm>
            <a:off x="6084888" y="4292600"/>
            <a:ext cx="2643187" cy="2214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n°1</a:t>
            </a:r>
            <a:r>
              <a:rPr lang="fr-FR" dirty="0"/>
              <a:t>: Le rôle de l’Histoire dans le récit autobiographique</a:t>
            </a:r>
          </a:p>
        </p:txBody>
      </p:sp>
    </p:spTree>
    <p:extLst>
      <p:ext uri="{BB962C8B-B14F-4D97-AF65-F5344CB8AC3E}">
        <p14:creationId xmlns:p14="http://schemas.microsoft.com/office/powerpoint/2010/main" val="401286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6" b="18966"/>
          <a:stretch>
            <a:fillRect/>
          </a:stretch>
        </p:blipFill>
        <p:spPr/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1" b="15401"/>
          <a:stretch>
            <a:fillRect/>
          </a:stretch>
        </p:blipFill>
        <p:spPr>
          <a:xfrm>
            <a:off x="5931784" y="4000504"/>
            <a:ext cx="2497867" cy="2092792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n°2</a:t>
            </a:r>
            <a:r>
              <a:rPr lang="fr-FR" dirty="0" smtClean="0"/>
              <a:t>: De Narcisse au </a:t>
            </a:r>
            <a:r>
              <a:rPr lang="fr-FR" dirty="0" err="1" smtClean="0"/>
              <a:t>selfie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57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n°3</a:t>
            </a:r>
            <a:r>
              <a:rPr lang="fr-FR" dirty="0" smtClean="0"/>
              <a:t>: </a:t>
            </a:r>
            <a:r>
              <a:rPr lang="fr-FR" i="1" dirty="0" smtClean="0"/>
              <a:t>Cannibale</a:t>
            </a:r>
            <a:r>
              <a:rPr lang="fr-FR" dirty="0" smtClean="0"/>
              <a:t> de </a:t>
            </a:r>
            <a:r>
              <a:rPr lang="fr-FR" dirty="0" err="1" smtClean="0"/>
              <a:t>D.Daeninck</a:t>
            </a:r>
            <a:endParaRPr lang="fr-FR" dirty="0"/>
          </a:p>
        </p:txBody>
      </p:sp>
      <p:pic>
        <p:nvPicPr>
          <p:cNvPr id="10" name="Espace réservé pour une image  9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6" b="14016"/>
          <a:stretch>
            <a:fillRect/>
          </a:stretch>
        </p:blipFill>
        <p:spPr/>
      </p:pic>
      <p:pic>
        <p:nvPicPr>
          <p:cNvPr id="12" name="Espace réservé pour une image  11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0" b="244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712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4" b="18974"/>
          <a:stretch>
            <a:fillRect/>
          </a:stretch>
        </p:blipFill>
        <p:spPr/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6" r="7756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n°4</a:t>
            </a:r>
            <a:r>
              <a:rPr lang="fr-FR" dirty="0" smtClean="0"/>
              <a:t>: Utopies heureuses ou </a:t>
            </a:r>
            <a:r>
              <a:rPr lang="fr-FR" dirty="0" smtClean="0"/>
              <a:t>malheureuses, la cité idéale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56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93" b="17293"/>
          <a:stretch>
            <a:fillRect/>
          </a:stretch>
        </p:blipFill>
        <p:spPr/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r="5242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n°5</a:t>
            </a:r>
            <a:r>
              <a:rPr lang="fr-FR" dirty="0" smtClean="0"/>
              <a:t>: Résister en Poésie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54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94" b="34394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n°6</a:t>
            </a:r>
            <a:r>
              <a:rPr lang="fr-FR" dirty="0" smtClean="0"/>
              <a:t>: </a:t>
            </a:r>
            <a:r>
              <a:rPr lang="fr-FR" i="1" dirty="0" smtClean="0"/>
              <a:t>Claude Gueux</a:t>
            </a:r>
            <a:r>
              <a:rPr lang="fr-FR" dirty="0" smtClean="0"/>
              <a:t>, Victor Hugo </a:t>
            </a:r>
            <a:r>
              <a:rPr lang="fr-FR" sz="2000" dirty="0" smtClean="0"/>
              <a:t>(Argumenter pour une idée)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77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1" b="26761"/>
          <a:stretch>
            <a:fillRect/>
          </a:stretch>
        </p:blipFill>
        <p:spPr/>
      </p:pic>
      <p:pic>
        <p:nvPicPr>
          <p:cNvPr id="5" name="Espace réservé pour une image  4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0" r="16890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u="sng" dirty="0"/>
              <a:t>Séquence </a:t>
            </a:r>
            <a:r>
              <a:rPr lang="fr-FR" u="sng" dirty="0" smtClean="0"/>
              <a:t>n°7</a:t>
            </a:r>
            <a:r>
              <a:rPr lang="fr-FR" dirty="0" smtClean="0"/>
              <a:t>: L’absurde au Théâtre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718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graduation1</Template>
  <TotalTime>72</TotalTime>
  <Words>68</Words>
  <Application>Microsoft Office PowerPoint</Application>
  <PresentationFormat>Affichage à l'écran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主题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amp</dc:creator>
  <cp:lastModifiedBy>amp</cp:lastModifiedBy>
  <cp:revision>16</cp:revision>
  <dcterms:created xsi:type="dcterms:W3CDTF">2014-06-25T13:09:11Z</dcterms:created>
  <dcterms:modified xsi:type="dcterms:W3CDTF">2014-07-11T12:55:12Z</dcterms:modified>
</cp:coreProperties>
</file>