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2" r:id="rId30"/>
    <p:sldId id="285" r:id="rId31"/>
    <p:sldId id="286" r:id="rId32"/>
    <p:sldId id="287" r:id="rId33"/>
    <p:sldId id="288" r:id="rId34"/>
    <p:sldId id="289" r:id="rId35"/>
    <p:sldId id="290" r:id="rId36"/>
    <p:sldId id="291" r:id="rId37"/>
    <p:sldId id="293" r:id="rId38"/>
    <p:sldId id="294" r:id="rId39"/>
    <p:sldId id="295" r:id="rId40"/>
    <p:sldId id="296" r:id="rId41"/>
    <p:sldId id="297" r:id="rId42"/>
    <p:sldId id="298" r:id="rId43"/>
    <p:sldId id="299" r:id="rId44"/>
    <p:sldId id="300" r:id="rId45"/>
  </p:sldIdLst>
  <p:sldSz cx="12192000" cy="685800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81"/>
  </p:normalViewPr>
  <p:slideViewPr>
    <p:cSldViewPr snapToGrid="0" snapToObjects="1">
      <p:cViewPr varScale="1">
        <p:scale>
          <a:sx n="91" d="100"/>
          <a:sy n="91"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6F463-836F-4DEA-A2C8-B4AB4E92A0A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F0C080E-5285-4723-BCC0-62BEEDFB632E}">
      <dgm:prSet/>
      <dgm:spPr/>
      <dgm:t>
        <a:bodyPr/>
        <a:lstStyle/>
        <a:p>
          <a:r>
            <a:rPr lang="fr-FR" b="0" dirty="0"/>
            <a:t>Formateurs </a:t>
          </a:r>
        </a:p>
        <a:p>
          <a:r>
            <a:rPr lang="fr-FR" b="0" dirty="0"/>
            <a:t>Stéphane </a:t>
          </a:r>
          <a:r>
            <a:rPr lang="fr-FR" b="0" dirty="0" err="1"/>
            <a:t>Pihen</a:t>
          </a:r>
          <a:r>
            <a:rPr lang="fr-FR" b="0" dirty="0"/>
            <a:t> et Julien Kien</a:t>
          </a:r>
          <a:endParaRPr lang="en-US" dirty="0"/>
        </a:p>
      </dgm:t>
    </dgm:pt>
    <dgm:pt modelId="{5266F3CB-A8B3-44EC-AAE1-E36D91B1F863}" type="parTrans" cxnId="{3DE9C052-991B-4073-BE38-468DE6ABCA46}">
      <dgm:prSet/>
      <dgm:spPr/>
      <dgm:t>
        <a:bodyPr/>
        <a:lstStyle/>
        <a:p>
          <a:endParaRPr lang="en-US"/>
        </a:p>
      </dgm:t>
    </dgm:pt>
    <dgm:pt modelId="{57F9D45C-333E-48DD-A683-573E44A66204}" type="sibTrans" cxnId="{3DE9C052-991B-4073-BE38-468DE6ABCA46}">
      <dgm:prSet/>
      <dgm:spPr/>
      <dgm:t>
        <a:bodyPr/>
        <a:lstStyle/>
        <a:p>
          <a:endParaRPr lang="en-US"/>
        </a:p>
      </dgm:t>
    </dgm:pt>
    <dgm:pt modelId="{923079C1-6590-4715-8767-E1CD4A3DD56D}">
      <dgm:prSet/>
      <dgm:spPr/>
      <dgm:t>
        <a:bodyPr/>
        <a:lstStyle/>
        <a:p>
          <a:r>
            <a:rPr lang="fr-FR" b="0"/>
            <a:t>Enseignants d’histoire-géographie et EMC en collège</a:t>
          </a:r>
          <a:endParaRPr lang="en-US"/>
        </a:p>
      </dgm:t>
    </dgm:pt>
    <dgm:pt modelId="{DD09AF4A-9B7C-48C4-9DD6-1E59FA06F4E0}" type="parTrans" cxnId="{CBA9FF44-6DB6-42C8-9403-02CE9DE1A118}">
      <dgm:prSet/>
      <dgm:spPr/>
      <dgm:t>
        <a:bodyPr/>
        <a:lstStyle/>
        <a:p>
          <a:endParaRPr lang="en-US"/>
        </a:p>
      </dgm:t>
    </dgm:pt>
    <dgm:pt modelId="{08D208FA-C08F-4F80-8AF1-9AF44598F1FA}" type="sibTrans" cxnId="{CBA9FF44-6DB6-42C8-9403-02CE9DE1A118}">
      <dgm:prSet/>
      <dgm:spPr/>
      <dgm:t>
        <a:bodyPr/>
        <a:lstStyle/>
        <a:p>
          <a:endParaRPr lang="en-US"/>
        </a:p>
      </dgm:t>
    </dgm:pt>
    <dgm:pt modelId="{A7EF683A-6B2C-9B4D-B685-90640EA66D4C}" type="pres">
      <dgm:prSet presAssocID="{C456F463-836F-4DEA-A2C8-B4AB4E92A0AF}" presName="linear" presStyleCnt="0">
        <dgm:presLayoutVars>
          <dgm:animLvl val="lvl"/>
          <dgm:resizeHandles val="exact"/>
        </dgm:presLayoutVars>
      </dgm:prSet>
      <dgm:spPr/>
    </dgm:pt>
    <dgm:pt modelId="{FB6DB5F4-A5A0-8741-AA43-21D647865967}" type="pres">
      <dgm:prSet presAssocID="{EF0C080E-5285-4723-BCC0-62BEEDFB632E}" presName="parentText" presStyleLbl="node1" presStyleIdx="0" presStyleCnt="2">
        <dgm:presLayoutVars>
          <dgm:chMax val="0"/>
          <dgm:bulletEnabled val="1"/>
        </dgm:presLayoutVars>
      </dgm:prSet>
      <dgm:spPr/>
    </dgm:pt>
    <dgm:pt modelId="{98B2C359-FD32-0D43-B28B-4FBB5EDD11F0}" type="pres">
      <dgm:prSet presAssocID="{57F9D45C-333E-48DD-A683-573E44A66204}" presName="spacer" presStyleCnt="0"/>
      <dgm:spPr/>
    </dgm:pt>
    <dgm:pt modelId="{9DA886B1-535A-124C-B3E2-6437002400DB}" type="pres">
      <dgm:prSet presAssocID="{923079C1-6590-4715-8767-E1CD4A3DD56D}" presName="parentText" presStyleLbl="node1" presStyleIdx="1" presStyleCnt="2">
        <dgm:presLayoutVars>
          <dgm:chMax val="0"/>
          <dgm:bulletEnabled val="1"/>
        </dgm:presLayoutVars>
      </dgm:prSet>
      <dgm:spPr/>
    </dgm:pt>
  </dgm:ptLst>
  <dgm:cxnLst>
    <dgm:cxn modelId="{CBA9FF44-6DB6-42C8-9403-02CE9DE1A118}" srcId="{C456F463-836F-4DEA-A2C8-B4AB4E92A0AF}" destId="{923079C1-6590-4715-8767-E1CD4A3DD56D}" srcOrd="1" destOrd="0" parTransId="{DD09AF4A-9B7C-48C4-9DD6-1E59FA06F4E0}" sibTransId="{08D208FA-C08F-4F80-8AF1-9AF44598F1FA}"/>
    <dgm:cxn modelId="{3DE9C052-991B-4073-BE38-468DE6ABCA46}" srcId="{C456F463-836F-4DEA-A2C8-B4AB4E92A0AF}" destId="{EF0C080E-5285-4723-BCC0-62BEEDFB632E}" srcOrd="0" destOrd="0" parTransId="{5266F3CB-A8B3-44EC-AAE1-E36D91B1F863}" sibTransId="{57F9D45C-333E-48DD-A683-573E44A66204}"/>
    <dgm:cxn modelId="{9621A3BF-7329-F94C-98BD-965D0DAE9E6D}" type="presOf" srcId="{C456F463-836F-4DEA-A2C8-B4AB4E92A0AF}" destId="{A7EF683A-6B2C-9B4D-B685-90640EA66D4C}" srcOrd="0" destOrd="0" presId="urn:microsoft.com/office/officeart/2005/8/layout/vList2"/>
    <dgm:cxn modelId="{B9FF48D0-FDF9-364B-988D-41487F98BB63}" type="presOf" srcId="{EF0C080E-5285-4723-BCC0-62BEEDFB632E}" destId="{FB6DB5F4-A5A0-8741-AA43-21D647865967}" srcOrd="0" destOrd="0" presId="urn:microsoft.com/office/officeart/2005/8/layout/vList2"/>
    <dgm:cxn modelId="{631A9BDC-1013-D54D-8476-3AE20A9D688F}" type="presOf" srcId="{923079C1-6590-4715-8767-E1CD4A3DD56D}" destId="{9DA886B1-535A-124C-B3E2-6437002400DB}" srcOrd="0" destOrd="0" presId="urn:microsoft.com/office/officeart/2005/8/layout/vList2"/>
    <dgm:cxn modelId="{B7E646BA-531C-4247-BF7E-FB169F533084}" type="presParOf" srcId="{A7EF683A-6B2C-9B4D-B685-90640EA66D4C}" destId="{FB6DB5F4-A5A0-8741-AA43-21D647865967}" srcOrd="0" destOrd="0" presId="urn:microsoft.com/office/officeart/2005/8/layout/vList2"/>
    <dgm:cxn modelId="{915D26EE-4CA3-E347-B464-1BC8D9E7CE04}" type="presParOf" srcId="{A7EF683A-6B2C-9B4D-B685-90640EA66D4C}" destId="{98B2C359-FD32-0D43-B28B-4FBB5EDD11F0}" srcOrd="1" destOrd="0" presId="urn:microsoft.com/office/officeart/2005/8/layout/vList2"/>
    <dgm:cxn modelId="{6885174B-4F83-8349-B0ED-4489EBC5C2FB}" type="presParOf" srcId="{A7EF683A-6B2C-9B4D-B685-90640EA66D4C}" destId="{9DA886B1-535A-124C-B3E2-6437002400DB}"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A55C38-C7ED-4F2F-96AD-4BC628B99E82}"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9D30B978-BADC-4164-B8EC-B5A40DFE824F}">
      <dgm:prSet/>
      <dgm:spPr/>
      <dgm:t>
        <a:bodyPr/>
        <a:lstStyle/>
        <a:p>
          <a:r>
            <a:rPr lang="en-US" b="0"/>
            <a:t>Des avantages certains :</a:t>
          </a:r>
          <a:endParaRPr lang="en-US"/>
        </a:p>
      </dgm:t>
    </dgm:pt>
    <dgm:pt modelId="{7D197576-5D77-491D-93DC-D8028F539021}" type="parTrans" cxnId="{6C507BDC-58FA-4E3F-BEDC-51F3D75C7BEA}">
      <dgm:prSet/>
      <dgm:spPr/>
      <dgm:t>
        <a:bodyPr/>
        <a:lstStyle/>
        <a:p>
          <a:endParaRPr lang="en-US"/>
        </a:p>
      </dgm:t>
    </dgm:pt>
    <dgm:pt modelId="{247CDCB8-F2EA-40D0-8778-BF1D9B901B22}" type="sibTrans" cxnId="{6C507BDC-58FA-4E3F-BEDC-51F3D75C7BEA}">
      <dgm:prSet/>
      <dgm:spPr/>
      <dgm:t>
        <a:bodyPr/>
        <a:lstStyle/>
        <a:p>
          <a:endParaRPr lang="en-US"/>
        </a:p>
      </dgm:t>
    </dgm:pt>
    <dgm:pt modelId="{D21D2F2B-F51E-4C52-894A-2D84943797AC}">
      <dgm:prSet/>
      <dgm:spPr/>
      <dgm:t>
        <a:bodyPr/>
        <a:lstStyle/>
        <a:p>
          <a:r>
            <a:rPr lang="en-US" b="0"/>
            <a:t>1- La différenciation pédagogique et la personnalisation.</a:t>
          </a:r>
          <a:endParaRPr lang="en-US"/>
        </a:p>
      </dgm:t>
    </dgm:pt>
    <dgm:pt modelId="{4B03CA10-E9A2-4059-A23F-B9BBBAC61D00}" type="parTrans" cxnId="{45E31DFF-8AD4-44AE-96BE-36F9598F6CB8}">
      <dgm:prSet/>
      <dgm:spPr/>
      <dgm:t>
        <a:bodyPr/>
        <a:lstStyle/>
        <a:p>
          <a:endParaRPr lang="en-US"/>
        </a:p>
      </dgm:t>
    </dgm:pt>
    <dgm:pt modelId="{71B49B2F-B5D9-49C6-83B8-EF1E5BFD345A}" type="sibTrans" cxnId="{45E31DFF-8AD4-44AE-96BE-36F9598F6CB8}">
      <dgm:prSet/>
      <dgm:spPr/>
      <dgm:t>
        <a:bodyPr/>
        <a:lstStyle/>
        <a:p>
          <a:endParaRPr lang="en-US"/>
        </a:p>
      </dgm:t>
    </dgm:pt>
    <dgm:pt modelId="{4BAA61AC-D380-42BF-9E49-35C605FD0E8B}">
      <dgm:prSet/>
      <dgm:spPr/>
      <dgm:t>
        <a:bodyPr/>
        <a:lstStyle/>
        <a:p>
          <a:r>
            <a:rPr lang="en-US" b="0"/>
            <a:t>2- La liberté et l'autonomie d'organisation offertes aux élèves.</a:t>
          </a:r>
          <a:endParaRPr lang="en-US"/>
        </a:p>
      </dgm:t>
    </dgm:pt>
    <dgm:pt modelId="{B190DE04-F363-4B93-A409-4083856787D4}" type="parTrans" cxnId="{44438150-D43F-40ED-BB42-6338D826994A}">
      <dgm:prSet/>
      <dgm:spPr/>
      <dgm:t>
        <a:bodyPr/>
        <a:lstStyle/>
        <a:p>
          <a:endParaRPr lang="en-US"/>
        </a:p>
      </dgm:t>
    </dgm:pt>
    <dgm:pt modelId="{3350B3B5-A29A-4BBE-8693-0B02EC44B27A}" type="sibTrans" cxnId="{44438150-D43F-40ED-BB42-6338D826994A}">
      <dgm:prSet/>
      <dgm:spPr/>
      <dgm:t>
        <a:bodyPr/>
        <a:lstStyle/>
        <a:p>
          <a:endParaRPr lang="en-US"/>
        </a:p>
      </dgm:t>
    </dgm:pt>
    <dgm:pt modelId="{B88CDC40-3C21-4D15-A40D-98E6C8DA050A}">
      <dgm:prSet/>
      <dgm:spPr/>
      <dgm:t>
        <a:bodyPr/>
        <a:lstStyle/>
        <a:p>
          <a:r>
            <a:rPr lang="en-US" b="0"/>
            <a:t>3- La possibilité de nourrissage culturel et de pratique des langages en mode intensif sans que les élèves ne le voient ainsi.</a:t>
          </a:r>
          <a:endParaRPr lang="en-US"/>
        </a:p>
      </dgm:t>
    </dgm:pt>
    <dgm:pt modelId="{A8B55AAB-10D6-441D-AF05-5D254C38DF28}" type="parTrans" cxnId="{5A71A659-EEC2-4F91-A3D4-E8A42E9A237B}">
      <dgm:prSet/>
      <dgm:spPr/>
      <dgm:t>
        <a:bodyPr/>
        <a:lstStyle/>
        <a:p>
          <a:endParaRPr lang="en-US"/>
        </a:p>
      </dgm:t>
    </dgm:pt>
    <dgm:pt modelId="{2AC18CA1-E6DC-4E6C-A3B0-7E30F3D3B35D}" type="sibTrans" cxnId="{5A71A659-EEC2-4F91-A3D4-E8A42E9A237B}">
      <dgm:prSet/>
      <dgm:spPr/>
      <dgm:t>
        <a:bodyPr/>
        <a:lstStyle/>
        <a:p>
          <a:endParaRPr lang="en-US"/>
        </a:p>
      </dgm:t>
    </dgm:pt>
    <dgm:pt modelId="{B72BC88C-9DA2-4442-A0D7-1C666D01CF47}" type="pres">
      <dgm:prSet presAssocID="{3EA55C38-C7ED-4F2F-96AD-4BC628B99E82}" presName="linear" presStyleCnt="0">
        <dgm:presLayoutVars>
          <dgm:animLvl val="lvl"/>
          <dgm:resizeHandles val="exact"/>
        </dgm:presLayoutVars>
      </dgm:prSet>
      <dgm:spPr/>
    </dgm:pt>
    <dgm:pt modelId="{2352E9E9-4C10-354C-951B-5DF3B3793A25}" type="pres">
      <dgm:prSet presAssocID="{9D30B978-BADC-4164-B8EC-B5A40DFE824F}" presName="parentText" presStyleLbl="node1" presStyleIdx="0" presStyleCnt="4">
        <dgm:presLayoutVars>
          <dgm:chMax val="0"/>
          <dgm:bulletEnabled val="1"/>
        </dgm:presLayoutVars>
      </dgm:prSet>
      <dgm:spPr/>
    </dgm:pt>
    <dgm:pt modelId="{5D116886-535F-CB49-A157-CE5EB7ADBE5F}" type="pres">
      <dgm:prSet presAssocID="{247CDCB8-F2EA-40D0-8778-BF1D9B901B22}" presName="spacer" presStyleCnt="0"/>
      <dgm:spPr/>
    </dgm:pt>
    <dgm:pt modelId="{51FC825C-7F49-604E-A38D-2A334358F197}" type="pres">
      <dgm:prSet presAssocID="{D21D2F2B-F51E-4C52-894A-2D84943797AC}" presName="parentText" presStyleLbl="node1" presStyleIdx="1" presStyleCnt="4">
        <dgm:presLayoutVars>
          <dgm:chMax val="0"/>
          <dgm:bulletEnabled val="1"/>
        </dgm:presLayoutVars>
      </dgm:prSet>
      <dgm:spPr/>
    </dgm:pt>
    <dgm:pt modelId="{011265F0-68E3-314B-9D09-9EF4C9F72DEF}" type="pres">
      <dgm:prSet presAssocID="{71B49B2F-B5D9-49C6-83B8-EF1E5BFD345A}" presName="spacer" presStyleCnt="0"/>
      <dgm:spPr/>
    </dgm:pt>
    <dgm:pt modelId="{37FF55BB-409E-B541-8EB4-8DD527C01032}" type="pres">
      <dgm:prSet presAssocID="{4BAA61AC-D380-42BF-9E49-35C605FD0E8B}" presName="parentText" presStyleLbl="node1" presStyleIdx="2" presStyleCnt="4">
        <dgm:presLayoutVars>
          <dgm:chMax val="0"/>
          <dgm:bulletEnabled val="1"/>
        </dgm:presLayoutVars>
      </dgm:prSet>
      <dgm:spPr/>
    </dgm:pt>
    <dgm:pt modelId="{2AF06763-0B4A-9040-A373-C4AC127FFB56}" type="pres">
      <dgm:prSet presAssocID="{3350B3B5-A29A-4BBE-8693-0B02EC44B27A}" presName="spacer" presStyleCnt="0"/>
      <dgm:spPr/>
    </dgm:pt>
    <dgm:pt modelId="{0441E45A-FD7C-A043-85D3-EB2CA6294273}" type="pres">
      <dgm:prSet presAssocID="{B88CDC40-3C21-4D15-A40D-98E6C8DA050A}" presName="parentText" presStyleLbl="node1" presStyleIdx="3" presStyleCnt="4">
        <dgm:presLayoutVars>
          <dgm:chMax val="0"/>
          <dgm:bulletEnabled val="1"/>
        </dgm:presLayoutVars>
      </dgm:prSet>
      <dgm:spPr/>
    </dgm:pt>
  </dgm:ptLst>
  <dgm:cxnLst>
    <dgm:cxn modelId="{2241A320-75F0-C145-925B-26C881E0B614}" type="presOf" srcId="{4BAA61AC-D380-42BF-9E49-35C605FD0E8B}" destId="{37FF55BB-409E-B541-8EB4-8DD527C01032}" srcOrd="0" destOrd="0" presId="urn:microsoft.com/office/officeart/2005/8/layout/vList2"/>
    <dgm:cxn modelId="{FFF88837-59A7-8349-B119-1F2D2FDF21D1}" type="presOf" srcId="{D21D2F2B-F51E-4C52-894A-2D84943797AC}" destId="{51FC825C-7F49-604E-A38D-2A334358F197}" srcOrd="0" destOrd="0" presId="urn:microsoft.com/office/officeart/2005/8/layout/vList2"/>
    <dgm:cxn modelId="{44438150-D43F-40ED-BB42-6338D826994A}" srcId="{3EA55C38-C7ED-4F2F-96AD-4BC628B99E82}" destId="{4BAA61AC-D380-42BF-9E49-35C605FD0E8B}" srcOrd="2" destOrd="0" parTransId="{B190DE04-F363-4B93-A409-4083856787D4}" sibTransId="{3350B3B5-A29A-4BBE-8693-0B02EC44B27A}"/>
    <dgm:cxn modelId="{5A71A659-EEC2-4F91-A3D4-E8A42E9A237B}" srcId="{3EA55C38-C7ED-4F2F-96AD-4BC628B99E82}" destId="{B88CDC40-3C21-4D15-A40D-98E6C8DA050A}" srcOrd="3" destOrd="0" parTransId="{A8B55AAB-10D6-441D-AF05-5D254C38DF28}" sibTransId="{2AC18CA1-E6DC-4E6C-A3B0-7E30F3D3B35D}"/>
    <dgm:cxn modelId="{0F51F46B-BE24-9A48-8796-A728F3D14F46}" type="presOf" srcId="{9D30B978-BADC-4164-B8EC-B5A40DFE824F}" destId="{2352E9E9-4C10-354C-951B-5DF3B3793A25}" srcOrd="0" destOrd="0" presId="urn:microsoft.com/office/officeart/2005/8/layout/vList2"/>
    <dgm:cxn modelId="{6C507BDC-58FA-4E3F-BEDC-51F3D75C7BEA}" srcId="{3EA55C38-C7ED-4F2F-96AD-4BC628B99E82}" destId="{9D30B978-BADC-4164-B8EC-B5A40DFE824F}" srcOrd="0" destOrd="0" parTransId="{7D197576-5D77-491D-93DC-D8028F539021}" sibTransId="{247CDCB8-F2EA-40D0-8778-BF1D9B901B22}"/>
    <dgm:cxn modelId="{A670A5F1-7BB5-BE41-BDCC-C16F4C66240D}" type="presOf" srcId="{3EA55C38-C7ED-4F2F-96AD-4BC628B99E82}" destId="{B72BC88C-9DA2-4442-A0D7-1C666D01CF47}" srcOrd="0" destOrd="0" presId="urn:microsoft.com/office/officeart/2005/8/layout/vList2"/>
    <dgm:cxn modelId="{E3E695FB-34B8-3B49-B6BB-D56D796766B7}" type="presOf" srcId="{B88CDC40-3C21-4D15-A40D-98E6C8DA050A}" destId="{0441E45A-FD7C-A043-85D3-EB2CA6294273}" srcOrd="0" destOrd="0" presId="urn:microsoft.com/office/officeart/2005/8/layout/vList2"/>
    <dgm:cxn modelId="{45E31DFF-8AD4-44AE-96BE-36F9598F6CB8}" srcId="{3EA55C38-C7ED-4F2F-96AD-4BC628B99E82}" destId="{D21D2F2B-F51E-4C52-894A-2D84943797AC}" srcOrd="1" destOrd="0" parTransId="{4B03CA10-E9A2-4059-A23F-B9BBBAC61D00}" sibTransId="{71B49B2F-B5D9-49C6-83B8-EF1E5BFD345A}"/>
    <dgm:cxn modelId="{2CBEFE36-B079-BC4B-8FE5-A6C864006759}" type="presParOf" srcId="{B72BC88C-9DA2-4442-A0D7-1C666D01CF47}" destId="{2352E9E9-4C10-354C-951B-5DF3B3793A25}" srcOrd="0" destOrd="0" presId="urn:microsoft.com/office/officeart/2005/8/layout/vList2"/>
    <dgm:cxn modelId="{34C4541B-F40F-A84C-9B76-591FAEECE1A7}" type="presParOf" srcId="{B72BC88C-9DA2-4442-A0D7-1C666D01CF47}" destId="{5D116886-535F-CB49-A157-CE5EB7ADBE5F}" srcOrd="1" destOrd="0" presId="urn:microsoft.com/office/officeart/2005/8/layout/vList2"/>
    <dgm:cxn modelId="{110A46E6-57D6-324C-A531-6C0F4056CC55}" type="presParOf" srcId="{B72BC88C-9DA2-4442-A0D7-1C666D01CF47}" destId="{51FC825C-7F49-604E-A38D-2A334358F197}" srcOrd="2" destOrd="0" presId="urn:microsoft.com/office/officeart/2005/8/layout/vList2"/>
    <dgm:cxn modelId="{5801F839-7923-C648-AC3E-72F76B9738C5}" type="presParOf" srcId="{B72BC88C-9DA2-4442-A0D7-1C666D01CF47}" destId="{011265F0-68E3-314B-9D09-9EF4C9F72DEF}" srcOrd="3" destOrd="0" presId="urn:microsoft.com/office/officeart/2005/8/layout/vList2"/>
    <dgm:cxn modelId="{7E410181-5376-064C-8FAB-BE3B372894FA}" type="presParOf" srcId="{B72BC88C-9DA2-4442-A0D7-1C666D01CF47}" destId="{37FF55BB-409E-B541-8EB4-8DD527C01032}" srcOrd="4" destOrd="0" presId="urn:microsoft.com/office/officeart/2005/8/layout/vList2"/>
    <dgm:cxn modelId="{0C0CD5B5-8B38-1B48-826A-A63242EADA23}" type="presParOf" srcId="{B72BC88C-9DA2-4442-A0D7-1C666D01CF47}" destId="{2AF06763-0B4A-9040-A373-C4AC127FFB56}" srcOrd="5" destOrd="0" presId="urn:microsoft.com/office/officeart/2005/8/layout/vList2"/>
    <dgm:cxn modelId="{FE85BB80-C89D-EB4F-9B12-9062D74BB992}" type="presParOf" srcId="{B72BC88C-9DA2-4442-A0D7-1C666D01CF47}" destId="{0441E45A-FD7C-A043-85D3-EB2CA629427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6E2FB8-8278-43BD-B1B4-9F8AD8303CD2}"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C599551E-564C-4228-96CB-E152927A0514}">
      <dgm:prSet/>
      <dgm:spPr/>
      <dgm:t>
        <a:bodyPr/>
        <a:lstStyle/>
        <a:p>
          <a:r>
            <a:rPr lang="en-US" b="0"/>
            <a:t>Des difficultés à anticiper :</a:t>
          </a:r>
          <a:endParaRPr lang="en-US"/>
        </a:p>
      </dgm:t>
    </dgm:pt>
    <dgm:pt modelId="{76BB30D0-4310-45DA-BC31-A255C19A0BA2}" type="parTrans" cxnId="{C2E9DF8C-69B9-4877-965C-4F2559F8E19B}">
      <dgm:prSet/>
      <dgm:spPr/>
      <dgm:t>
        <a:bodyPr/>
        <a:lstStyle/>
        <a:p>
          <a:endParaRPr lang="en-US"/>
        </a:p>
      </dgm:t>
    </dgm:pt>
    <dgm:pt modelId="{F363CFD5-0791-4786-BEF2-6024ADF1835C}" type="sibTrans" cxnId="{C2E9DF8C-69B9-4877-965C-4F2559F8E19B}">
      <dgm:prSet/>
      <dgm:spPr/>
      <dgm:t>
        <a:bodyPr/>
        <a:lstStyle/>
        <a:p>
          <a:endParaRPr lang="en-US"/>
        </a:p>
      </dgm:t>
    </dgm:pt>
    <dgm:pt modelId="{125BB8C5-C8C0-4C41-8839-664D461DF78C}">
      <dgm:prSet/>
      <dgm:spPr/>
      <dgm:t>
        <a:bodyPr/>
        <a:lstStyle/>
        <a:p>
          <a:r>
            <a:rPr lang="en-US" b="0"/>
            <a:t>La motivation des élèves.</a:t>
          </a:r>
          <a:endParaRPr lang="en-US"/>
        </a:p>
      </dgm:t>
    </dgm:pt>
    <dgm:pt modelId="{3D72E16B-C91B-437B-95C3-F70C97274551}" type="parTrans" cxnId="{03495F6F-A354-4247-B0D3-B96FD5F9C3D4}">
      <dgm:prSet/>
      <dgm:spPr/>
      <dgm:t>
        <a:bodyPr/>
        <a:lstStyle/>
        <a:p>
          <a:endParaRPr lang="en-US"/>
        </a:p>
      </dgm:t>
    </dgm:pt>
    <dgm:pt modelId="{7D56BE26-8AA3-4F7B-A104-292FB75CF733}" type="sibTrans" cxnId="{03495F6F-A354-4247-B0D3-B96FD5F9C3D4}">
      <dgm:prSet/>
      <dgm:spPr/>
      <dgm:t>
        <a:bodyPr/>
        <a:lstStyle/>
        <a:p>
          <a:endParaRPr lang="en-US"/>
        </a:p>
      </dgm:t>
    </dgm:pt>
    <dgm:pt modelId="{F5E40215-D8F7-4C09-89FF-361B222B821F}">
      <dgm:prSet/>
      <dgm:spPr/>
      <dgm:t>
        <a:bodyPr/>
        <a:lstStyle/>
        <a:p>
          <a:r>
            <a:rPr lang="en-US" b="0"/>
            <a:t>La canalisation des énergies face à l'autonomie.</a:t>
          </a:r>
          <a:endParaRPr lang="en-US"/>
        </a:p>
      </dgm:t>
    </dgm:pt>
    <dgm:pt modelId="{C326038A-3171-4420-A397-4704781EAF16}" type="parTrans" cxnId="{D9CD63D5-1597-4FE6-A7FF-960B0B112994}">
      <dgm:prSet/>
      <dgm:spPr/>
      <dgm:t>
        <a:bodyPr/>
        <a:lstStyle/>
        <a:p>
          <a:endParaRPr lang="en-US"/>
        </a:p>
      </dgm:t>
    </dgm:pt>
    <dgm:pt modelId="{07001BA3-1FFB-444C-AFEC-FB3BB2D0B052}" type="sibTrans" cxnId="{D9CD63D5-1597-4FE6-A7FF-960B0B112994}">
      <dgm:prSet/>
      <dgm:spPr/>
      <dgm:t>
        <a:bodyPr/>
        <a:lstStyle/>
        <a:p>
          <a:endParaRPr lang="en-US"/>
        </a:p>
      </dgm:t>
    </dgm:pt>
    <dgm:pt modelId="{897F6B33-1F25-473E-8950-57FE4F8EE26E}">
      <dgm:prSet/>
      <dgm:spPr/>
      <dgm:t>
        <a:bodyPr/>
        <a:lstStyle/>
        <a:p>
          <a:r>
            <a:rPr lang="en-US" b="0"/>
            <a:t>La gestion de la durée.</a:t>
          </a:r>
          <a:endParaRPr lang="en-US"/>
        </a:p>
      </dgm:t>
    </dgm:pt>
    <dgm:pt modelId="{B4256338-BECB-4F33-9394-7D82D42A9F84}" type="parTrans" cxnId="{AE2A532D-5042-443D-A072-3A2A5E42EEB4}">
      <dgm:prSet/>
      <dgm:spPr/>
      <dgm:t>
        <a:bodyPr/>
        <a:lstStyle/>
        <a:p>
          <a:endParaRPr lang="en-US"/>
        </a:p>
      </dgm:t>
    </dgm:pt>
    <dgm:pt modelId="{666CA483-29DC-498B-996B-0CEAA4F56525}" type="sibTrans" cxnId="{AE2A532D-5042-443D-A072-3A2A5E42EEB4}">
      <dgm:prSet/>
      <dgm:spPr/>
      <dgm:t>
        <a:bodyPr/>
        <a:lstStyle/>
        <a:p>
          <a:endParaRPr lang="en-US"/>
        </a:p>
      </dgm:t>
    </dgm:pt>
    <dgm:pt modelId="{C800E7A5-0812-0E4C-BCF4-478AAC6195C5}" type="pres">
      <dgm:prSet presAssocID="{866E2FB8-8278-43BD-B1B4-9F8AD8303CD2}" presName="linear" presStyleCnt="0">
        <dgm:presLayoutVars>
          <dgm:animLvl val="lvl"/>
          <dgm:resizeHandles val="exact"/>
        </dgm:presLayoutVars>
      </dgm:prSet>
      <dgm:spPr/>
    </dgm:pt>
    <dgm:pt modelId="{5DDEB3A7-C0E7-B044-8496-BEE0EF81D0D9}" type="pres">
      <dgm:prSet presAssocID="{C599551E-564C-4228-96CB-E152927A0514}" presName="parentText" presStyleLbl="node1" presStyleIdx="0" presStyleCnt="4">
        <dgm:presLayoutVars>
          <dgm:chMax val="0"/>
          <dgm:bulletEnabled val="1"/>
        </dgm:presLayoutVars>
      </dgm:prSet>
      <dgm:spPr/>
    </dgm:pt>
    <dgm:pt modelId="{AF7CBAFF-45E6-824E-A816-4E853FD3F64B}" type="pres">
      <dgm:prSet presAssocID="{F363CFD5-0791-4786-BEF2-6024ADF1835C}" presName="spacer" presStyleCnt="0"/>
      <dgm:spPr/>
    </dgm:pt>
    <dgm:pt modelId="{16FF4040-AED1-5846-806B-21A092FF138E}" type="pres">
      <dgm:prSet presAssocID="{125BB8C5-C8C0-4C41-8839-664D461DF78C}" presName="parentText" presStyleLbl="node1" presStyleIdx="1" presStyleCnt="4">
        <dgm:presLayoutVars>
          <dgm:chMax val="0"/>
          <dgm:bulletEnabled val="1"/>
        </dgm:presLayoutVars>
      </dgm:prSet>
      <dgm:spPr/>
    </dgm:pt>
    <dgm:pt modelId="{263F30EF-6159-6B46-A1B1-A078C1FDCE83}" type="pres">
      <dgm:prSet presAssocID="{7D56BE26-8AA3-4F7B-A104-292FB75CF733}" presName="spacer" presStyleCnt="0"/>
      <dgm:spPr/>
    </dgm:pt>
    <dgm:pt modelId="{9FE742FB-0660-2446-9190-4A72BE2BD526}" type="pres">
      <dgm:prSet presAssocID="{F5E40215-D8F7-4C09-89FF-361B222B821F}" presName="parentText" presStyleLbl="node1" presStyleIdx="2" presStyleCnt="4">
        <dgm:presLayoutVars>
          <dgm:chMax val="0"/>
          <dgm:bulletEnabled val="1"/>
        </dgm:presLayoutVars>
      </dgm:prSet>
      <dgm:spPr/>
    </dgm:pt>
    <dgm:pt modelId="{060AF748-8391-EC4A-B3CD-55208A3EB630}" type="pres">
      <dgm:prSet presAssocID="{07001BA3-1FFB-444C-AFEC-FB3BB2D0B052}" presName="spacer" presStyleCnt="0"/>
      <dgm:spPr/>
    </dgm:pt>
    <dgm:pt modelId="{DF39A07E-6F57-294D-963F-E72E523F6857}" type="pres">
      <dgm:prSet presAssocID="{897F6B33-1F25-473E-8950-57FE4F8EE26E}" presName="parentText" presStyleLbl="node1" presStyleIdx="3" presStyleCnt="4">
        <dgm:presLayoutVars>
          <dgm:chMax val="0"/>
          <dgm:bulletEnabled val="1"/>
        </dgm:presLayoutVars>
      </dgm:prSet>
      <dgm:spPr/>
    </dgm:pt>
  </dgm:ptLst>
  <dgm:cxnLst>
    <dgm:cxn modelId="{2427F50F-F588-5D41-A168-AC8F5B88290C}" type="presOf" srcId="{125BB8C5-C8C0-4C41-8839-664D461DF78C}" destId="{16FF4040-AED1-5846-806B-21A092FF138E}" srcOrd="0" destOrd="0" presId="urn:microsoft.com/office/officeart/2005/8/layout/vList2"/>
    <dgm:cxn modelId="{AE2A532D-5042-443D-A072-3A2A5E42EEB4}" srcId="{866E2FB8-8278-43BD-B1B4-9F8AD8303CD2}" destId="{897F6B33-1F25-473E-8950-57FE4F8EE26E}" srcOrd="3" destOrd="0" parTransId="{B4256338-BECB-4F33-9394-7D82D42A9F84}" sibTransId="{666CA483-29DC-498B-996B-0CEAA4F56525}"/>
    <dgm:cxn modelId="{AFA0D540-61FD-EA46-95FD-E7CC8F68CA65}" type="presOf" srcId="{F5E40215-D8F7-4C09-89FF-361B222B821F}" destId="{9FE742FB-0660-2446-9190-4A72BE2BD526}" srcOrd="0" destOrd="0" presId="urn:microsoft.com/office/officeart/2005/8/layout/vList2"/>
    <dgm:cxn modelId="{7F1A9D5D-607C-9342-8422-BE9BC75AE0D4}" type="presOf" srcId="{C599551E-564C-4228-96CB-E152927A0514}" destId="{5DDEB3A7-C0E7-B044-8496-BEE0EF81D0D9}" srcOrd="0" destOrd="0" presId="urn:microsoft.com/office/officeart/2005/8/layout/vList2"/>
    <dgm:cxn modelId="{03495F6F-A354-4247-B0D3-B96FD5F9C3D4}" srcId="{866E2FB8-8278-43BD-B1B4-9F8AD8303CD2}" destId="{125BB8C5-C8C0-4C41-8839-664D461DF78C}" srcOrd="1" destOrd="0" parTransId="{3D72E16B-C91B-437B-95C3-F70C97274551}" sibTransId="{7D56BE26-8AA3-4F7B-A104-292FB75CF733}"/>
    <dgm:cxn modelId="{C2E9DF8C-69B9-4877-965C-4F2559F8E19B}" srcId="{866E2FB8-8278-43BD-B1B4-9F8AD8303CD2}" destId="{C599551E-564C-4228-96CB-E152927A0514}" srcOrd="0" destOrd="0" parTransId="{76BB30D0-4310-45DA-BC31-A255C19A0BA2}" sibTransId="{F363CFD5-0791-4786-BEF2-6024ADF1835C}"/>
    <dgm:cxn modelId="{458965A2-8F04-B84B-A52E-358A0F151D14}" type="presOf" srcId="{897F6B33-1F25-473E-8950-57FE4F8EE26E}" destId="{DF39A07E-6F57-294D-963F-E72E523F6857}" srcOrd="0" destOrd="0" presId="urn:microsoft.com/office/officeart/2005/8/layout/vList2"/>
    <dgm:cxn modelId="{50754ED0-D2CD-224B-B5C7-DE9F58574366}" type="presOf" srcId="{866E2FB8-8278-43BD-B1B4-9F8AD8303CD2}" destId="{C800E7A5-0812-0E4C-BCF4-478AAC6195C5}" srcOrd="0" destOrd="0" presId="urn:microsoft.com/office/officeart/2005/8/layout/vList2"/>
    <dgm:cxn modelId="{D9CD63D5-1597-4FE6-A7FF-960B0B112994}" srcId="{866E2FB8-8278-43BD-B1B4-9F8AD8303CD2}" destId="{F5E40215-D8F7-4C09-89FF-361B222B821F}" srcOrd="2" destOrd="0" parTransId="{C326038A-3171-4420-A397-4704781EAF16}" sibTransId="{07001BA3-1FFB-444C-AFEC-FB3BB2D0B052}"/>
    <dgm:cxn modelId="{5E414CDF-C1C9-B34C-816B-92F2E1906F41}" type="presParOf" srcId="{C800E7A5-0812-0E4C-BCF4-478AAC6195C5}" destId="{5DDEB3A7-C0E7-B044-8496-BEE0EF81D0D9}" srcOrd="0" destOrd="0" presId="urn:microsoft.com/office/officeart/2005/8/layout/vList2"/>
    <dgm:cxn modelId="{75356466-B945-DC4B-B163-4830CD56FA30}" type="presParOf" srcId="{C800E7A5-0812-0E4C-BCF4-478AAC6195C5}" destId="{AF7CBAFF-45E6-824E-A816-4E853FD3F64B}" srcOrd="1" destOrd="0" presId="urn:microsoft.com/office/officeart/2005/8/layout/vList2"/>
    <dgm:cxn modelId="{5307145A-2C2C-BF4A-BE52-0FCF7555B958}" type="presParOf" srcId="{C800E7A5-0812-0E4C-BCF4-478AAC6195C5}" destId="{16FF4040-AED1-5846-806B-21A092FF138E}" srcOrd="2" destOrd="0" presId="urn:microsoft.com/office/officeart/2005/8/layout/vList2"/>
    <dgm:cxn modelId="{B912E410-9FE9-A140-B5B3-60B1AA27768D}" type="presParOf" srcId="{C800E7A5-0812-0E4C-BCF4-478AAC6195C5}" destId="{263F30EF-6159-6B46-A1B1-A078C1FDCE83}" srcOrd="3" destOrd="0" presId="urn:microsoft.com/office/officeart/2005/8/layout/vList2"/>
    <dgm:cxn modelId="{535DD856-87D6-E346-A98A-C5DF95E33D80}" type="presParOf" srcId="{C800E7A5-0812-0E4C-BCF4-478AAC6195C5}" destId="{9FE742FB-0660-2446-9190-4A72BE2BD526}" srcOrd="4" destOrd="0" presId="urn:microsoft.com/office/officeart/2005/8/layout/vList2"/>
    <dgm:cxn modelId="{4131BE01-58E7-9B44-B56D-48E521B74B2E}" type="presParOf" srcId="{C800E7A5-0812-0E4C-BCF4-478AAC6195C5}" destId="{060AF748-8391-EC4A-B3CD-55208A3EB630}" srcOrd="5" destOrd="0" presId="urn:microsoft.com/office/officeart/2005/8/layout/vList2"/>
    <dgm:cxn modelId="{DCF11E0E-E87C-A645-8B20-5B0C339641A6}" type="presParOf" srcId="{C800E7A5-0812-0E4C-BCF4-478AAC6195C5}" destId="{DF39A07E-6F57-294D-963F-E72E523F685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FB18BA-B296-4BE2-9CC6-C1543FEF0464}"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F8249562-9387-486E-8C33-3404A212BC7F}">
      <dgm:prSet/>
      <dgm:spPr/>
      <dgm:t>
        <a:bodyPr/>
        <a:lstStyle/>
        <a:p>
          <a:r>
            <a:rPr lang="en-US" b="0" dirty="0"/>
            <a:t>ANTICIPER</a:t>
          </a:r>
          <a:endParaRPr lang="en-US" dirty="0"/>
        </a:p>
      </dgm:t>
    </dgm:pt>
    <dgm:pt modelId="{B835D3A0-306E-4E07-ABF7-F036766BB4DE}" type="parTrans" cxnId="{683FB471-7EE1-4D9F-8B35-BE37652EF743}">
      <dgm:prSet/>
      <dgm:spPr/>
      <dgm:t>
        <a:bodyPr/>
        <a:lstStyle/>
        <a:p>
          <a:endParaRPr lang="en-US"/>
        </a:p>
      </dgm:t>
    </dgm:pt>
    <dgm:pt modelId="{07844621-4F69-4ACF-B017-10B2FB607A2B}" type="sibTrans" cxnId="{683FB471-7EE1-4D9F-8B35-BE37652EF743}">
      <dgm:prSet/>
      <dgm:spPr/>
      <dgm:t>
        <a:bodyPr/>
        <a:lstStyle/>
        <a:p>
          <a:endParaRPr lang="en-US"/>
        </a:p>
      </dgm:t>
    </dgm:pt>
    <dgm:pt modelId="{28144747-EBB8-4FE8-A8F8-12B03A79338C}">
      <dgm:prSet/>
      <dgm:spPr/>
      <dgm:t>
        <a:bodyPr/>
        <a:lstStyle/>
        <a:p>
          <a:r>
            <a:rPr lang="en-US" b="0" dirty="0"/>
            <a:t>ACCOMPAGNER</a:t>
          </a:r>
          <a:endParaRPr lang="en-US" dirty="0"/>
        </a:p>
      </dgm:t>
    </dgm:pt>
    <dgm:pt modelId="{64DA46C5-7A04-4F46-9BEF-20B1D46E9146}" type="parTrans" cxnId="{4D90CA2D-CCF7-4DF4-9556-179EFC0251E6}">
      <dgm:prSet/>
      <dgm:spPr/>
      <dgm:t>
        <a:bodyPr/>
        <a:lstStyle/>
        <a:p>
          <a:endParaRPr lang="en-US"/>
        </a:p>
      </dgm:t>
    </dgm:pt>
    <dgm:pt modelId="{8D91F5F7-65A0-4714-BC3C-7BA055EEAE80}" type="sibTrans" cxnId="{4D90CA2D-CCF7-4DF4-9556-179EFC0251E6}">
      <dgm:prSet/>
      <dgm:spPr/>
      <dgm:t>
        <a:bodyPr/>
        <a:lstStyle/>
        <a:p>
          <a:endParaRPr lang="en-US"/>
        </a:p>
      </dgm:t>
    </dgm:pt>
    <dgm:pt modelId="{AD9C6F0D-07EF-4FB6-80D1-29B4A78AE40F}">
      <dgm:prSet/>
      <dgm:spPr/>
      <dgm:t>
        <a:bodyPr/>
        <a:lstStyle/>
        <a:p>
          <a:r>
            <a:rPr lang="en-US" b="0"/>
            <a:t>ADAPTER.</a:t>
          </a:r>
          <a:endParaRPr lang="en-US"/>
        </a:p>
      </dgm:t>
    </dgm:pt>
    <dgm:pt modelId="{A33339D1-0870-4406-A9C1-175690B00932}" type="parTrans" cxnId="{3909BCBF-BFB3-451D-A329-4D63825177CD}">
      <dgm:prSet/>
      <dgm:spPr/>
      <dgm:t>
        <a:bodyPr/>
        <a:lstStyle/>
        <a:p>
          <a:endParaRPr lang="en-US"/>
        </a:p>
      </dgm:t>
    </dgm:pt>
    <dgm:pt modelId="{7303F971-BE07-4EBB-9E2D-D3E483F378A3}" type="sibTrans" cxnId="{3909BCBF-BFB3-451D-A329-4D63825177CD}">
      <dgm:prSet/>
      <dgm:spPr/>
      <dgm:t>
        <a:bodyPr/>
        <a:lstStyle/>
        <a:p>
          <a:endParaRPr lang="en-US"/>
        </a:p>
      </dgm:t>
    </dgm:pt>
    <dgm:pt modelId="{FC17EEAF-F944-1846-A734-D40A0EB7477F}" type="pres">
      <dgm:prSet presAssocID="{C4FB18BA-B296-4BE2-9CC6-C1543FEF0464}" presName="linear" presStyleCnt="0">
        <dgm:presLayoutVars>
          <dgm:animLvl val="lvl"/>
          <dgm:resizeHandles val="exact"/>
        </dgm:presLayoutVars>
      </dgm:prSet>
      <dgm:spPr/>
    </dgm:pt>
    <dgm:pt modelId="{5BACA544-4CFB-0A4F-BC2C-DFA0BE6FF188}" type="pres">
      <dgm:prSet presAssocID="{F8249562-9387-486E-8C33-3404A212BC7F}" presName="parentText" presStyleLbl="node1" presStyleIdx="0" presStyleCnt="3">
        <dgm:presLayoutVars>
          <dgm:chMax val="0"/>
          <dgm:bulletEnabled val="1"/>
        </dgm:presLayoutVars>
      </dgm:prSet>
      <dgm:spPr/>
    </dgm:pt>
    <dgm:pt modelId="{F53FC931-4336-8E4C-9EA8-6B20FCAA7F38}" type="pres">
      <dgm:prSet presAssocID="{07844621-4F69-4ACF-B017-10B2FB607A2B}" presName="spacer" presStyleCnt="0"/>
      <dgm:spPr/>
    </dgm:pt>
    <dgm:pt modelId="{5D44DCA2-195A-F645-87AF-719E0D9CC863}" type="pres">
      <dgm:prSet presAssocID="{28144747-EBB8-4FE8-A8F8-12B03A79338C}" presName="parentText" presStyleLbl="node1" presStyleIdx="1" presStyleCnt="3">
        <dgm:presLayoutVars>
          <dgm:chMax val="0"/>
          <dgm:bulletEnabled val="1"/>
        </dgm:presLayoutVars>
      </dgm:prSet>
      <dgm:spPr/>
    </dgm:pt>
    <dgm:pt modelId="{BBF2643A-8220-474B-BF22-4184D8BC8D64}" type="pres">
      <dgm:prSet presAssocID="{8D91F5F7-65A0-4714-BC3C-7BA055EEAE80}" presName="spacer" presStyleCnt="0"/>
      <dgm:spPr/>
    </dgm:pt>
    <dgm:pt modelId="{6C7FBCB8-0B11-7647-AC8B-FB22CBD7070C}" type="pres">
      <dgm:prSet presAssocID="{AD9C6F0D-07EF-4FB6-80D1-29B4A78AE40F}" presName="parentText" presStyleLbl="node1" presStyleIdx="2" presStyleCnt="3">
        <dgm:presLayoutVars>
          <dgm:chMax val="0"/>
          <dgm:bulletEnabled val="1"/>
        </dgm:presLayoutVars>
      </dgm:prSet>
      <dgm:spPr/>
    </dgm:pt>
  </dgm:ptLst>
  <dgm:cxnLst>
    <dgm:cxn modelId="{4D90CA2D-CCF7-4DF4-9556-179EFC0251E6}" srcId="{C4FB18BA-B296-4BE2-9CC6-C1543FEF0464}" destId="{28144747-EBB8-4FE8-A8F8-12B03A79338C}" srcOrd="1" destOrd="0" parTransId="{64DA46C5-7A04-4F46-9BEF-20B1D46E9146}" sibTransId="{8D91F5F7-65A0-4714-BC3C-7BA055EEAE80}"/>
    <dgm:cxn modelId="{8E3B6F2F-F97E-BF43-A630-65C5F5BB1E66}" type="presOf" srcId="{AD9C6F0D-07EF-4FB6-80D1-29B4A78AE40F}" destId="{6C7FBCB8-0B11-7647-AC8B-FB22CBD7070C}" srcOrd="0" destOrd="0" presId="urn:microsoft.com/office/officeart/2005/8/layout/vList2"/>
    <dgm:cxn modelId="{0C050D31-83D0-2E44-9B07-C83D8BF62CF7}" type="presOf" srcId="{28144747-EBB8-4FE8-A8F8-12B03A79338C}" destId="{5D44DCA2-195A-F645-87AF-719E0D9CC863}" srcOrd="0" destOrd="0" presId="urn:microsoft.com/office/officeart/2005/8/layout/vList2"/>
    <dgm:cxn modelId="{683FB471-7EE1-4D9F-8B35-BE37652EF743}" srcId="{C4FB18BA-B296-4BE2-9CC6-C1543FEF0464}" destId="{F8249562-9387-486E-8C33-3404A212BC7F}" srcOrd="0" destOrd="0" parTransId="{B835D3A0-306E-4E07-ABF7-F036766BB4DE}" sibTransId="{07844621-4F69-4ACF-B017-10B2FB607A2B}"/>
    <dgm:cxn modelId="{7AF0BD9B-2633-5C4F-B4D8-F543C2133CC7}" type="presOf" srcId="{C4FB18BA-B296-4BE2-9CC6-C1543FEF0464}" destId="{FC17EEAF-F944-1846-A734-D40A0EB7477F}" srcOrd="0" destOrd="0" presId="urn:microsoft.com/office/officeart/2005/8/layout/vList2"/>
    <dgm:cxn modelId="{3909BCBF-BFB3-451D-A329-4D63825177CD}" srcId="{C4FB18BA-B296-4BE2-9CC6-C1543FEF0464}" destId="{AD9C6F0D-07EF-4FB6-80D1-29B4A78AE40F}" srcOrd="2" destOrd="0" parTransId="{A33339D1-0870-4406-A9C1-175690B00932}" sibTransId="{7303F971-BE07-4EBB-9E2D-D3E483F378A3}"/>
    <dgm:cxn modelId="{DEAE75DF-622A-2240-887D-9747E2749212}" type="presOf" srcId="{F8249562-9387-486E-8C33-3404A212BC7F}" destId="{5BACA544-4CFB-0A4F-BC2C-DFA0BE6FF188}" srcOrd="0" destOrd="0" presId="urn:microsoft.com/office/officeart/2005/8/layout/vList2"/>
    <dgm:cxn modelId="{91932734-9883-1444-805B-7B640EACEA15}" type="presParOf" srcId="{FC17EEAF-F944-1846-A734-D40A0EB7477F}" destId="{5BACA544-4CFB-0A4F-BC2C-DFA0BE6FF188}" srcOrd="0" destOrd="0" presId="urn:microsoft.com/office/officeart/2005/8/layout/vList2"/>
    <dgm:cxn modelId="{15C22D1E-3808-D043-9290-F86C1EC76F2F}" type="presParOf" srcId="{FC17EEAF-F944-1846-A734-D40A0EB7477F}" destId="{F53FC931-4336-8E4C-9EA8-6B20FCAA7F38}" srcOrd="1" destOrd="0" presId="urn:microsoft.com/office/officeart/2005/8/layout/vList2"/>
    <dgm:cxn modelId="{A22882C2-CBD4-BE43-A190-21A9C848F257}" type="presParOf" srcId="{FC17EEAF-F944-1846-A734-D40A0EB7477F}" destId="{5D44DCA2-195A-F645-87AF-719E0D9CC863}" srcOrd="2" destOrd="0" presId="urn:microsoft.com/office/officeart/2005/8/layout/vList2"/>
    <dgm:cxn modelId="{92B1CDEC-D6FF-D049-97B6-8D6FD4EDABD6}" type="presParOf" srcId="{FC17EEAF-F944-1846-A734-D40A0EB7477F}" destId="{BBF2643A-8220-474B-BF22-4184D8BC8D64}" srcOrd="3" destOrd="0" presId="urn:microsoft.com/office/officeart/2005/8/layout/vList2"/>
    <dgm:cxn modelId="{83EDE6AE-944D-2E41-A18F-2DEDA2A4C9AF}" type="presParOf" srcId="{FC17EEAF-F944-1846-A734-D40A0EB7477F}" destId="{6C7FBCB8-0B11-7647-AC8B-FB22CBD7070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FF5764-64E1-409B-B0EE-CF986492A3CF}"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395B653C-A925-43A2-A3CF-6B97527E5BE5}">
      <dgm:prSet/>
      <dgm:spPr/>
      <dgm:t>
        <a:bodyPr/>
        <a:lstStyle/>
        <a:p>
          <a:r>
            <a:rPr lang="en-US" b="0"/>
            <a:t>PENSER LE TEMPS.</a:t>
          </a:r>
          <a:endParaRPr lang="en-US"/>
        </a:p>
      </dgm:t>
    </dgm:pt>
    <dgm:pt modelId="{668DDFAB-AB62-4EB2-B141-5A53FAC50A9C}" type="parTrans" cxnId="{B3C29588-F5BF-4EEF-B538-CCF42C9F8D24}">
      <dgm:prSet/>
      <dgm:spPr/>
      <dgm:t>
        <a:bodyPr/>
        <a:lstStyle/>
        <a:p>
          <a:endParaRPr lang="en-US"/>
        </a:p>
      </dgm:t>
    </dgm:pt>
    <dgm:pt modelId="{924DB4CE-7101-4016-8F62-A396329F35C7}" type="sibTrans" cxnId="{B3C29588-F5BF-4EEF-B538-CCF42C9F8D24}">
      <dgm:prSet/>
      <dgm:spPr/>
      <dgm:t>
        <a:bodyPr/>
        <a:lstStyle/>
        <a:p>
          <a:endParaRPr lang="en-US"/>
        </a:p>
      </dgm:t>
    </dgm:pt>
    <dgm:pt modelId="{50C007A4-AEA4-4A7D-B265-900C23B4798E}">
      <dgm:prSet/>
      <dgm:spPr/>
      <dgm:t>
        <a:bodyPr/>
        <a:lstStyle/>
        <a:p>
          <a:r>
            <a:rPr lang="en-US" b="0"/>
            <a:t>PENSER L’ESPACE.</a:t>
          </a:r>
          <a:endParaRPr lang="en-US"/>
        </a:p>
      </dgm:t>
    </dgm:pt>
    <dgm:pt modelId="{6E851E1A-B51E-4F86-8867-5F165F396EEF}" type="parTrans" cxnId="{C114B682-45C6-478A-A0FC-C7410C0A6425}">
      <dgm:prSet/>
      <dgm:spPr/>
      <dgm:t>
        <a:bodyPr/>
        <a:lstStyle/>
        <a:p>
          <a:endParaRPr lang="en-US"/>
        </a:p>
      </dgm:t>
    </dgm:pt>
    <dgm:pt modelId="{CDC67CCD-F79F-47BD-B62E-97F7C429C3CE}" type="sibTrans" cxnId="{C114B682-45C6-478A-A0FC-C7410C0A6425}">
      <dgm:prSet/>
      <dgm:spPr/>
      <dgm:t>
        <a:bodyPr/>
        <a:lstStyle/>
        <a:p>
          <a:endParaRPr lang="en-US"/>
        </a:p>
      </dgm:t>
    </dgm:pt>
    <dgm:pt modelId="{387A0366-DDB3-4B6D-817B-369989978DD2}">
      <dgm:prSet/>
      <dgm:spPr/>
      <dgm:t>
        <a:bodyPr/>
        <a:lstStyle/>
        <a:p>
          <a:r>
            <a:rPr lang="en-US" b="0"/>
            <a:t>CREER DES OUTILS DE SUIVI.</a:t>
          </a:r>
          <a:endParaRPr lang="en-US"/>
        </a:p>
      </dgm:t>
    </dgm:pt>
    <dgm:pt modelId="{3BF2D8E1-7D49-437C-8A98-3FD420FDE592}" type="parTrans" cxnId="{AB636BCC-3AB7-44B9-9D3C-192DC296DB20}">
      <dgm:prSet/>
      <dgm:spPr/>
      <dgm:t>
        <a:bodyPr/>
        <a:lstStyle/>
        <a:p>
          <a:endParaRPr lang="en-US"/>
        </a:p>
      </dgm:t>
    </dgm:pt>
    <dgm:pt modelId="{BCE996EF-6F8B-44DD-B378-DFC38A2D1422}" type="sibTrans" cxnId="{AB636BCC-3AB7-44B9-9D3C-192DC296DB20}">
      <dgm:prSet/>
      <dgm:spPr/>
      <dgm:t>
        <a:bodyPr/>
        <a:lstStyle/>
        <a:p>
          <a:endParaRPr lang="en-US"/>
        </a:p>
      </dgm:t>
    </dgm:pt>
    <dgm:pt modelId="{A16B9731-54A1-47D8-A0E5-A192AAB52B94}">
      <dgm:prSet/>
      <dgm:spPr/>
      <dgm:t>
        <a:bodyPr/>
        <a:lstStyle/>
        <a:p>
          <a:r>
            <a:rPr lang="en-US" b="0"/>
            <a:t>ET APRES ?</a:t>
          </a:r>
          <a:endParaRPr lang="en-US"/>
        </a:p>
      </dgm:t>
    </dgm:pt>
    <dgm:pt modelId="{3F130523-8050-4AA6-85D6-B74F0A52E229}" type="parTrans" cxnId="{D0DEB4CD-12E0-4C0A-B4C4-A7F134A6F1FD}">
      <dgm:prSet/>
      <dgm:spPr/>
      <dgm:t>
        <a:bodyPr/>
        <a:lstStyle/>
        <a:p>
          <a:endParaRPr lang="en-US"/>
        </a:p>
      </dgm:t>
    </dgm:pt>
    <dgm:pt modelId="{4C154E94-E5F7-4458-AB09-1EBE9C68E302}" type="sibTrans" cxnId="{D0DEB4CD-12E0-4C0A-B4C4-A7F134A6F1FD}">
      <dgm:prSet/>
      <dgm:spPr/>
      <dgm:t>
        <a:bodyPr/>
        <a:lstStyle/>
        <a:p>
          <a:endParaRPr lang="en-US"/>
        </a:p>
      </dgm:t>
    </dgm:pt>
    <dgm:pt modelId="{81530C55-E922-A345-B270-855409CD0F7E}" type="pres">
      <dgm:prSet presAssocID="{C3FF5764-64E1-409B-B0EE-CF986492A3CF}" presName="linear" presStyleCnt="0">
        <dgm:presLayoutVars>
          <dgm:animLvl val="lvl"/>
          <dgm:resizeHandles val="exact"/>
        </dgm:presLayoutVars>
      </dgm:prSet>
      <dgm:spPr/>
    </dgm:pt>
    <dgm:pt modelId="{BD3895A8-D870-B540-8803-A170BADB85AE}" type="pres">
      <dgm:prSet presAssocID="{395B653C-A925-43A2-A3CF-6B97527E5BE5}" presName="parentText" presStyleLbl="node1" presStyleIdx="0" presStyleCnt="4">
        <dgm:presLayoutVars>
          <dgm:chMax val="0"/>
          <dgm:bulletEnabled val="1"/>
        </dgm:presLayoutVars>
      </dgm:prSet>
      <dgm:spPr/>
    </dgm:pt>
    <dgm:pt modelId="{F978F161-1DEA-3642-B658-BBB3C1F3F9EF}" type="pres">
      <dgm:prSet presAssocID="{924DB4CE-7101-4016-8F62-A396329F35C7}" presName="spacer" presStyleCnt="0"/>
      <dgm:spPr/>
    </dgm:pt>
    <dgm:pt modelId="{6A322545-8A0A-EA45-87A6-694F2C886DEC}" type="pres">
      <dgm:prSet presAssocID="{50C007A4-AEA4-4A7D-B265-900C23B4798E}" presName="parentText" presStyleLbl="node1" presStyleIdx="1" presStyleCnt="4">
        <dgm:presLayoutVars>
          <dgm:chMax val="0"/>
          <dgm:bulletEnabled val="1"/>
        </dgm:presLayoutVars>
      </dgm:prSet>
      <dgm:spPr/>
    </dgm:pt>
    <dgm:pt modelId="{AFD02FB1-5267-DC4B-8503-38C3488FD265}" type="pres">
      <dgm:prSet presAssocID="{CDC67CCD-F79F-47BD-B62E-97F7C429C3CE}" presName="spacer" presStyleCnt="0"/>
      <dgm:spPr/>
    </dgm:pt>
    <dgm:pt modelId="{829B6273-E469-8241-A366-9C7C986B8DC7}" type="pres">
      <dgm:prSet presAssocID="{387A0366-DDB3-4B6D-817B-369989978DD2}" presName="parentText" presStyleLbl="node1" presStyleIdx="2" presStyleCnt="4">
        <dgm:presLayoutVars>
          <dgm:chMax val="0"/>
          <dgm:bulletEnabled val="1"/>
        </dgm:presLayoutVars>
      </dgm:prSet>
      <dgm:spPr/>
    </dgm:pt>
    <dgm:pt modelId="{43537C55-584B-3A48-B982-F15905E4A97A}" type="pres">
      <dgm:prSet presAssocID="{BCE996EF-6F8B-44DD-B378-DFC38A2D1422}" presName="spacer" presStyleCnt="0"/>
      <dgm:spPr/>
    </dgm:pt>
    <dgm:pt modelId="{D952F581-1F89-5744-B047-E30162D423C1}" type="pres">
      <dgm:prSet presAssocID="{A16B9731-54A1-47D8-A0E5-A192AAB52B94}" presName="parentText" presStyleLbl="node1" presStyleIdx="3" presStyleCnt="4">
        <dgm:presLayoutVars>
          <dgm:chMax val="0"/>
          <dgm:bulletEnabled val="1"/>
        </dgm:presLayoutVars>
      </dgm:prSet>
      <dgm:spPr/>
    </dgm:pt>
  </dgm:ptLst>
  <dgm:cxnLst>
    <dgm:cxn modelId="{F46B4962-8582-C84D-B422-3E1CD50062C2}" type="presOf" srcId="{395B653C-A925-43A2-A3CF-6B97527E5BE5}" destId="{BD3895A8-D870-B540-8803-A170BADB85AE}" srcOrd="0" destOrd="0" presId="urn:microsoft.com/office/officeart/2005/8/layout/vList2"/>
    <dgm:cxn modelId="{C114B682-45C6-478A-A0FC-C7410C0A6425}" srcId="{C3FF5764-64E1-409B-B0EE-CF986492A3CF}" destId="{50C007A4-AEA4-4A7D-B265-900C23B4798E}" srcOrd="1" destOrd="0" parTransId="{6E851E1A-B51E-4F86-8867-5F165F396EEF}" sibTransId="{CDC67CCD-F79F-47BD-B62E-97F7C429C3CE}"/>
    <dgm:cxn modelId="{B3C29588-F5BF-4EEF-B538-CCF42C9F8D24}" srcId="{C3FF5764-64E1-409B-B0EE-CF986492A3CF}" destId="{395B653C-A925-43A2-A3CF-6B97527E5BE5}" srcOrd="0" destOrd="0" parTransId="{668DDFAB-AB62-4EB2-B141-5A53FAC50A9C}" sibTransId="{924DB4CE-7101-4016-8F62-A396329F35C7}"/>
    <dgm:cxn modelId="{BF6A249A-606D-114A-8E3D-21DEEC455ECB}" type="presOf" srcId="{387A0366-DDB3-4B6D-817B-369989978DD2}" destId="{829B6273-E469-8241-A366-9C7C986B8DC7}" srcOrd="0" destOrd="0" presId="urn:microsoft.com/office/officeart/2005/8/layout/vList2"/>
    <dgm:cxn modelId="{4E85A7C3-8162-3545-8F1E-1E8B1697EB1B}" type="presOf" srcId="{C3FF5764-64E1-409B-B0EE-CF986492A3CF}" destId="{81530C55-E922-A345-B270-855409CD0F7E}" srcOrd="0" destOrd="0" presId="urn:microsoft.com/office/officeart/2005/8/layout/vList2"/>
    <dgm:cxn modelId="{210096C4-0951-DC4B-AD92-A9CEB1A1A0A6}" type="presOf" srcId="{A16B9731-54A1-47D8-A0E5-A192AAB52B94}" destId="{D952F581-1F89-5744-B047-E30162D423C1}" srcOrd="0" destOrd="0" presId="urn:microsoft.com/office/officeart/2005/8/layout/vList2"/>
    <dgm:cxn modelId="{7FD23BC6-79A3-AA4A-AF72-EDD7EB8A0DA6}" type="presOf" srcId="{50C007A4-AEA4-4A7D-B265-900C23B4798E}" destId="{6A322545-8A0A-EA45-87A6-694F2C886DEC}" srcOrd="0" destOrd="0" presId="urn:microsoft.com/office/officeart/2005/8/layout/vList2"/>
    <dgm:cxn modelId="{AB636BCC-3AB7-44B9-9D3C-192DC296DB20}" srcId="{C3FF5764-64E1-409B-B0EE-CF986492A3CF}" destId="{387A0366-DDB3-4B6D-817B-369989978DD2}" srcOrd="2" destOrd="0" parTransId="{3BF2D8E1-7D49-437C-8A98-3FD420FDE592}" sibTransId="{BCE996EF-6F8B-44DD-B378-DFC38A2D1422}"/>
    <dgm:cxn modelId="{D0DEB4CD-12E0-4C0A-B4C4-A7F134A6F1FD}" srcId="{C3FF5764-64E1-409B-B0EE-CF986492A3CF}" destId="{A16B9731-54A1-47D8-A0E5-A192AAB52B94}" srcOrd="3" destOrd="0" parTransId="{3F130523-8050-4AA6-85D6-B74F0A52E229}" sibTransId="{4C154E94-E5F7-4458-AB09-1EBE9C68E302}"/>
    <dgm:cxn modelId="{C4B5B6FD-78D5-F148-AF6B-B50C5487557A}" type="presParOf" srcId="{81530C55-E922-A345-B270-855409CD0F7E}" destId="{BD3895A8-D870-B540-8803-A170BADB85AE}" srcOrd="0" destOrd="0" presId="urn:microsoft.com/office/officeart/2005/8/layout/vList2"/>
    <dgm:cxn modelId="{F2DC28FC-FE7D-CD4D-8147-5152E0175B42}" type="presParOf" srcId="{81530C55-E922-A345-B270-855409CD0F7E}" destId="{F978F161-1DEA-3642-B658-BBB3C1F3F9EF}" srcOrd="1" destOrd="0" presId="urn:microsoft.com/office/officeart/2005/8/layout/vList2"/>
    <dgm:cxn modelId="{50574B79-F705-3F4B-91D1-AEB003EB7790}" type="presParOf" srcId="{81530C55-E922-A345-B270-855409CD0F7E}" destId="{6A322545-8A0A-EA45-87A6-694F2C886DEC}" srcOrd="2" destOrd="0" presId="urn:microsoft.com/office/officeart/2005/8/layout/vList2"/>
    <dgm:cxn modelId="{3042AFC2-7DBC-0B49-A538-7564D58A10B4}" type="presParOf" srcId="{81530C55-E922-A345-B270-855409CD0F7E}" destId="{AFD02FB1-5267-DC4B-8503-38C3488FD265}" srcOrd="3" destOrd="0" presId="urn:microsoft.com/office/officeart/2005/8/layout/vList2"/>
    <dgm:cxn modelId="{7B6A8ED8-08D8-8E4D-BC6E-846ED4BD30E0}" type="presParOf" srcId="{81530C55-E922-A345-B270-855409CD0F7E}" destId="{829B6273-E469-8241-A366-9C7C986B8DC7}" srcOrd="4" destOrd="0" presId="urn:microsoft.com/office/officeart/2005/8/layout/vList2"/>
    <dgm:cxn modelId="{75FC7037-2192-224F-9DB7-809500948EF9}" type="presParOf" srcId="{81530C55-E922-A345-B270-855409CD0F7E}" destId="{43537C55-584B-3A48-B982-F15905E4A97A}" srcOrd="5" destOrd="0" presId="urn:microsoft.com/office/officeart/2005/8/layout/vList2"/>
    <dgm:cxn modelId="{D6DA9F6B-3FEC-E347-9474-A3883EDF5F1B}" type="presParOf" srcId="{81530C55-E922-A345-B270-855409CD0F7E}" destId="{D952F581-1F89-5744-B047-E30162D423C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E97C32-43D0-46D0-AFFA-97BAD9D061BD}" type="doc">
      <dgm:prSet loTypeId="urn:microsoft.com/office/officeart/2005/8/layout/hierarchy1" loCatId="hierarchy" qsTypeId="urn:microsoft.com/office/officeart/2005/8/quickstyle/simple1" qsCatId="simple" csTypeId="urn:microsoft.com/office/officeart/2005/8/colors/ColorSchemeForSuggestions" csCatId="other"/>
      <dgm:spPr/>
      <dgm:t>
        <a:bodyPr/>
        <a:lstStyle/>
        <a:p>
          <a:endParaRPr lang="en-US"/>
        </a:p>
      </dgm:t>
    </dgm:pt>
    <dgm:pt modelId="{AB62FA8B-951B-444D-909D-F2EE6F51C9DF}">
      <dgm:prSet/>
      <dgm:spPr/>
      <dgm:t>
        <a:bodyPr/>
        <a:lstStyle/>
        <a:p>
          <a:r>
            <a:rPr lang="en-US" b="0"/>
            <a:t>L’IMPORTANCE DE LA DEMARCHE D’EXPLICITATION.</a:t>
          </a:r>
          <a:endParaRPr lang="en-US"/>
        </a:p>
      </dgm:t>
    </dgm:pt>
    <dgm:pt modelId="{37FB4BC2-1635-49EE-99EC-C5AC8402110D}" type="parTrans" cxnId="{6D346AF2-2BEF-4C4E-892C-4F3CB8FD9A0E}">
      <dgm:prSet/>
      <dgm:spPr/>
      <dgm:t>
        <a:bodyPr/>
        <a:lstStyle/>
        <a:p>
          <a:endParaRPr lang="en-US"/>
        </a:p>
      </dgm:t>
    </dgm:pt>
    <dgm:pt modelId="{162AE2AF-74C9-4D6F-BAF9-402F6936D206}" type="sibTrans" cxnId="{6D346AF2-2BEF-4C4E-892C-4F3CB8FD9A0E}">
      <dgm:prSet/>
      <dgm:spPr/>
      <dgm:t>
        <a:bodyPr/>
        <a:lstStyle/>
        <a:p>
          <a:endParaRPr lang="en-US"/>
        </a:p>
      </dgm:t>
    </dgm:pt>
    <dgm:pt modelId="{466213B8-4E17-44A0-8005-D57CCF851AB4}">
      <dgm:prSet/>
      <dgm:spPr/>
      <dgm:t>
        <a:bodyPr/>
        <a:lstStyle/>
        <a:p>
          <a:r>
            <a:rPr lang="en-US" b="0"/>
            <a:t>→ Vendre la mèche (Cariou).</a:t>
          </a:r>
          <a:endParaRPr lang="en-US"/>
        </a:p>
      </dgm:t>
    </dgm:pt>
    <dgm:pt modelId="{6ECB78E0-CE16-4229-8559-079180D3D541}" type="parTrans" cxnId="{3A25183F-C3F4-4731-ACAC-D1CD336DC51D}">
      <dgm:prSet/>
      <dgm:spPr/>
      <dgm:t>
        <a:bodyPr/>
        <a:lstStyle/>
        <a:p>
          <a:endParaRPr lang="en-US"/>
        </a:p>
      </dgm:t>
    </dgm:pt>
    <dgm:pt modelId="{3E314221-ED77-49F2-A1B9-A6BF278A8B79}" type="sibTrans" cxnId="{3A25183F-C3F4-4731-ACAC-D1CD336DC51D}">
      <dgm:prSet/>
      <dgm:spPr/>
      <dgm:t>
        <a:bodyPr/>
        <a:lstStyle/>
        <a:p>
          <a:endParaRPr lang="en-US"/>
        </a:p>
      </dgm:t>
    </dgm:pt>
    <dgm:pt modelId="{D0833BF1-9931-4B2D-AC46-40040777EEF0}">
      <dgm:prSet/>
      <dgm:spPr/>
      <dgm:t>
        <a:bodyPr/>
        <a:lstStyle/>
        <a:p>
          <a:r>
            <a:rPr lang="en-US" b="0"/>
            <a:t>→ Etayer, expliciter (IFE, Escol).</a:t>
          </a:r>
          <a:endParaRPr lang="en-US"/>
        </a:p>
      </dgm:t>
    </dgm:pt>
    <dgm:pt modelId="{13E4A081-5292-4E43-8472-EA287043A0EE}" type="parTrans" cxnId="{E12FC9DD-AA82-4130-B063-5CE1AA2ABC5E}">
      <dgm:prSet/>
      <dgm:spPr/>
      <dgm:t>
        <a:bodyPr/>
        <a:lstStyle/>
        <a:p>
          <a:endParaRPr lang="en-US"/>
        </a:p>
      </dgm:t>
    </dgm:pt>
    <dgm:pt modelId="{27EAD16A-1CB8-41A0-BDAA-10802F265822}" type="sibTrans" cxnId="{E12FC9DD-AA82-4130-B063-5CE1AA2ABC5E}">
      <dgm:prSet/>
      <dgm:spPr/>
      <dgm:t>
        <a:bodyPr/>
        <a:lstStyle/>
        <a:p>
          <a:endParaRPr lang="en-US"/>
        </a:p>
      </dgm:t>
    </dgm:pt>
    <dgm:pt modelId="{74F23C86-D144-451E-8011-FDD3D49224A7}">
      <dgm:prSet/>
      <dgm:spPr/>
      <dgm:t>
        <a:bodyPr/>
        <a:lstStyle/>
        <a:p>
          <a:r>
            <a:rPr lang="en-US" b="0"/>
            <a:t>→ Bien définir les objectifs de ces pratiques pour éviter les malentendus scolaires (Stéphane Bonnéry).</a:t>
          </a:r>
          <a:endParaRPr lang="en-US"/>
        </a:p>
      </dgm:t>
    </dgm:pt>
    <dgm:pt modelId="{8E55D94F-2158-42A2-BF57-5F07F8C4EE11}" type="parTrans" cxnId="{2455F52A-5C2A-4E72-B938-73F0EF1FEE21}">
      <dgm:prSet/>
      <dgm:spPr/>
      <dgm:t>
        <a:bodyPr/>
        <a:lstStyle/>
        <a:p>
          <a:endParaRPr lang="en-US"/>
        </a:p>
      </dgm:t>
    </dgm:pt>
    <dgm:pt modelId="{C7A73D25-C944-482E-A36C-2F833EC0FD6D}" type="sibTrans" cxnId="{2455F52A-5C2A-4E72-B938-73F0EF1FEE21}">
      <dgm:prSet/>
      <dgm:spPr/>
      <dgm:t>
        <a:bodyPr/>
        <a:lstStyle/>
        <a:p>
          <a:endParaRPr lang="en-US"/>
        </a:p>
      </dgm:t>
    </dgm:pt>
    <dgm:pt modelId="{654D6579-3C54-C445-BA81-65A09DB65CF3}" type="pres">
      <dgm:prSet presAssocID="{56E97C32-43D0-46D0-AFFA-97BAD9D061BD}" presName="hierChild1" presStyleCnt="0">
        <dgm:presLayoutVars>
          <dgm:chPref val="1"/>
          <dgm:dir/>
          <dgm:animOne val="branch"/>
          <dgm:animLvl val="lvl"/>
          <dgm:resizeHandles/>
        </dgm:presLayoutVars>
      </dgm:prSet>
      <dgm:spPr/>
    </dgm:pt>
    <dgm:pt modelId="{57343757-81C7-894F-80F4-5CAEF24C9F68}" type="pres">
      <dgm:prSet presAssocID="{AB62FA8B-951B-444D-909D-F2EE6F51C9DF}" presName="hierRoot1" presStyleCnt="0"/>
      <dgm:spPr/>
    </dgm:pt>
    <dgm:pt modelId="{8E61E08C-29F4-8043-B345-D46DE4AA56BE}" type="pres">
      <dgm:prSet presAssocID="{AB62FA8B-951B-444D-909D-F2EE6F51C9DF}" presName="composite" presStyleCnt="0"/>
      <dgm:spPr/>
    </dgm:pt>
    <dgm:pt modelId="{B8863043-0626-3E43-ADD2-6D009BB79700}" type="pres">
      <dgm:prSet presAssocID="{AB62FA8B-951B-444D-909D-F2EE6F51C9DF}" presName="background" presStyleLbl="node0" presStyleIdx="0" presStyleCnt="4"/>
      <dgm:spPr/>
    </dgm:pt>
    <dgm:pt modelId="{C47CD6C8-B37B-9E44-857A-CBCAE59D5EB9}" type="pres">
      <dgm:prSet presAssocID="{AB62FA8B-951B-444D-909D-F2EE6F51C9DF}" presName="text" presStyleLbl="fgAcc0" presStyleIdx="0" presStyleCnt="4">
        <dgm:presLayoutVars>
          <dgm:chPref val="3"/>
        </dgm:presLayoutVars>
      </dgm:prSet>
      <dgm:spPr/>
    </dgm:pt>
    <dgm:pt modelId="{1B000E76-DBC3-1542-915D-9540D96362A3}" type="pres">
      <dgm:prSet presAssocID="{AB62FA8B-951B-444D-909D-F2EE6F51C9DF}" presName="hierChild2" presStyleCnt="0"/>
      <dgm:spPr/>
    </dgm:pt>
    <dgm:pt modelId="{D1BBCBA4-1E34-0546-ADB4-05181868694C}" type="pres">
      <dgm:prSet presAssocID="{466213B8-4E17-44A0-8005-D57CCF851AB4}" presName="hierRoot1" presStyleCnt="0"/>
      <dgm:spPr/>
    </dgm:pt>
    <dgm:pt modelId="{DCA5307E-50FE-254E-B2EF-5063B1B6DFAA}" type="pres">
      <dgm:prSet presAssocID="{466213B8-4E17-44A0-8005-D57CCF851AB4}" presName="composite" presStyleCnt="0"/>
      <dgm:spPr/>
    </dgm:pt>
    <dgm:pt modelId="{CD132310-7C93-8246-8D79-B58D6E60FA61}" type="pres">
      <dgm:prSet presAssocID="{466213B8-4E17-44A0-8005-D57CCF851AB4}" presName="background" presStyleLbl="node0" presStyleIdx="1" presStyleCnt="4"/>
      <dgm:spPr/>
    </dgm:pt>
    <dgm:pt modelId="{A63A47CB-117D-9144-A9D7-31FFFE014831}" type="pres">
      <dgm:prSet presAssocID="{466213B8-4E17-44A0-8005-D57CCF851AB4}" presName="text" presStyleLbl="fgAcc0" presStyleIdx="1" presStyleCnt="4">
        <dgm:presLayoutVars>
          <dgm:chPref val="3"/>
        </dgm:presLayoutVars>
      </dgm:prSet>
      <dgm:spPr/>
    </dgm:pt>
    <dgm:pt modelId="{135F5273-D385-D744-AB57-38BE97BA927A}" type="pres">
      <dgm:prSet presAssocID="{466213B8-4E17-44A0-8005-D57CCF851AB4}" presName="hierChild2" presStyleCnt="0"/>
      <dgm:spPr/>
    </dgm:pt>
    <dgm:pt modelId="{BA24ED98-E186-8B42-A8C4-319F2F1D71D3}" type="pres">
      <dgm:prSet presAssocID="{D0833BF1-9931-4B2D-AC46-40040777EEF0}" presName="hierRoot1" presStyleCnt="0"/>
      <dgm:spPr/>
    </dgm:pt>
    <dgm:pt modelId="{EF3AE31D-C5AA-7945-9B18-B88610602DE1}" type="pres">
      <dgm:prSet presAssocID="{D0833BF1-9931-4B2D-AC46-40040777EEF0}" presName="composite" presStyleCnt="0"/>
      <dgm:spPr/>
    </dgm:pt>
    <dgm:pt modelId="{F0EBC56C-0529-4149-9EB2-330DF0E5EA9D}" type="pres">
      <dgm:prSet presAssocID="{D0833BF1-9931-4B2D-AC46-40040777EEF0}" presName="background" presStyleLbl="node0" presStyleIdx="2" presStyleCnt="4"/>
      <dgm:spPr/>
    </dgm:pt>
    <dgm:pt modelId="{392BC714-FB98-3246-A23F-36AB5B549432}" type="pres">
      <dgm:prSet presAssocID="{D0833BF1-9931-4B2D-AC46-40040777EEF0}" presName="text" presStyleLbl="fgAcc0" presStyleIdx="2" presStyleCnt="4">
        <dgm:presLayoutVars>
          <dgm:chPref val="3"/>
        </dgm:presLayoutVars>
      </dgm:prSet>
      <dgm:spPr/>
    </dgm:pt>
    <dgm:pt modelId="{CFA5A01C-3512-374B-9F8A-E1DF3BED275A}" type="pres">
      <dgm:prSet presAssocID="{D0833BF1-9931-4B2D-AC46-40040777EEF0}" presName="hierChild2" presStyleCnt="0"/>
      <dgm:spPr/>
    </dgm:pt>
    <dgm:pt modelId="{25D45562-56B7-EB44-B1BB-646188FAFBB0}" type="pres">
      <dgm:prSet presAssocID="{74F23C86-D144-451E-8011-FDD3D49224A7}" presName="hierRoot1" presStyleCnt="0"/>
      <dgm:spPr/>
    </dgm:pt>
    <dgm:pt modelId="{DD01FFAD-DCDD-3442-8E39-081429186970}" type="pres">
      <dgm:prSet presAssocID="{74F23C86-D144-451E-8011-FDD3D49224A7}" presName="composite" presStyleCnt="0"/>
      <dgm:spPr/>
    </dgm:pt>
    <dgm:pt modelId="{979713E1-564C-7D47-B12A-EAF735F780D8}" type="pres">
      <dgm:prSet presAssocID="{74F23C86-D144-451E-8011-FDD3D49224A7}" presName="background" presStyleLbl="node0" presStyleIdx="3" presStyleCnt="4"/>
      <dgm:spPr/>
    </dgm:pt>
    <dgm:pt modelId="{5C088BD6-4977-FD41-B971-AC7D350E88F9}" type="pres">
      <dgm:prSet presAssocID="{74F23C86-D144-451E-8011-FDD3D49224A7}" presName="text" presStyleLbl="fgAcc0" presStyleIdx="3" presStyleCnt="4">
        <dgm:presLayoutVars>
          <dgm:chPref val="3"/>
        </dgm:presLayoutVars>
      </dgm:prSet>
      <dgm:spPr/>
    </dgm:pt>
    <dgm:pt modelId="{30E480DC-82FF-3944-819F-3528F1A27E00}" type="pres">
      <dgm:prSet presAssocID="{74F23C86-D144-451E-8011-FDD3D49224A7}" presName="hierChild2" presStyleCnt="0"/>
      <dgm:spPr/>
    </dgm:pt>
  </dgm:ptLst>
  <dgm:cxnLst>
    <dgm:cxn modelId="{2455F52A-5C2A-4E72-B938-73F0EF1FEE21}" srcId="{56E97C32-43D0-46D0-AFFA-97BAD9D061BD}" destId="{74F23C86-D144-451E-8011-FDD3D49224A7}" srcOrd="3" destOrd="0" parTransId="{8E55D94F-2158-42A2-BF57-5F07F8C4EE11}" sibTransId="{C7A73D25-C944-482E-A36C-2F833EC0FD6D}"/>
    <dgm:cxn modelId="{4CFF392B-C661-E04E-A74C-8E9319A29C91}" type="presOf" srcId="{AB62FA8B-951B-444D-909D-F2EE6F51C9DF}" destId="{C47CD6C8-B37B-9E44-857A-CBCAE59D5EB9}" srcOrd="0" destOrd="0" presId="urn:microsoft.com/office/officeart/2005/8/layout/hierarchy1"/>
    <dgm:cxn modelId="{3A25183F-C3F4-4731-ACAC-D1CD336DC51D}" srcId="{56E97C32-43D0-46D0-AFFA-97BAD9D061BD}" destId="{466213B8-4E17-44A0-8005-D57CCF851AB4}" srcOrd="1" destOrd="0" parTransId="{6ECB78E0-CE16-4229-8559-079180D3D541}" sibTransId="{3E314221-ED77-49F2-A1B9-A6BF278A8B79}"/>
    <dgm:cxn modelId="{E9CED06C-8458-6348-B5C6-EC0C3CDBDD65}" type="presOf" srcId="{D0833BF1-9931-4B2D-AC46-40040777EEF0}" destId="{392BC714-FB98-3246-A23F-36AB5B549432}" srcOrd="0" destOrd="0" presId="urn:microsoft.com/office/officeart/2005/8/layout/hierarchy1"/>
    <dgm:cxn modelId="{945D4483-881C-5147-BA5E-C653ABAA2754}" type="presOf" srcId="{74F23C86-D144-451E-8011-FDD3D49224A7}" destId="{5C088BD6-4977-FD41-B971-AC7D350E88F9}" srcOrd="0" destOrd="0" presId="urn:microsoft.com/office/officeart/2005/8/layout/hierarchy1"/>
    <dgm:cxn modelId="{C61310DC-7102-1248-8019-5426F9B00439}" type="presOf" srcId="{56E97C32-43D0-46D0-AFFA-97BAD9D061BD}" destId="{654D6579-3C54-C445-BA81-65A09DB65CF3}" srcOrd="0" destOrd="0" presId="urn:microsoft.com/office/officeart/2005/8/layout/hierarchy1"/>
    <dgm:cxn modelId="{E12FC9DD-AA82-4130-B063-5CE1AA2ABC5E}" srcId="{56E97C32-43D0-46D0-AFFA-97BAD9D061BD}" destId="{D0833BF1-9931-4B2D-AC46-40040777EEF0}" srcOrd="2" destOrd="0" parTransId="{13E4A081-5292-4E43-8472-EA287043A0EE}" sibTransId="{27EAD16A-1CB8-41A0-BDAA-10802F265822}"/>
    <dgm:cxn modelId="{E904D2E8-76D1-0741-8803-EB960BDCDDCA}" type="presOf" srcId="{466213B8-4E17-44A0-8005-D57CCF851AB4}" destId="{A63A47CB-117D-9144-A9D7-31FFFE014831}" srcOrd="0" destOrd="0" presId="urn:microsoft.com/office/officeart/2005/8/layout/hierarchy1"/>
    <dgm:cxn modelId="{6D346AF2-2BEF-4C4E-892C-4F3CB8FD9A0E}" srcId="{56E97C32-43D0-46D0-AFFA-97BAD9D061BD}" destId="{AB62FA8B-951B-444D-909D-F2EE6F51C9DF}" srcOrd="0" destOrd="0" parTransId="{37FB4BC2-1635-49EE-99EC-C5AC8402110D}" sibTransId="{162AE2AF-74C9-4D6F-BAF9-402F6936D206}"/>
    <dgm:cxn modelId="{D2A1D869-41EF-BB4F-8BD4-EF10DD826B03}" type="presParOf" srcId="{654D6579-3C54-C445-BA81-65A09DB65CF3}" destId="{57343757-81C7-894F-80F4-5CAEF24C9F68}" srcOrd="0" destOrd="0" presId="urn:microsoft.com/office/officeart/2005/8/layout/hierarchy1"/>
    <dgm:cxn modelId="{1664604D-35D0-B54D-9603-61289410E9A0}" type="presParOf" srcId="{57343757-81C7-894F-80F4-5CAEF24C9F68}" destId="{8E61E08C-29F4-8043-B345-D46DE4AA56BE}" srcOrd="0" destOrd="0" presId="urn:microsoft.com/office/officeart/2005/8/layout/hierarchy1"/>
    <dgm:cxn modelId="{F1D6A6EB-3454-A443-A5D3-3BF553B71C56}" type="presParOf" srcId="{8E61E08C-29F4-8043-B345-D46DE4AA56BE}" destId="{B8863043-0626-3E43-ADD2-6D009BB79700}" srcOrd="0" destOrd="0" presId="urn:microsoft.com/office/officeart/2005/8/layout/hierarchy1"/>
    <dgm:cxn modelId="{61D8DC16-08E2-D240-9BDB-FA09FB7AABC0}" type="presParOf" srcId="{8E61E08C-29F4-8043-B345-D46DE4AA56BE}" destId="{C47CD6C8-B37B-9E44-857A-CBCAE59D5EB9}" srcOrd="1" destOrd="0" presId="urn:microsoft.com/office/officeart/2005/8/layout/hierarchy1"/>
    <dgm:cxn modelId="{9D36C5AA-21ED-0247-9ECB-E19E033B11B1}" type="presParOf" srcId="{57343757-81C7-894F-80F4-5CAEF24C9F68}" destId="{1B000E76-DBC3-1542-915D-9540D96362A3}" srcOrd="1" destOrd="0" presId="urn:microsoft.com/office/officeart/2005/8/layout/hierarchy1"/>
    <dgm:cxn modelId="{7AB58343-7DA3-E149-B345-2DFA8AB5785B}" type="presParOf" srcId="{654D6579-3C54-C445-BA81-65A09DB65CF3}" destId="{D1BBCBA4-1E34-0546-ADB4-05181868694C}" srcOrd="1" destOrd="0" presId="urn:microsoft.com/office/officeart/2005/8/layout/hierarchy1"/>
    <dgm:cxn modelId="{52E368EF-8582-9641-9704-C847D3B5D5F7}" type="presParOf" srcId="{D1BBCBA4-1E34-0546-ADB4-05181868694C}" destId="{DCA5307E-50FE-254E-B2EF-5063B1B6DFAA}" srcOrd="0" destOrd="0" presId="urn:microsoft.com/office/officeart/2005/8/layout/hierarchy1"/>
    <dgm:cxn modelId="{E6DE5B79-F492-1B4B-8BE3-C763819DD8DA}" type="presParOf" srcId="{DCA5307E-50FE-254E-B2EF-5063B1B6DFAA}" destId="{CD132310-7C93-8246-8D79-B58D6E60FA61}" srcOrd="0" destOrd="0" presId="urn:microsoft.com/office/officeart/2005/8/layout/hierarchy1"/>
    <dgm:cxn modelId="{23C61724-1802-E047-8714-8B1C600B76DA}" type="presParOf" srcId="{DCA5307E-50FE-254E-B2EF-5063B1B6DFAA}" destId="{A63A47CB-117D-9144-A9D7-31FFFE014831}" srcOrd="1" destOrd="0" presId="urn:microsoft.com/office/officeart/2005/8/layout/hierarchy1"/>
    <dgm:cxn modelId="{96A439EB-5447-394B-AC4B-769562C216B9}" type="presParOf" srcId="{D1BBCBA4-1E34-0546-ADB4-05181868694C}" destId="{135F5273-D385-D744-AB57-38BE97BA927A}" srcOrd="1" destOrd="0" presId="urn:microsoft.com/office/officeart/2005/8/layout/hierarchy1"/>
    <dgm:cxn modelId="{CD516ECA-9D8F-F449-B8F8-1E248E879DAF}" type="presParOf" srcId="{654D6579-3C54-C445-BA81-65A09DB65CF3}" destId="{BA24ED98-E186-8B42-A8C4-319F2F1D71D3}" srcOrd="2" destOrd="0" presId="urn:microsoft.com/office/officeart/2005/8/layout/hierarchy1"/>
    <dgm:cxn modelId="{AD064D1A-533E-8944-B557-ADE0EE93CAAB}" type="presParOf" srcId="{BA24ED98-E186-8B42-A8C4-319F2F1D71D3}" destId="{EF3AE31D-C5AA-7945-9B18-B88610602DE1}" srcOrd="0" destOrd="0" presId="urn:microsoft.com/office/officeart/2005/8/layout/hierarchy1"/>
    <dgm:cxn modelId="{623287F0-F7C0-4F43-BD78-93325EE05068}" type="presParOf" srcId="{EF3AE31D-C5AA-7945-9B18-B88610602DE1}" destId="{F0EBC56C-0529-4149-9EB2-330DF0E5EA9D}" srcOrd="0" destOrd="0" presId="urn:microsoft.com/office/officeart/2005/8/layout/hierarchy1"/>
    <dgm:cxn modelId="{F8F59F7B-107B-3945-AAA8-1E5E4B0326A3}" type="presParOf" srcId="{EF3AE31D-C5AA-7945-9B18-B88610602DE1}" destId="{392BC714-FB98-3246-A23F-36AB5B549432}" srcOrd="1" destOrd="0" presId="urn:microsoft.com/office/officeart/2005/8/layout/hierarchy1"/>
    <dgm:cxn modelId="{AE239EDC-5701-AE44-B63F-A6EA65613AF0}" type="presParOf" srcId="{BA24ED98-E186-8B42-A8C4-319F2F1D71D3}" destId="{CFA5A01C-3512-374B-9F8A-E1DF3BED275A}" srcOrd="1" destOrd="0" presId="urn:microsoft.com/office/officeart/2005/8/layout/hierarchy1"/>
    <dgm:cxn modelId="{53A71830-FD4D-D64F-A101-52CDB9BB72EE}" type="presParOf" srcId="{654D6579-3C54-C445-BA81-65A09DB65CF3}" destId="{25D45562-56B7-EB44-B1BB-646188FAFBB0}" srcOrd="3" destOrd="0" presId="urn:microsoft.com/office/officeart/2005/8/layout/hierarchy1"/>
    <dgm:cxn modelId="{E7B4F2D2-0BF9-8E47-B4F6-0082487C2B8F}" type="presParOf" srcId="{25D45562-56B7-EB44-B1BB-646188FAFBB0}" destId="{DD01FFAD-DCDD-3442-8E39-081429186970}" srcOrd="0" destOrd="0" presId="urn:microsoft.com/office/officeart/2005/8/layout/hierarchy1"/>
    <dgm:cxn modelId="{A7BC101A-2DBD-C449-A709-338EDCCF178E}" type="presParOf" srcId="{DD01FFAD-DCDD-3442-8E39-081429186970}" destId="{979713E1-564C-7D47-B12A-EAF735F780D8}" srcOrd="0" destOrd="0" presId="urn:microsoft.com/office/officeart/2005/8/layout/hierarchy1"/>
    <dgm:cxn modelId="{C9F824EE-4EA7-BA4F-AB2B-807038464F31}" type="presParOf" srcId="{DD01FFAD-DCDD-3442-8E39-081429186970}" destId="{5C088BD6-4977-FD41-B971-AC7D350E88F9}" srcOrd="1" destOrd="0" presId="urn:microsoft.com/office/officeart/2005/8/layout/hierarchy1"/>
    <dgm:cxn modelId="{3B9940D1-3B5B-7C42-840B-227C664E138E}" type="presParOf" srcId="{25D45562-56B7-EB44-B1BB-646188FAFBB0}" destId="{30E480DC-82FF-3944-819F-3528F1A27E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CD655A-5367-47C8-8740-2D47DD593CC5}"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D3355B20-E1EA-45C0-9B77-B811CAF1E68D}">
      <dgm:prSet/>
      <dgm:spPr/>
      <dgm:t>
        <a:bodyPr/>
        <a:lstStyle/>
        <a:p>
          <a:r>
            <a:rPr lang="en-US" b="0"/>
            <a:t>A vous de jouer!</a:t>
          </a:r>
          <a:endParaRPr lang="en-US"/>
        </a:p>
      </dgm:t>
    </dgm:pt>
    <dgm:pt modelId="{ED5CA606-E6B7-4FD0-BBC0-7FEAC35B794D}" type="parTrans" cxnId="{6BBF7CE0-A975-4952-B925-E0A9A3AE4155}">
      <dgm:prSet/>
      <dgm:spPr/>
      <dgm:t>
        <a:bodyPr/>
        <a:lstStyle/>
        <a:p>
          <a:endParaRPr lang="en-US"/>
        </a:p>
      </dgm:t>
    </dgm:pt>
    <dgm:pt modelId="{A71D291B-BF48-4741-ABB1-4791815B6C0B}" type="sibTrans" cxnId="{6BBF7CE0-A975-4952-B925-E0A9A3AE4155}">
      <dgm:prSet/>
      <dgm:spPr/>
      <dgm:t>
        <a:bodyPr/>
        <a:lstStyle/>
        <a:p>
          <a:endParaRPr lang="en-US"/>
        </a:p>
      </dgm:t>
    </dgm:pt>
    <dgm:pt modelId="{22E953DD-4925-4AF8-9986-EBD52F32BC7A}">
      <dgm:prSet/>
      <dgm:spPr/>
      <dgm:t>
        <a:bodyPr/>
        <a:lstStyle/>
        <a:p>
          <a:r>
            <a:rPr lang="en-US" b="0"/>
            <a:t>Construire une séquence utilisant les outils des pédagogies coopératives  en HGEMC </a:t>
          </a:r>
          <a:endParaRPr lang="en-US"/>
        </a:p>
      </dgm:t>
    </dgm:pt>
    <dgm:pt modelId="{DC585FA6-00BE-44EC-8D28-981476ABD5C2}" type="parTrans" cxnId="{A80E8889-8C7C-442B-B6F7-56583405788B}">
      <dgm:prSet/>
      <dgm:spPr/>
      <dgm:t>
        <a:bodyPr/>
        <a:lstStyle/>
        <a:p>
          <a:endParaRPr lang="en-US"/>
        </a:p>
      </dgm:t>
    </dgm:pt>
    <dgm:pt modelId="{229C979B-5D93-41EC-8ED1-1D9163A6C8AD}" type="sibTrans" cxnId="{A80E8889-8C7C-442B-B6F7-56583405788B}">
      <dgm:prSet/>
      <dgm:spPr/>
      <dgm:t>
        <a:bodyPr/>
        <a:lstStyle/>
        <a:p>
          <a:endParaRPr lang="en-US"/>
        </a:p>
      </dgm:t>
    </dgm:pt>
    <dgm:pt modelId="{3EE66B77-ED3E-434F-8D1E-72222A4FD607}" type="pres">
      <dgm:prSet presAssocID="{85CD655A-5367-47C8-8740-2D47DD593CC5}" presName="linear" presStyleCnt="0">
        <dgm:presLayoutVars>
          <dgm:animLvl val="lvl"/>
          <dgm:resizeHandles val="exact"/>
        </dgm:presLayoutVars>
      </dgm:prSet>
      <dgm:spPr/>
    </dgm:pt>
    <dgm:pt modelId="{E21AC368-35D4-ED43-A971-F2284C062116}" type="pres">
      <dgm:prSet presAssocID="{D3355B20-E1EA-45C0-9B77-B811CAF1E68D}" presName="parentText" presStyleLbl="node1" presStyleIdx="0" presStyleCnt="2">
        <dgm:presLayoutVars>
          <dgm:chMax val="0"/>
          <dgm:bulletEnabled val="1"/>
        </dgm:presLayoutVars>
      </dgm:prSet>
      <dgm:spPr/>
    </dgm:pt>
    <dgm:pt modelId="{2F4946D2-5065-6046-80BB-527ED0F67BC4}" type="pres">
      <dgm:prSet presAssocID="{A71D291B-BF48-4741-ABB1-4791815B6C0B}" presName="spacer" presStyleCnt="0"/>
      <dgm:spPr/>
    </dgm:pt>
    <dgm:pt modelId="{3799A07D-D57E-6A45-978B-CEF53BBB3698}" type="pres">
      <dgm:prSet presAssocID="{22E953DD-4925-4AF8-9986-EBD52F32BC7A}" presName="parentText" presStyleLbl="node1" presStyleIdx="1" presStyleCnt="2">
        <dgm:presLayoutVars>
          <dgm:chMax val="0"/>
          <dgm:bulletEnabled val="1"/>
        </dgm:presLayoutVars>
      </dgm:prSet>
      <dgm:spPr/>
    </dgm:pt>
  </dgm:ptLst>
  <dgm:cxnLst>
    <dgm:cxn modelId="{90A9E83C-DB9D-BC45-8DCF-3907E9FAEA76}" type="presOf" srcId="{22E953DD-4925-4AF8-9986-EBD52F32BC7A}" destId="{3799A07D-D57E-6A45-978B-CEF53BBB3698}" srcOrd="0" destOrd="0" presId="urn:microsoft.com/office/officeart/2005/8/layout/vList2"/>
    <dgm:cxn modelId="{BF91FB4F-436D-E640-8581-2D8A84B36A73}" type="presOf" srcId="{D3355B20-E1EA-45C0-9B77-B811CAF1E68D}" destId="{E21AC368-35D4-ED43-A971-F2284C062116}" srcOrd="0" destOrd="0" presId="urn:microsoft.com/office/officeart/2005/8/layout/vList2"/>
    <dgm:cxn modelId="{A80E8889-8C7C-442B-B6F7-56583405788B}" srcId="{85CD655A-5367-47C8-8740-2D47DD593CC5}" destId="{22E953DD-4925-4AF8-9986-EBD52F32BC7A}" srcOrd="1" destOrd="0" parTransId="{DC585FA6-00BE-44EC-8D28-981476ABD5C2}" sibTransId="{229C979B-5D93-41EC-8ED1-1D9163A6C8AD}"/>
    <dgm:cxn modelId="{53F6368A-A18C-0546-AB08-75603345B1B9}" type="presOf" srcId="{85CD655A-5367-47C8-8740-2D47DD593CC5}" destId="{3EE66B77-ED3E-434F-8D1E-72222A4FD607}" srcOrd="0" destOrd="0" presId="urn:microsoft.com/office/officeart/2005/8/layout/vList2"/>
    <dgm:cxn modelId="{6BBF7CE0-A975-4952-B925-E0A9A3AE4155}" srcId="{85CD655A-5367-47C8-8740-2D47DD593CC5}" destId="{D3355B20-E1EA-45C0-9B77-B811CAF1E68D}" srcOrd="0" destOrd="0" parTransId="{ED5CA606-E6B7-4FD0-BBC0-7FEAC35B794D}" sibTransId="{A71D291B-BF48-4741-ABB1-4791815B6C0B}"/>
    <dgm:cxn modelId="{F1B1FD7C-3270-DA4B-8625-3873A10D6917}" type="presParOf" srcId="{3EE66B77-ED3E-434F-8D1E-72222A4FD607}" destId="{E21AC368-35D4-ED43-A971-F2284C062116}" srcOrd="0" destOrd="0" presId="urn:microsoft.com/office/officeart/2005/8/layout/vList2"/>
    <dgm:cxn modelId="{24F150CC-2086-594F-845C-4BA54A0FD2B2}" type="presParOf" srcId="{3EE66B77-ED3E-434F-8D1E-72222A4FD607}" destId="{2F4946D2-5065-6046-80BB-527ED0F67BC4}" srcOrd="1" destOrd="0" presId="urn:microsoft.com/office/officeart/2005/8/layout/vList2"/>
    <dgm:cxn modelId="{BB23A2A3-0D44-1B44-A72C-311FE91555D5}" type="presParOf" srcId="{3EE66B77-ED3E-434F-8D1E-72222A4FD607}" destId="{3799A07D-D57E-6A45-978B-CEF53BBB369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806DF2-7083-4A3D-860B-E76E707FA542}"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FE8ED4E7-EA6E-4EE9-B8F2-F9EC375BED36}">
      <dgm:prSet/>
      <dgm:spPr/>
      <dgm:t>
        <a:bodyPr/>
        <a:lstStyle/>
        <a:p>
          <a:r>
            <a:rPr lang="en-US" b="0"/>
            <a:t>Météo du stage</a:t>
          </a:r>
          <a:endParaRPr lang="en-US"/>
        </a:p>
      </dgm:t>
    </dgm:pt>
    <dgm:pt modelId="{53D40AD6-87F1-4890-B1E4-7F278AC2F5CE}" type="parTrans" cxnId="{9CFA7BE6-F380-4FCB-B8EF-43F1D52C9E4F}">
      <dgm:prSet/>
      <dgm:spPr/>
      <dgm:t>
        <a:bodyPr/>
        <a:lstStyle/>
        <a:p>
          <a:endParaRPr lang="en-US"/>
        </a:p>
      </dgm:t>
    </dgm:pt>
    <dgm:pt modelId="{CB3D3209-4AC4-4CC5-A6CC-C3BB502A4FF9}" type="sibTrans" cxnId="{9CFA7BE6-F380-4FCB-B8EF-43F1D52C9E4F}">
      <dgm:prSet/>
      <dgm:spPr/>
      <dgm:t>
        <a:bodyPr/>
        <a:lstStyle/>
        <a:p>
          <a:endParaRPr lang="en-US"/>
        </a:p>
      </dgm:t>
    </dgm:pt>
    <dgm:pt modelId="{199D1F3A-98EC-44AD-BC0F-E896621B10B9}">
      <dgm:prSet/>
      <dgm:spPr/>
      <dgm:t>
        <a:bodyPr/>
        <a:lstStyle/>
        <a:p>
          <a:r>
            <a:rPr lang="en-US" b="0"/>
            <a:t>Besoins</a:t>
          </a:r>
          <a:endParaRPr lang="en-US"/>
        </a:p>
      </dgm:t>
    </dgm:pt>
    <dgm:pt modelId="{3059ED98-89C2-4B93-8D73-070FBF577191}" type="parTrans" cxnId="{7A43A114-56C8-4F8D-8D4E-778DC3F84E1C}">
      <dgm:prSet/>
      <dgm:spPr/>
      <dgm:t>
        <a:bodyPr/>
        <a:lstStyle/>
        <a:p>
          <a:endParaRPr lang="en-US"/>
        </a:p>
      </dgm:t>
    </dgm:pt>
    <dgm:pt modelId="{384ED0B2-4E16-4A20-9A01-1FB1B74B6A8F}" type="sibTrans" cxnId="{7A43A114-56C8-4F8D-8D4E-778DC3F84E1C}">
      <dgm:prSet/>
      <dgm:spPr/>
      <dgm:t>
        <a:bodyPr/>
        <a:lstStyle/>
        <a:p>
          <a:endParaRPr lang="en-US"/>
        </a:p>
      </dgm:t>
    </dgm:pt>
    <dgm:pt modelId="{A5A52BD3-1647-4533-8B14-EB0AC58F2792}">
      <dgm:prSet/>
      <dgm:spPr/>
      <dgm:t>
        <a:bodyPr/>
        <a:lstStyle/>
        <a:p>
          <a:r>
            <a:rPr lang="en-US" b="0"/>
            <a:t>propositions des stagiaires en vue d’un marché de connaissances.</a:t>
          </a:r>
          <a:endParaRPr lang="en-US"/>
        </a:p>
      </dgm:t>
    </dgm:pt>
    <dgm:pt modelId="{3EE583E6-6096-4218-B4FF-E3E04E172E7D}" type="parTrans" cxnId="{7F6CD750-B09B-44A3-B2CB-86D3CFA12876}">
      <dgm:prSet/>
      <dgm:spPr/>
      <dgm:t>
        <a:bodyPr/>
        <a:lstStyle/>
        <a:p>
          <a:endParaRPr lang="en-US"/>
        </a:p>
      </dgm:t>
    </dgm:pt>
    <dgm:pt modelId="{4CE8DF46-0CC6-4E3A-962E-5CB74DFA177A}" type="sibTrans" cxnId="{7F6CD750-B09B-44A3-B2CB-86D3CFA12876}">
      <dgm:prSet/>
      <dgm:spPr/>
      <dgm:t>
        <a:bodyPr/>
        <a:lstStyle/>
        <a:p>
          <a:endParaRPr lang="en-US"/>
        </a:p>
      </dgm:t>
    </dgm:pt>
    <dgm:pt modelId="{361BAA81-BF0E-974D-9E79-45F2D2B36398}" type="pres">
      <dgm:prSet presAssocID="{BC806DF2-7083-4A3D-860B-E76E707FA542}" presName="linear" presStyleCnt="0">
        <dgm:presLayoutVars>
          <dgm:animLvl val="lvl"/>
          <dgm:resizeHandles val="exact"/>
        </dgm:presLayoutVars>
      </dgm:prSet>
      <dgm:spPr/>
    </dgm:pt>
    <dgm:pt modelId="{FD3F9C32-3DE8-4E4C-B613-79CA680F88B6}" type="pres">
      <dgm:prSet presAssocID="{FE8ED4E7-EA6E-4EE9-B8F2-F9EC375BED36}" presName="parentText" presStyleLbl="node1" presStyleIdx="0" presStyleCnt="3">
        <dgm:presLayoutVars>
          <dgm:chMax val="0"/>
          <dgm:bulletEnabled val="1"/>
        </dgm:presLayoutVars>
      </dgm:prSet>
      <dgm:spPr/>
    </dgm:pt>
    <dgm:pt modelId="{CCB09E3F-0CB3-3543-83E8-FE951536C92B}" type="pres">
      <dgm:prSet presAssocID="{CB3D3209-4AC4-4CC5-A6CC-C3BB502A4FF9}" presName="spacer" presStyleCnt="0"/>
      <dgm:spPr/>
    </dgm:pt>
    <dgm:pt modelId="{1DE89F6E-20E7-9341-8453-3F7DF6FDF1E4}" type="pres">
      <dgm:prSet presAssocID="{199D1F3A-98EC-44AD-BC0F-E896621B10B9}" presName="parentText" presStyleLbl="node1" presStyleIdx="1" presStyleCnt="3">
        <dgm:presLayoutVars>
          <dgm:chMax val="0"/>
          <dgm:bulletEnabled val="1"/>
        </dgm:presLayoutVars>
      </dgm:prSet>
      <dgm:spPr/>
    </dgm:pt>
    <dgm:pt modelId="{9359299B-31FE-614D-9915-1A73BB1757C5}" type="pres">
      <dgm:prSet presAssocID="{384ED0B2-4E16-4A20-9A01-1FB1B74B6A8F}" presName="spacer" presStyleCnt="0"/>
      <dgm:spPr/>
    </dgm:pt>
    <dgm:pt modelId="{B33A13CA-FD00-9440-8282-192D73B8FBC3}" type="pres">
      <dgm:prSet presAssocID="{A5A52BD3-1647-4533-8B14-EB0AC58F2792}" presName="parentText" presStyleLbl="node1" presStyleIdx="2" presStyleCnt="3">
        <dgm:presLayoutVars>
          <dgm:chMax val="0"/>
          <dgm:bulletEnabled val="1"/>
        </dgm:presLayoutVars>
      </dgm:prSet>
      <dgm:spPr/>
    </dgm:pt>
  </dgm:ptLst>
  <dgm:cxnLst>
    <dgm:cxn modelId="{7A43A114-56C8-4F8D-8D4E-778DC3F84E1C}" srcId="{BC806DF2-7083-4A3D-860B-E76E707FA542}" destId="{199D1F3A-98EC-44AD-BC0F-E896621B10B9}" srcOrd="1" destOrd="0" parTransId="{3059ED98-89C2-4B93-8D73-070FBF577191}" sibTransId="{384ED0B2-4E16-4A20-9A01-1FB1B74B6A8F}"/>
    <dgm:cxn modelId="{EC1F4B45-8891-9F42-81CA-0972EA043D76}" type="presOf" srcId="{BC806DF2-7083-4A3D-860B-E76E707FA542}" destId="{361BAA81-BF0E-974D-9E79-45F2D2B36398}" srcOrd="0" destOrd="0" presId="urn:microsoft.com/office/officeart/2005/8/layout/vList2"/>
    <dgm:cxn modelId="{7F6CD750-B09B-44A3-B2CB-86D3CFA12876}" srcId="{BC806DF2-7083-4A3D-860B-E76E707FA542}" destId="{A5A52BD3-1647-4533-8B14-EB0AC58F2792}" srcOrd="2" destOrd="0" parTransId="{3EE583E6-6096-4218-B4FF-E3E04E172E7D}" sibTransId="{4CE8DF46-0CC6-4E3A-962E-5CB74DFA177A}"/>
    <dgm:cxn modelId="{A9B18E80-965F-884B-B69D-441ED2BCE8A9}" type="presOf" srcId="{199D1F3A-98EC-44AD-BC0F-E896621B10B9}" destId="{1DE89F6E-20E7-9341-8453-3F7DF6FDF1E4}" srcOrd="0" destOrd="0" presId="urn:microsoft.com/office/officeart/2005/8/layout/vList2"/>
    <dgm:cxn modelId="{4EC59DCD-DA99-EE48-8EB7-F508B05E04E9}" type="presOf" srcId="{A5A52BD3-1647-4533-8B14-EB0AC58F2792}" destId="{B33A13CA-FD00-9440-8282-192D73B8FBC3}" srcOrd="0" destOrd="0" presId="urn:microsoft.com/office/officeart/2005/8/layout/vList2"/>
    <dgm:cxn modelId="{9CFA7BE6-F380-4FCB-B8EF-43F1D52C9E4F}" srcId="{BC806DF2-7083-4A3D-860B-E76E707FA542}" destId="{FE8ED4E7-EA6E-4EE9-B8F2-F9EC375BED36}" srcOrd="0" destOrd="0" parTransId="{53D40AD6-87F1-4890-B1E4-7F278AC2F5CE}" sibTransId="{CB3D3209-4AC4-4CC5-A6CC-C3BB502A4FF9}"/>
    <dgm:cxn modelId="{28166DFE-EE56-C149-88E5-5B13FEB02CEB}" type="presOf" srcId="{FE8ED4E7-EA6E-4EE9-B8F2-F9EC375BED36}" destId="{FD3F9C32-3DE8-4E4C-B613-79CA680F88B6}" srcOrd="0" destOrd="0" presId="urn:microsoft.com/office/officeart/2005/8/layout/vList2"/>
    <dgm:cxn modelId="{53BDEA6B-23D3-2448-BE74-2192982CDF74}" type="presParOf" srcId="{361BAA81-BF0E-974D-9E79-45F2D2B36398}" destId="{FD3F9C32-3DE8-4E4C-B613-79CA680F88B6}" srcOrd="0" destOrd="0" presId="urn:microsoft.com/office/officeart/2005/8/layout/vList2"/>
    <dgm:cxn modelId="{D5DE6551-0093-AF40-BFDC-CFC289A35AF4}" type="presParOf" srcId="{361BAA81-BF0E-974D-9E79-45F2D2B36398}" destId="{CCB09E3F-0CB3-3543-83E8-FE951536C92B}" srcOrd="1" destOrd="0" presId="urn:microsoft.com/office/officeart/2005/8/layout/vList2"/>
    <dgm:cxn modelId="{3F9EB702-CC94-2A44-AAA1-EB723005582C}" type="presParOf" srcId="{361BAA81-BF0E-974D-9E79-45F2D2B36398}" destId="{1DE89F6E-20E7-9341-8453-3F7DF6FDF1E4}" srcOrd="2" destOrd="0" presId="urn:microsoft.com/office/officeart/2005/8/layout/vList2"/>
    <dgm:cxn modelId="{0B5DD649-F73C-C649-ACA0-6CD84D1425EB}" type="presParOf" srcId="{361BAA81-BF0E-974D-9E79-45F2D2B36398}" destId="{9359299B-31FE-614D-9915-1A73BB1757C5}" srcOrd="3" destOrd="0" presId="urn:microsoft.com/office/officeart/2005/8/layout/vList2"/>
    <dgm:cxn modelId="{6D24B160-E500-CD43-A560-E2D942EE6723}" type="presParOf" srcId="{361BAA81-BF0E-974D-9E79-45F2D2B36398}" destId="{B33A13CA-FD00-9440-8282-192D73B8FBC3}"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48D07-12A2-496E-B27C-8D80FB588632}"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85926D66-3B69-4602-8162-AC65F959309D}">
      <dgm:prSet/>
      <dgm:spPr/>
      <dgm:t>
        <a:bodyPr/>
        <a:lstStyle/>
        <a:p>
          <a:r>
            <a:rPr lang="en-US" b="0"/>
            <a:t>Célestin Freinet</a:t>
          </a:r>
          <a:endParaRPr lang="en-US"/>
        </a:p>
      </dgm:t>
    </dgm:pt>
    <dgm:pt modelId="{A7460786-6CD4-4E4D-97CE-DEAC3559B0B0}" type="parTrans" cxnId="{9841FDD3-38AD-46C5-8639-9F3C3461AC4B}">
      <dgm:prSet/>
      <dgm:spPr/>
      <dgm:t>
        <a:bodyPr/>
        <a:lstStyle/>
        <a:p>
          <a:endParaRPr lang="en-US"/>
        </a:p>
      </dgm:t>
    </dgm:pt>
    <dgm:pt modelId="{F69E9893-D0D2-4448-8615-B3C18622BC29}" type="sibTrans" cxnId="{9841FDD3-38AD-46C5-8639-9F3C3461AC4B}">
      <dgm:prSet/>
      <dgm:spPr/>
      <dgm:t>
        <a:bodyPr/>
        <a:lstStyle/>
        <a:p>
          <a:endParaRPr lang="en-US"/>
        </a:p>
      </dgm:t>
    </dgm:pt>
    <dgm:pt modelId="{8431FEDE-A66C-4095-8347-F4D8350873DF}">
      <dgm:prSet/>
      <dgm:spPr/>
      <dgm:t>
        <a:bodyPr/>
        <a:lstStyle/>
        <a:p>
          <a:r>
            <a:rPr lang="en-US" b="0"/>
            <a:t>Fernand Oury</a:t>
          </a:r>
          <a:endParaRPr lang="en-US"/>
        </a:p>
      </dgm:t>
    </dgm:pt>
    <dgm:pt modelId="{54DCB7D8-E19B-4C07-9CF0-77866A9CC1E4}" type="parTrans" cxnId="{EA9C288B-3709-44E5-9D88-7ACA2CC09846}">
      <dgm:prSet/>
      <dgm:spPr/>
      <dgm:t>
        <a:bodyPr/>
        <a:lstStyle/>
        <a:p>
          <a:endParaRPr lang="en-US"/>
        </a:p>
      </dgm:t>
    </dgm:pt>
    <dgm:pt modelId="{D7459FD4-B34D-4830-B4FF-820DCE99BD37}" type="sibTrans" cxnId="{EA9C288B-3709-44E5-9D88-7ACA2CC09846}">
      <dgm:prSet/>
      <dgm:spPr/>
      <dgm:t>
        <a:bodyPr/>
        <a:lstStyle/>
        <a:p>
          <a:endParaRPr lang="en-US"/>
        </a:p>
      </dgm:t>
    </dgm:pt>
    <dgm:pt modelId="{D3888F9D-5438-BD40-8A63-8F4F7521E31C}" type="pres">
      <dgm:prSet presAssocID="{A7848D07-12A2-496E-B27C-8D80FB588632}" presName="linear" presStyleCnt="0">
        <dgm:presLayoutVars>
          <dgm:animLvl val="lvl"/>
          <dgm:resizeHandles val="exact"/>
        </dgm:presLayoutVars>
      </dgm:prSet>
      <dgm:spPr/>
    </dgm:pt>
    <dgm:pt modelId="{4727A54F-C8CA-FA4B-BFC3-917C9A8A781F}" type="pres">
      <dgm:prSet presAssocID="{85926D66-3B69-4602-8162-AC65F959309D}" presName="parentText" presStyleLbl="node1" presStyleIdx="0" presStyleCnt="2">
        <dgm:presLayoutVars>
          <dgm:chMax val="0"/>
          <dgm:bulletEnabled val="1"/>
        </dgm:presLayoutVars>
      </dgm:prSet>
      <dgm:spPr/>
    </dgm:pt>
    <dgm:pt modelId="{CA3566EC-E84A-6947-BC37-293682000BE7}" type="pres">
      <dgm:prSet presAssocID="{F69E9893-D0D2-4448-8615-B3C18622BC29}" presName="spacer" presStyleCnt="0"/>
      <dgm:spPr/>
    </dgm:pt>
    <dgm:pt modelId="{C341EFE5-C890-1C41-B8CE-0B6BC5B2C58D}" type="pres">
      <dgm:prSet presAssocID="{8431FEDE-A66C-4095-8347-F4D8350873DF}" presName="parentText" presStyleLbl="node1" presStyleIdx="1" presStyleCnt="2">
        <dgm:presLayoutVars>
          <dgm:chMax val="0"/>
          <dgm:bulletEnabled val="1"/>
        </dgm:presLayoutVars>
      </dgm:prSet>
      <dgm:spPr/>
    </dgm:pt>
  </dgm:ptLst>
  <dgm:cxnLst>
    <dgm:cxn modelId="{DA4B9C28-12AC-B848-8093-2E9FE52C9AA7}" type="presOf" srcId="{A7848D07-12A2-496E-B27C-8D80FB588632}" destId="{D3888F9D-5438-BD40-8A63-8F4F7521E31C}" srcOrd="0" destOrd="0" presId="urn:microsoft.com/office/officeart/2005/8/layout/vList2"/>
    <dgm:cxn modelId="{91F1073E-7930-C441-8560-2C05C8BA2945}" type="presOf" srcId="{85926D66-3B69-4602-8162-AC65F959309D}" destId="{4727A54F-C8CA-FA4B-BFC3-917C9A8A781F}" srcOrd="0" destOrd="0" presId="urn:microsoft.com/office/officeart/2005/8/layout/vList2"/>
    <dgm:cxn modelId="{59E3394B-D756-BE4E-99B0-466F588C78B9}" type="presOf" srcId="{8431FEDE-A66C-4095-8347-F4D8350873DF}" destId="{C341EFE5-C890-1C41-B8CE-0B6BC5B2C58D}" srcOrd="0" destOrd="0" presId="urn:microsoft.com/office/officeart/2005/8/layout/vList2"/>
    <dgm:cxn modelId="{EA9C288B-3709-44E5-9D88-7ACA2CC09846}" srcId="{A7848D07-12A2-496E-B27C-8D80FB588632}" destId="{8431FEDE-A66C-4095-8347-F4D8350873DF}" srcOrd="1" destOrd="0" parTransId="{54DCB7D8-E19B-4C07-9CF0-77866A9CC1E4}" sibTransId="{D7459FD4-B34D-4830-B4FF-820DCE99BD37}"/>
    <dgm:cxn modelId="{9841FDD3-38AD-46C5-8639-9F3C3461AC4B}" srcId="{A7848D07-12A2-496E-B27C-8D80FB588632}" destId="{85926D66-3B69-4602-8162-AC65F959309D}" srcOrd="0" destOrd="0" parTransId="{A7460786-6CD4-4E4D-97CE-DEAC3559B0B0}" sibTransId="{F69E9893-D0D2-4448-8615-B3C18622BC29}"/>
    <dgm:cxn modelId="{DD59B747-363F-4A47-BCF6-5D25365A4A6C}" type="presParOf" srcId="{D3888F9D-5438-BD40-8A63-8F4F7521E31C}" destId="{4727A54F-C8CA-FA4B-BFC3-917C9A8A781F}" srcOrd="0" destOrd="0" presId="urn:microsoft.com/office/officeart/2005/8/layout/vList2"/>
    <dgm:cxn modelId="{EB78BA25-DFD0-264F-B424-E78BB587B576}" type="presParOf" srcId="{D3888F9D-5438-BD40-8A63-8F4F7521E31C}" destId="{CA3566EC-E84A-6947-BC37-293682000BE7}" srcOrd="1" destOrd="0" presId="urn:microsoft.com/office/officeart/2005/8/layout/vList2"/>
    <dgm:cxn modelId="{C38E3DA5-AB1F-BF46-AD0E-E16808684424}" type="presParOf" srcId="{D3888F9D-5438-BD40-8A63-8F4F7521E31C}" destId="{C341EFE5-C890-1C41-B8CE-0B6BC5B2C58D}"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CD02B2-B155-4020-A471-E7FC1B66C89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EA06B99-9FB9-41BB-8A9D-B12E0B3E8ACF}">
      <dgm:prSet/>
      <dgm:spPr/>
      <dgm:t>
        <a:bodyPr/>
        <a:lstStyle/>
        <a:p>
          <a:r>
            <a:rPr lang="en-US" b="0"/>
            <a:t>Une pédagogie du primaire.</a:t>
          </a:r>
          <a:endParaRPr lang="en-US"/>
        </a:p>
      </dgm:t>
    </dgm:pt>
    <dgm:pt modelId="{6AD4F32B-AEDD-43B0-A534-6C77BAE849EA}" type="parTrans" cxnId="{294615ED-9F32-4503-955C-BBBE39131C64}">
      <dgm:prSet/>
      <dgm:spPr/>
      <dgm:t>
        <a:bodyPr/>
        <a:lstStyle/>
        <a:p>
          <a:endParaRPr lang="en-US"/>
        </a:p>
      </dgm:t>
    </dgm:pt>
    <dgm:pt modelId="{96E3BFA3-8C4F-4A59-9382-FEA5D69BEB92}" type="sibTrans" cxnId="{294615ED-9F32-4503-955C-BBBE39131C64}">
      <dgm:prSet/>
      <dgm:spPr/>
      <dgm:t>
        <a:bodyPr/>
        <a:lstStyle/>
        <a:p>
          <a:endParaRPr lang="en-US"/>
        </a:p>
      </dgm:t>
    </dgm:pt>
    <dgm:pt modelId="{7D0CE38A-28EC-46EA-A01A-F6A70E10E60E}">
      <dgm:prSet/>
      <dgm:spPr/>
      <dgm:t>
        <a:bodyPr/>
        <a:lstStyle/>
        <a:p>
          <a:r>
            <a:rPr lang="en-US" b="0"/>
            <a:t>Le souci de l’HG avec les fichiers auto-correctifs.</a:t>
          </a:r>
          <a:endParaRPr lang="en-US"/>
        </a:p>
      </dgm:t>
    </dgm:pt>
    <dgm:pt modelId="{2D6E8607-AF9D-4592-B2CF-A8859BE636ED}" type="parTrans" cxnId="{912B8F6A-6966-4D2F-8F69-447A687ECFE2}">
      <dgm:prSet/>
      <dgm:spPr/>
      <dgm:t>
        <a:bodyPr/>
        <a:lstStyle/>
        <a:p>
          <a:endParaRPr lang="en-US"/>
        </a:p>
      </dgm:t>
    </dgm:pt>
    <dgm:pt modelId="{93579608-1AA6-461F-B63E-B29BB386A08C}" type="sibTrans" cxnId="{912B8F6A-6966-4D2F-8F69-447A687ECFE2}">
      <dgm:prSet/>
      <dgm:spPr/>
      <dgm:t>
        <a:bodyPr/>
        <a:lstStyle/>
        <a:p>
          <a:endParaRPr lang="en-US"/>
        </a:p>
      </dgm:t>
    </dgm:pt>
    <dgm:pt modelId="{1A2C6418-C641-4346-82C1-4B298DCF4B5F}">
      <dgm:prSet/>
      <dgm:spPr/>
      <dgm:t>
        <a:bodyPr/>
        <a:lstStyle/>
        <a:p>
          <a:r>
            <a:rPr lang="en-US" b="0"/>
            <a:t>Le contexte de l’HG à leur époque.</a:t>
          </a:r>
          <a:endParaRPr lang="en-US"/>
        </a:p>
      </dgm:t>
    </dgm:pt>
    <dgm:pt modelId="{91F35D9E-E7C5-4EAF-A6DD-84A231327C69}" type="parTrans" cxnId="{29079590-A7E4-4BCD-8FEF-B62B22E2E901}">
      <dgm:prSet/>
      <dgm:spPr/>
      <dgm:t>
        <a:bodyPr/>
        <a:lstStyle/>
        <a:p>
          <a:endParaRPr lang="en-US"/>
        </a:p>
      </dgm:t>
    </dgm:pt>
    <dgm:pt modelId="{37EFEE6A-15FB-422E-9506-9EF629D17597}" type="sibTrans" cxnId="{29079590-A7E4-4BCD-8FEF-B62B22E2E901}">
      <dgm:prSet/>
      <dgm:spPr/>
      <dgm:t>
        <a:bodyPr/>
        <a:lstStyle/>
        <a:p>
          <a:endParaRPr lang="en-US"/>
        </a:p>
      </dgm:t>
    </dgm:pt>
    <dgm:pt modelId="{0EE4B02C-988D-1F4E-9DAC-A6C19FE217C4}" type="pres">
      <dgm:prSet presAssocID="{35CD02B2-B155-4020-A471-E7FC1B66C898}" presName="linear" presStyleCnt="0">
        <dgm:presLayoutVars>
          <dgm:animLvl val="lvl"/>
          <dgm:resizeHandles val="exact"/>
        </dgm:presLayoutVars>
      </dgm:prSet>
      <dgm:spPr/>
    </dgm:pt>
    <dgm:pt modelId="{61BE84C3-D5B4-1941-A905-A6E71E0E8357}" type="pres">
      <dgm:prSet presAssocID="{6EA06B99-9FB9-41BB-8A9D-B12E0B3E8ACF}" presName="parentText" presStyleLbl="node1" presStyleIdx="0" presStyleCnt="3">
        <dgm:presLayoutVars>
          <dgm:chMax val="0"/>
          <dgm:bulletEnabled val="1"/>
        </dgm:presLayoutVars>
      </dgm:prSet>
      <dgm:spPr/>
    </dgm:pt>
    <dgm:pt modelId="{5B4C3371-0F68-F34D-8D7B-B744F89867A8}" type="pres">
      <dgm:prSet presAssocID="{96E3BFA3-8C4F-4A59-9382-FEA5D69BEB92}" presName="spacer" presStyleCnt="0"/>
      <dgm:spPr/>
    </dgm:pt>
    <dgm:pt modelId="{C90BBCDD-6DE1-464B-A4BE-7A54ECFBD793}" type="pres">
      <dgm:prSet presAssocID="{7D0CE38A-28EC-46EA-A01A-F6A70E10E60E}" presName="parentText" presStyleLbl="node1" presStyleIdx="1" presStyleCnt="3">
        <dgm:presLayoutVars>
          <dgm:chMax val="0"/>
          <dgm:bulletEnabled val="1"/>
        </dgm:presLayoutVars>
      </dgm:prSet>
      <dgm:spPr/>
    </dgm:pt>
    <dgm:pt modelId="{B3ECCE4C-2B2A-DF42-A9B0-14348490CD52}" type="pres">
      <dgm:prSet presAssocID="{93579608-1AA6-461F-B63E-B29BB386A08C}" presName="spacer" presStyleCnt="0"/>
      <dgm:spPr/>
    </dgm:pt>
    <dgm:pt modelId="{4D3FCAE7-1963-474E-8B5B-E1E7E7710565}" type="pres">
      <dgm:prSet presAssocID="{1A2C6418-C641-4346-82C1-4B298DCF4B5F}" presName="parentText" presStyleLbl="node1" presStyleIdx="2" presStyleCnt="3">
        <dgm:presLayoutVars>
          <dgm:chMax val="0"/>
          <dgm:bulletEnabled val="1"/>
        </dgm:presLayoutVars>
      </dgm:prSet>
      <dgm:spPr/>
    </dgm:pt>
  </dgm:ptLst>
  <dgm:cxnLst>
    <dgm:cxn modelId="{94CF551B-CA85-4640-988E-BCD53AB46FFE}" type="presOf" srcId="{7D0CE38A-28EC-46EA-A01A-F6A70E10E60E}" destId="{C90BBCDD-6DE1-464B-A4BE-7A54ECFBD793}" srcOrd="0" destOrd="0" presId="urn:microsoft.com/office/officeart/2005/8/layout/vList2"/>
    <dgm:cxn modelId="{27F92625-6952-7B41-A177-AEBD63BA6EC6}" type="presOf" srcId="{35CD02B2-B155-4020-A471-E7FC1B66C898}" destId="{0EE4B02C-988D-1F4E-9DAC-A6C19FE217C4}" srcOrd="0" destOrd="0" presId="urn:microsoft.com/office/officeart/2005/8/layout/vList2"/>
    <dgm:cxn modelId="{912B8F6A-6966-4D2F-8F69-447A687ECFE2}" srcId="{35CD02B2-B155-4020-A471-E7FC1B66C898}" destId="{7D0CE38A-28EC-46EA-A01A-F6A70E10E60E}" srcOrd="1" destOrd="0" parTransId="{2D6E8607-AF9D-4592-B2CF-A8859BE636ED}" sibTransId="{93579608-1AA6-461F-B63E-B29BB386A08C}"/>
    <dgm:cxn modelId="{29079590-A7E4-4BCD-8FEF-B62B22E2E901}" srcId="{35CD02B2-B155-4020-A471-E7FC1B66C898}" destId="{1A2C6418-C641-4346-82C1-4B298DCF4B5F}" srcOrd="2" destOrd="0" parTransId="{91F35D9E-E7C5-4EAF-A6DD-84A231327C69}" sibTransId="{37EFEE6A-15FB-422E-9506-9EF629D17597}"/>
    <dgm:cxn modelId="{935F539E-940B-054D-A06B-4168CC44D521}" type="presOf" srcId="{1A2C6418-C641-4346-82C1-4B298DCF4B5F}" destId="{4D3FCAE7-1963-474E-8B5B-E1E7E7710565}" srcOrd="0" destOrd="0" presId="urn:microsoft.com/office/officeart/2005/8/layout/vList2"/>
    <dgm:cxn modelId="{E508A5C1-67CC-1244-A668-C1B12D6622E1}" type="presOf" srcId="{6EA06B99-9FB9-41BB-8A9D-B12E0B3E8ACF}" destId="{61BE84C3-D5B4-1941-A905-A6E71E0E8357}" srcOrd="0" destOrd="0" presId="urn:microsoft.com/office/officeart/2005/8/layout/vList2"/>
    <dgm:cxn modelId="{294615ED-9F32-4503-955C-BBBE39131C64}" srcId="{35CD02B2-B155-4020-A471-E7FC1B66C898}" destId="{6EA06B99-9FB9-41BB-8A9D-B12E0B3E8ACF}" srcOrd="0" destOrd="0" parTransId="{6AD4F32B-AEDD-43B0-A534-6C77BAE849EA}" sibTransId="{96E3BFA3-8C4F-4A59-9382-FEA5D69BEB92}"/>
    <dgm:cxn modelId="{563BACED-4714-954F-A07E-137FBDC115CD}" type="presParOf" srcId="{0EE4B02C-988D-1F4E-9DAC-A6C19FE217C4}" destId="{61BE84C3-D5B4-1941-A905-A6E71E0E8357}" srcOrd="0" destOrd="0" presId="urn:microsoft.com/office/officeart/2005/8/layout/vList2"/>
    <dgm:cxn modelId="{32FC866D-3BCC-3D4E-B91A-FF2A3AE29D32}" type="presParOf" srcId="{0EE4B02C-988D-1F4E-9DAC-A6C19FE217C4}" destId="{5B4C3371-0F68-F34D-8D7B-B744F89867A8}" srcOrd="1" destOrd="0" presId="urn:microsoft.com/office/officeart/2005/8/layout/vList2"/>
    <dgm:cxn modelId="{7D2490A5-E7E0-0644-B741-477C1543E17E}" type="presParOf" srcId="{0EE4B02C-988D-1F4E-9DAC-A6C19FE217C4}" destId="{C90BBCDD-6DE1-464B-A4BE-7A54ECFBD793}" srcOrd="2" destOrd="0" presId="urn:microsoft.com/office/officeart/2005/8/layout/vList2"/>
    <dgm:cxn modelId="{D20ADE55-2E27-6F4C-964A-40081F91B1A1}" type="presParOf" srcId="{0EE4B02C-988D-1F4E-9DAC-A6C19FE217C4}" destId="{B3ECCE4C-2B2A-DF42-A9B0-14348490CD52}" srcOrd="3" destOrd="0" presId="urn:microsoft.com/office/officeart/2005/8/layout/vList2"/>
    <dgm:cxn modelId="{FB907A90-90C8-FC4A-BC0C-305D2D30AD9D}" type="presParOf" srcId="{0EE4B02C-988D-1F4E-9DAC-A6C19FE217C4}" destId="{4D3FCAE7-1963-474E-8B5B-E1E7E771056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6123EC-08B1-4321-B2C9-CDBEA1C3B3D3}" type="doc">
      <dgm:prSet loTypeId="urn:microsoft.com/office/officeart/2005/8/layout/hierarchy1" loCatId="hierarchy" qsTypeId="urn:microsoft.com/office/officeart/2005/8/quickstyle/simple1" qsCatId="simple" csTypeId="urn:microsoft.com/office/officeart/2005/8/colors/ColorSchemeForSuggestions" csCatId="other" phldr="1"/>
      <dgm:spPr/>
      <dgm:t>
        <a:bodyPr/>
        <a:lstStyle/>
        <a:p>
          <a:endParaRPr lang="en-US"/>
        </a:p>
      </dgm:t>
    </dgm:pt>
    <dgm:pt modelId="{BBC9717D-7514-4EF4-873E-303856D2FD2F}">
      <dgm:prSet/>
      <dgm:spPr/>
      <dgm:t>
        <a:bodyPr/>
        <a:lstStyle/>
        <a:p>
          <a:pPr>
            <a:lnSpc>
              <a:spcPct val="100000"/>
            </a:lnSpc>
          </a:pPr>
          <a:r>
            <a:rPr lang="en-US" b="0"/>
            <a:t>Renouvellement didactique de l’HG.</a:t>
          </a:r>
          <a:endParaRPr lang="en-US"/>
        </a:p>
      </dgm:t>
    </dgm:pt>
    <dgm:pt modelId="{852C0D47-236A-4B02-BBDC-3B7E7182A958}" type="parTrans" cxnId="{5E914B03-D49D-4532-ACEE-FD0B0D4E1B79}">
      <dgm:prSet/>
      <dgm:spPr/>
      <dgm:t>
        <a:bodyPr/>
        <a:lstStyle/>
        <a:p>
          <a:endParaRPr lang="en-US"/>
        </a:p>
      </dgm:t>
    </dgm:pt>
    <dgm:pt modelId="{8A8F925B-7228-45C5-A4A1-DD3B07469589}" type="sibTrans" cxnId="{5E914B03-D49D-4532-ACEE-FD0B0D4E1B79}">
      <dgm:prSet/>
      <dgm:spPr/>
      <dgm:t>
        <a:bodyPr/>
        <a:lstStyle/>
        <a:p>
          <a:endParaRPr lang="en-US"/>
        </a:p>
      </dgm:t>
    </dgm:pt>
    <dgm:pt modelId="{D242F1E0-D2E1-4292-A709-CB46ACCEBE5D}">
      <dgm:prSet/>
      <dgm:spPr/>
      <dgm:t>
        <a:bodyPr/>
        <a:lstStyle/>
        <a:p>
          <a:pPr>
            <a:lnSpc>
              <a:spcPct val="100000"/>
            </a:lnSpc>
          </a:pPr>
          <a:r>
            <a:rPr lang="en-US" b="0" dirty="0"/>
            <a:t>Des </a:t>
          </a:r>
          <a:r>
            <a:rPr lang="en-US" b="0" dirty="0" err="1"/>
            <a:t>outils</a:t>
          </a:r>
          <a:r>
            <a:rPr lang="en-US" b="0" dirty="0"/>
            <a:t> et des </a:t>
          </a:r>
          <a:r>
            <a:rPr lang="en-US" b="0" dirty="0" err="1"/>
            <a:t>pratiques</a:t>
          </a:r>
          <a:r>
            <a:rPr lang="en-US" b="0" dirty="0"/>
            <a:t> au service des </a:t>
          </a:r>
          <a:r>
            <a:rPr lang="en-US" b="0" dirty="0" err="1"/>
            <a:t>enjeux</a:t>
          </a:r>
          <a:r>
            <a:rPr lang="en-US" b="0" dirty="0"/>
            <a:t> de </a:t>
          </a:r>
          <a:r>
            <a:rPr lang="en-US" b="0" dirty="0" err="1"/>
            <a:t>nos</a:t>
          </a:r>
          <a:r>
            <a:rPr lang="en-US" b="0" dirty="0"/>
            <a:t> </a:t>
          </a:r>
          <a:r>
            <a:rPr lang="en-US" b="0" dirty="0" err="1"/>
            <a:t>enseignements</a:t>
          </a:r>
          <a:r>
            <a:rPr lang="en-US" b="0" dirty="0"/>
            <a:t>.</a:t>
          </a:r>
          <a:endParaRPr lang="en-US" dirty="0"/>
        </a:p>
      </dgm:t>
    </dgm:pt>
    <dgm:pt modelId="{74AD2F9D-A51D-4F6E-9350-9301E2CB0B7B}" type="parTrans" cxnId="{2189F4EC-CCB3-43F2-BFFB-E7B2F11934CF}">
      <dgm:prSet/>
      <dgm:spPr/>
      <dgm:t>
        <a:bodyPr/>
        <a:lstStyle/>
        <a:p>
          <a:endParaRPr lang="en-US"/>
        </a:p>
      </dgm:t>
    </dgm:pt>
    <dgm:pt modelId="{ABA889FC-B64F-418F-B2EE-AC2EA03A4B2D}" type="sibTrans" cxnId="{2189F4EC-CCB3-43F2-BFFB-E7B2F11934CF}">
      <dgm:prSet/>
      <dgm:spPr/>
      <dgm:t>
        <a:bodyPr/>
        <a:lstStyle/>
        <a:p>
          <a:endParaRPr lang="en-US"/>
        </a:p>
      </dgm:t>
    </dgm:pt>
    <dgm:pt modelId="{FF5FEEEE-130F-4A42-974E-972E0A7549B5}" type="pres">
      <dgm:prSet presAssocID="{3A6123EC-08B1-4321-B2C9-CDBEA1C3B3D3}" presName="hierChild1" presStyleCnt="0">
        <dgm:presLayoutVars>
          <dgm:chPref val="1"/>
          <dgm:dir/>
          <dgm:animOne val="branch"/>
          <dgm:animLvl val="lvl"/>
          <dgm:resizeHandles/>
        </dgm:presLayoutVars>
      </dgm:prSet>
      <dgm:spPr/>
    </dgm:pt>
    <dgm:pt modelId="{CB777851-194B-894F-9A87-EC2C5B1BF77B}" type="pres">
      <dgm:prSet presAssocID="{BBC9717D-7514-4EF4-873E-303856D2FD2F}" presName="hierRoot1" presStyleCnt="0"/>
      <dgm:spPr/>
    </dgm:pt>
    <dgm:pt modelId="{D9C76A8A-B20E-6E45-B116-91FF5A8AFD78}" type="pres">
      <dgm:prSet presAssocID="{BBC9717D-7514-4EF4-873E-303856D2FD2F}" presName="composite" presStyleCnt="0"/>
      <dgm:spPr/>
    </dgm:pt>
    <dgm:pt modelId="{2B4935BD-F83B-CF43-8FEC-824726C166D1}" type="pres">
      <dgm:prSet presAssocID="{BBC9717D-7514-4EF4-873E-303856D2FD2F}" presName="background" presStyleLbl="node0" presStyleIdx="0" presStyleCnt="2"/>
      <dgm:spPr/>
    </dgm:pt>
    <dgm:pt modelId="{FE4AB0A3-A5EF-E44D-9D12-7D5496C82450}" type="pres">
      <dgm:prSet presAssocID="{BBC9717D-7514-4EF4-873E-303856D2FD2F}" presName="text" presStyleLbl="fgAcc0" presStyleIdx="0" presStyleCnt="2">
        <dgm:presLayoutVars>
          <dgm:chPref val="3"/>
        </dgm:presLayoutVars>
      </dgm:prSet>
      <dgm:spPr/>
    </dgm:pt>
    <dgm:pt modelId="{4A96E913-100B-0846-8437-5624C20EEA6F}" type="pres">
      <dgm:prSet presAssocID="{BBC9717D-7514-4EF4-873E-303856D2FD2F}" presName="hierChild2" presStyleCnt="0"/>
      <dgm:spPr/>
    </dgm:pt>
    <dgm:pt modelId="{BD4503DC-AF76-1745-A2CA-737EA5D40D65}" type="pres">
      <dgm:prSet presAssocID="{D242F1E0-D2E1-4292-A709-CB46ACCEBE5D}" presName="hierRoot1" presStyleCnt="0"/>
      <dgm:spPr/>
    </dgm:pt>
    <dgm:pt modelId="{0EA2B902-3A2C-D94C-9D64-E988983F09E5}" type="pres">
      <dgm:prSet presAssocID="{D242F1E0-D2E1-4292-A709-CB46ACCEBE5D}" presName="composite" presStyleCnt="0"/>
      <dgm:spPr/>
    </dgm:pt>
    <dgm:pt modelId="{28640F44-D821-B84C-92E1-B2937B401FC6}" type="pres">
      <dgm:prSet presAssocID="{D242F1E0-D2E1-4292-A709-CB46ACCEBE5D}" presName="background" presStyleLbl="node0" presStyleIdx="1" presStyleCnt="2"/>
      <dgm:spPr/>
    </dgm:pt>
    <dgm:pt modelId="{AB0971C9-3438-B349-8921-2361F77F892E}" type="pres">
      <dgm:prSet presAssocID="{D242F1E0-D2E1-4292-A709-CB46ACCEBE5D}" presName="text" presStyleLbl="fgAcc0" presStyleIdx="1" presStyleCnt="2">
        <dgm:presLayoutVars>
          <dgm:chPref val="3"/>
        </dgm:presLayoutVars>
      </dgm:prSet>
      <dgm:spPr/>
    </dgm:pt>
    <dgm:pt modelId="{568A8D56-9FD5-A542-94EE-BFCDC12BDFD4}" type="pres">
      <dgm:prSet presAssocID="{D242F1E0-D2E1-4292-A709-CB46ACCEBE5D}" presName="hierChild2" presStyleCnt="0"/>
      <dgm:spPr/>
    </dgm:pt>
  </dgm:ptLst>
  <dgm:cxnLst>
    <dgm:cxn modelId="{5E914B03-D49D-4532-ACEE-FD0B0D4E1B79}" srcId="{3A6123EC-08B1-4321-B2C9-CDBEA1C3B3D3}" destId="{BBC9717D-7514-4EF4-873E-303856D2FD2F}" srcOrd="0" destOrd="0" parTransId="{852C0D47-236A-4B02-BBDC-3B7E7182A958}" sibTransId="{8A8F925B-7228-45C5-A4A1-DD3B07469589}"/>
    <dgm:cxn modelId="{9269C37D-78C2-9F4D-B1AB-4D2B10E988FE}" type="presOf" srcId="{D242F1E0-D2E1-4292-A709-CB46ACCEBE5D}" destId="{AB0971C9-3438-B349-8921-2361F77F892E}" srcOrd="0" destOrd="0" presId="urn:microsoft.com/office/officeart/2005/8/layout/hierarchy1"/>
    <dgm:cxn modelId="{6D864F85-3D37-1649-A333-CB4F1F81BD1F}" type="presOf" srcId="{3A6123EC-08B1-4321-B2C9-CDBEA1C3B3D3}" destId="{FF5FEEEE-130F-4A42-974E-972E0A7549B5}" srcOrd="0" destOrd="0" presId="urn:microsoft.com/office/officeart/2005/8/layout/hierarchy1"/>
    <dgm:cxn modelId="{2189F4EC-CCB3-43F2-BFFB-E7B2F11934CF}" srcId="{3A6123EC-08B1-4321-B2C9-CDBEA1C3B3D3}" destId="{D242F1E0-D2E1-4292-A709-CB46ACCEBE5D}" srcOrd="1" destOrd="0" parTransId="{74AD2F9D-A51D-4F6E-9350-9301E2CB0B7B}" sibTransId="{ABA889FC-B64F-418F-B2EE-AC2EA03A4B2D}"/>
    <dgm:cxn modelId="{E46711EF-AD8A-6044-9B49-AE5ABC951F4D}" type="presOf" srcId="{BBC9717D-7514-4EF4-873E-303856D2FD2F}" destId="{FE4AB0A3-A5EF-E44D-9D12-7D5496C82450}" srcOrd="0" destOrd="0" presId="urn:microsoft.com/office/officeart/2005/8/layout/hierarchy1"/>
    <dgm:cxn modelId="{8E5F1BF8-DC57-B44E-9D71-9474B0189856}" type="presParOf" srcId="{FF5FEEEE-130F-4A42-974E-972E0A7549B5}" destId="{CB777851-194B-894F-9A87-EC2C5B1BF77B}" srcOrd="0" destOrd="0" presId="urn:microsoft.com/office/officeart/2005/8/layout/hierarchy1"/>
    <dgm:cxn modelId="{74F05B3E-41C9-CE4B-85EB-461B6C212121}" type="presParOf" srcId="{CB777851-194B-894F-9A87-EC2C5B1BF77B}" destId="{D9C76A8A-B20E-6E45-B116-91FF5A8AFD78}" srcOrd="0" destOrd="0" presId="urn:microsoft.com/office/officeart/2005/8/layout/hierarchy1"/>
    <dgm:cxn modelId="{B96E2E26-7B22-3042-809A-60E5300CD1E0}" type="presParOf" srcId="{D9C76A8A-B20E-6E45-B116-91FF5A8AFD78}" destId="{2B4935BD-F83B-CF43-8FEC-824726C166D1}" srcOrd="0" destOrd="0" presId="urn:microsoft.com/office/officeart/2005/8/layout/hierarchy1"/>
    <dgm:cxn modelId="{1C99960C-60D9-8343-B712-4C0946901D7A}" type="presParOf" srcId="{D9C76A8A-B20E-6E45-B116-91FF5A8AFD78}" destId="{FE4AB0A3-A5EF-E44D-9D12-7D5496C82450}" srcOrd="1" destOrd="0" presId="urn:microsoft.com/office/officeart/2005/8/layout/hierarchy1"/>
    <dgm:cxn modelId="{DCC5D592-BC06-EE4B-875D-FD7F359F1B82}" type="presParOf" srcId="{CB777851-194B-894F-9A87-EC2C5B1BF77B}" destId="{4A96E913-100B-0846-8437-5624C20EEA6F}" srcOrd="1" destOrd="0" presId="urn:microsoft.com/office/officeart/2005/8/layout/hierarchy1"/>
    <dgm:cxn modelId="{F89974FC-5651-A743-8B80-8980B95DD195}" type="presParOf" srcId="{FF5FEEEE-130F-4A42-974E-972E0A7549B5}" destId="{BD4503DC-AF76-1745-A2CA-737EA5D40D65}" srcOrd="1" destOrd="0" presId="urn:microsoft.com/office/officeart/2005/8/layout/hierarchy1"/>
    <dgm:cxn modelId="{CA7B4740-8C86-C540-B099-506C69356238}" type="presParOf" srcId="{BD4503DC-AF76-1745-A2CA-737EA5D40D65}" destId="{0EA2B902-3A2C-D94C-9D64-E988983F09E5}" srcOrd="0" destOrd="0" presId="urn:microsoft.com/office/officeart/2005/8/layout/hierarchy1"/>
    <dgm:cxn modelId="{B8412424-DDC5-1A42-892A-FE665817CC06}" type="presParOf" srcId="{0EA2B902-3A2C-D94C-9D64-E988983F09E5}" destId="{28640F44-D821-B84C-92E1-B2937B401FC6}" srcOrd="0" destOrd="0" presId="urn:microsoft.com/office/officeart/2005/8/layout/hierarchy1"/>
    <dgm:cxn modelId="{6F2D0D66-945E-D04A-B834-8E15797E545E}" type="presParOf" srcId="{0EA2B902-3A2C-D94C-9D64-E988983F09E5}" destId="{AB0971C9-3438-B349-8921-2361F77F892E}" srcOrd="1" destOrd="0" presId="urn:microsoft.com/office/officeart/2005/8/layout/hierarchy1"/>
    <dgm:cxn modelId="{A9A02E9D-A760-3049-BEF3-FACD9B130975}" type="presParOf" srcId="{BD4503DC-AF76-1745-A2CA-737EA5D40D65}" destId="{568A8D56-9FD5-A542-94EE-BFCDC12BDFD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EF428-698E-4ACC-91BD-3AF6A55CBD91}"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A9C96370-E4C9-4286-AA09-701C5DDCAB89}">
      <dgm:prSet/>
      <dgm:spPr/>
      <dgm:t>
        <a:bodyPr/>
        <a:lstStyle/>
        <a:p>
          <a:r>
            <a:rPr lang="en-US" b="0"/>
            <a:t>plans de travail</a:t>
          </a:r>
          <a:endParaRPr lang="en-US"/>
        </a:p>
      </dgm:t>
    </dgm:pt>
    <dgm:pt modelId="{2D56452D-2F0E-449F-A73D-93DE63FC9796}" type="parTrans" cxnId="{65F7302B-FF54-40D1-8620-663232BE9446}">
      <dgm:prSet/>
      <dgm:spPr/>
      <dgm:t>
        <a:bodyPr/>
        <a:lstStyle/>
        <a:p>
          <a:endParaRPr lang="en-US"/>
        </a:p>
      </dgm:t>
    </dgm:pt>
    <dgm:pt modelId="{B629B180-6CAC-4723-AE68-BB81F9B7BC34}" type="sibTrans" cxnId="{65F7302B-FF54-40D1-8620-663232BE9446}">
      <dgm:prSet/>
      <dgm:spPr/>
      <dgm:t>
        <a:bodyPr/>
        <a:lstStyle/>
        <a:p>
          <a:endParaRPr lang="en-US"/>
        </a:p>
      </dgm:t>
    </dgm:pt>
    <dgm:pt modelId="{9D046747-C479-45B0-8116-2F8ECC511C32}">
      <dgm:prSet/>
      <dgm:spPr/>
      <dgm:t>
        <a:bodyPr/>
        <a:lstStyle/>
        <a:p>
          <a:r>
            <a:rPr lang="en-US" b="0"/>
            <a:t>recherche documentaire et travail libre</a:t>
          </a:r>
          <a:endParaRPr lang="en-US"/>
        </a:p>
      </dgm:t>
    </dgm:pt>
    <dgm:pt modelId="{2D735F19-E0F6-47BE-BCC8-F0C264F3C172}" type="parTrans" cxnId="{4C3C7FE1-0DDC-4BD6-998D-408CD22421EA}">
      <dgm:prSet/>
      <dgm:spPr/>
      <dgm:t>
        <a:bodyPr/>
        <a:lstStyle/>
        <a:p>
          <a:endParaRPr lang="en-US"/>
        </a:p>
      </dgm:t>
    </dgm:pt>
    <dgm:pt modelId="{741C147C-E768-4F3B-86E5-CB751D8FF844}" type="sibTrans" cxnId="{4C3C7FE1-0DDC-4BD6-998D-408CD22421EA}">
      <dgm:prSet/>
      <dgm:spPr/>
      <dgm:t>
        <a:bodyPr/>
        <a:lstStyle/>
        <a:p>
          <a:endParaRPr lang="en-US"/>
        </a:p>
      </dgm:t>
    </dgm:pt>
    <dgm:pt modelId="{4DF89EF9-C2EB-2C4D-ACFE-9FFB25EE2D3A}" type="pres">
      <dgm:prSet presAssocID="{F29EF428-698E-4ACC-91BD-3AF6A55CBD91}" presName="linear" presStyleCnt="0">
        <dgm:presLayoutVars>
          <dgm:animLvl val="lvl"/>
          <dgm:resizeHandles val="exact"/>
        </dgm:presLayoutVars>
      </dgm:prSet>
      <dgm:spPr/>
    </dgm:pt>
    <dgm:pt modelId="{9A13777F-6735-B143-8455-462BA68D2335}" type="pres">
      <dgm:prSet presAssocID="{A9C96370-E4C9-4286-AA09-701C5DDCAB89}" presName="parentText" presStyleLbl="node1" presStyleIdx="0" presStyleCnt="2">
        <dgm:presLayoutVars>
          <dgm:chMax val="0"/>
          <dgm:bulletEnabled val="1"/>
        </dgm:presLayoutVars>
      </dgm:prSet>
      <dgm:spPr/>
    </dgm:pt>
    <dgm:pt modelId="{BD6CC45E-FFA7-684C-AF66-4907E36F221D}" type="pres">
      <dgm:prSet presAssocID="{B629B180-6CAC-4723-AE68-BB81F9B7BC34}" presName="spacer" presStyleCnt="0"/>
      <dgm:spPr/>
    </dgm:pt>
    <dgm:pt modelId="{07427855-6973-9142-A630-EB16E51DB075}" type="pres">
      <dgm:prSet presAssocID="{9D046747-C479-45B0-8116-2F8ECC511C32}" presName="parentText" presStyleLbl="node1" presStyleIdx="1" presStyleCnt="2">
        <dgm:presLayoutVars>
          <dgm:chMax val="0"/>
          <dgm:bulletEnabled val="1"/>
        </dgm:presLayoutVars>
      </dgm:prSet>
      <dgm:spPr/>
    </dgm:pt>
  </dgm:ptLst>
  <dgm:cxnLst>
    <dgm:cxn modelId="{65F7302B-FF54-40D1-8620-663232BE9446}" srcId="{F29EF428-698E-4ACC-91BD-3AF6A55CBD91}" destId="{A9C96370-E4C9-4286-AA09-701C5DDCAB89}" srcOrd="0" destOrd="0" parTransId="{2D56452D-2F0E-449F-A73D-93DE63FC9796}" sibTransId="{B629B180-6CAC-4723-AE68-BB81F9B7BC34}"/>
    <dgm:cxn modelId="{77A5DC3A-40C5-A046-9623-469A6F97A09E}" type="presOf" srcId="{9D046747-C479-45B0-8116-2F8ECC511C32}" destId="{07427855-6973-9142-A630-EB16E51DB075}" srcOrd="0" destOrd="0" presId="urn:microsoft.com/office/officeart/2005/8/layout/vList2"/>
    <dgm:cxn modelId="{EE6CDAAD-BB90-134A-BBAE-D5253BCE7D84}" type="presOf" srcId="{A9C96370-E4C9-4286-AA09-701C5DDCAB89}" destId="{9A13777F-6735-B143-8455-462BA68D2335}" srcOrd="0" destOrd="0" presId="urn:microsoft.com/office/officeart/2005/8/layout/vList2"/>
    <dgm:cxn modelId="{B5FC5EB7-D2A7-844C-8AB1-A2AFA45E250B}" type="presOf" srcId="{F29EF428-698E-4ACC-91BD-3AF6A55CBD91}" destId="{4DF89EF9-C2EB-2C4D-ACFE-9FFB25EE2D3A}" srcOrd="0" destOrd="0" presId="urn:microsoft.com/office/officeart/2005/8/layout/vList2"/>
    <dgm:cxn modelId="{4C3C7FE1-0DDC-4BD6-998D-408CD22421EA}" srcId="{F29EF428-698E-4ACC-91BD-3AF6A55CBD91}" destId="{9D046747-C479-45B0-8116-2F8ECC511C32}" srcOrd="1" destOrd="0" parTransId="{2D735F19-E0F6-47BE-BCC8-F0C264F3C172}" sibTransId="{741C147C-E768-4F3B-86E5-CB751D8FF844}"/>
    <dgm:cxn modelId="{8ED392DD-5B80-D34B-8484-1D632C863A2B}" type="presParOf" srcId="{4DF89EF9-C2EB-2C4D-ACFE-9FFB25EE2D3A}" destId="{9A13777F-6735-B143-8455-462BA68D2335}" srcOrd="0" destOrd="0" presId="urn:microsoft.com/office/officeart/2005/8/layout/vList2"/>
    <dgm:cxn modelId="{9D2466DA-D89B-FB4C-B43C-D2D328CF9293}" type="presParOf" srcId="{4DF89EF9-C2EB-2C4D-ACFE-9FFB25EE2D3A}" destId="{BD6CC45E-FFA7-684C-AF66-4907E36F221D}" srcOrd="1" destOrd="0" presId="urn:microsoft.com/office/officeart/2005/8/layout/vList2"/>
    <dgm:cxn modelId="{05A8C840-D4B6-DC4E-80EA-10B9C8443EC3}" type="presParOf" srcId="{4DF89EF9-C2EB-2C4D-ACFE-9FFB25EE2D3A}" destId="{07427855-6973-9142-A630-EB16E51DB075}"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2B8084-068E-4658-9FDC-C50E788154D8}"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A15FB6C4-87D5-4E84-843A-57EB886E3A5F}">
      <dgm:prSet/>
      <dgm:spPr/>
      <dgm:t>
        <a:bodyPr/>
        <a:lstStyle/>
        <a:p>
          <a:r>
            <a:rPr lang="en-US" b="0"/>
            <a:t>Augmentation de l’autonomie et de l’organisation des élèves.</a:t>
          </a:r>
          <a:endParaRPr lang="en-US"/>
        </a:p>
      </dgm:t>
    </dgm:pt>
    <dgm:pt modelId="{E4843624-105B-410B-94B6-FA8E8FF61F43}" type="parTrans" cxnId="{64FEAE93-2D47-44D1-A725-B5C6A431C4D0}">
      <dgm:prSet/>
      <dgm:spPr/>
      <dgm:t>
        <a:bodyPr/>
        <a:lstStyle/>
        <a:p>
          <a:endParaRPr lang="en-US"/>
        </a:p>
      </dgm:t>
    </dgm:pt>
    <dgm:pt modelId="{4A57A3FC-68AB-4CF6-AB34-1409332F2FB4}" type="sibTrans" cxnId="{64FEAE93-2D47-44D1-A725-B5C6A431C4D0}">
      <dgm:prSet/>
      <dgm:spPr/>
      <dgm:t>
        <a:bodyPr/>
        <a:lstStyle/>
        <a:p>
          <a:endParaRPr lang="en-US"/>
        </a:p>
      </dgm:t>
    </dgm:pt>
    <dgm:pt modelId="{FDA92E1D-9699-4720-A7A8-87E0634B40CA}">
      <dgm:prSet/>
      <dgm:spPr/>
      <dgm:t>
        <a:bodyPr/>
        <a:lstStyle/>
        <a:p>
          <a:r>
            <a:rPr lang="en-US" b="0"/>
            <a:t>Augmentation des capacités langagières et des productions langagières des élèves.</a:t>
          </a:r>
          <a:endParaRPr lang="en-US"/>
        </a:p>
      </dgm:t>
    </dgm:pt>
    <dgm:pt modelId="{F36B3A39-1E92-45C5-9291-7452EDF31B90}" type="parTrans" cxnId="{BBA3B56F-43DB-4ACA-8A43-210394816AB5}">
      <dgm:prSet/>
      <dgm:spPr/>
      <dgm:t>
        <a:bodyPr/>
        <a:lstStyle/>
        <a:p>
          <a:endParaRPr lang="en-US"/>
        </a:p>
      </dgm:t>
    </dgm:pt>
    <dgm:pt modelId="{262CF521-ADAF-4FE8-96D0-47583A7E2C15}" type="sibTrans" cxnId="{BBA3B56F-43DB-4ACA-8A43-210394816AB5}">
      <dgm:prSet/>
      <dgm:spPr/>
      <dgm:t>
        <a:bodyPr/>
        <a:lstStyle/>
        <a:p>
          <a:endParaRPr lang="en-US"/>
        </a:p>
      </dgm:t>
    </dgm:pt>
    <dgm:pt modelId="{9A1983C1-82E1-45B2-960F-EDD330DA9B1D}">
      <dgm:prSet/>
      <dgm:spPr/>
      <dgm:t>
        <a:bodyPr/>
        <a:lstStyle/>
        <a:p>
          <a:r>
            <a:rPr lang="en-US" b="0"/>
            <a:t>Développement de l’esprit critique et de la coopération.</a:t>
          </a:r>
          <a:endParaRPr lang="en-US"/>
        </a:p>
      </dgm:t>
    </dgm:pt>
    <dgm:pt modelId="{985470F6-1A00-42EB-89C4-885C99C0E212}" type="parTrans" cxnId="{5C32E134-FE34-4BE7-951E-2A4CCA1176A7}">
      <dgm:prSet/>
      <dgm:spPr/>
      <dgm:t>
        <a:bodyPr/>
        <a:lstStyle/>
        <a:p>
          <a:endParaRPr lang="en-US"/>
        </a:p>
      </dgm:t>
    </dgm:pt>
    <dgm:pt modelId="{7D1F600C-DF08-46EC-9970-F9E5C6F93BB2}" type="sibTrans" cxnId="{5C32E134-FE34-4BE7-951E-2A4CCA1176A7}">
      <dgm:prSet/>
      <dgm:spPr/>
      <dgm:t>
        <a:bodyPr/>
        <a:lstStyle/>
        <a:p>
          <a:endParaRPr lang="en-US"/>
        </a:p>
      </dgm:t>
    </dgm:pt>
    <dgm:pt modelId="{E4E5AEBD-DEC8-1048-BD6C-F8E2D9E45ACE}" type="pres">
      <dgm:prSet presAssocID="{182B8084-068E-4658-9FDC-C50E788154D8}" presName="linear" presStyleCnt="0">
        <dgm:presLayoutVars>
          <dgm:animLvl val="lvl"/>
          <dgm:resizeHandles val="exact"/>
        </dgm:presLayoutVars>
      </dgm:prSet>
      <dgm:spPr/>
    </dgm:pt>
    <dgm:pt modelId="{A286EDC1-E9D5-3348-8A4D-EF7C94A9D86F}" type="pres">
      <dgm:prSet presAssocID="{A15FB6C4-87D5-4E84-843A-57EB886E3A5F}" presName="parentText" presStyleLbl="node1" presStyleIdx="0" presStyleCnt="3">
        <dgm:presLayoutVars>
          <dgm:chMax val="0"/>
          <dgm:bulletEnabled val="1"/>
        </dgm:presLayoutVars>
      </dgm:prSet>
      <dgm:spPr/>
    </dgm:pt>
    <dgm:pt modelId="{7BAB308B-204A-B04F-A39C-41F6C4B57A19}" type="pres">
      <dgm:prSet presAssocID="{4A57A3FC-68AB-4CF6-AB34-1409332F2FB4}" presName="spacer" presStyleCnt="0"/>
      <dgm:spPr/>
    </dgm:pt>
    <dgm:pt modelId="{118ACB5A-E1B6-3144-98D8-F7A11050BD88}" type="pres">
      <dgm:prSet presAssocID="{FDA92E1D-9699-4720-A7A8-87E0634B40CA}" presName="parentText" presStyleLbl="node1" presStyleIdx="1" presStyleCnt="3">
        <dgm:presLayoutVars>
          <dgm:chMax val="0"/>
          <dgm:bulletEnabled val="1"/>
        </dgm:presLayoutVars>
      </dgm:prSet>
      <dgm:spPr/>
    </dgm:pt>
    <dgm:pt modelId="{8DF614D3-D041-D843-AD95-31352EF73F04}" type="pres">
      <dgm:prSet presAssocID="{262CF521-ADAF-4FE8-96D0-47583A7E2C15}" presName="spacer" presStyleCnt="0"/>
      <dgm:spPr/>
    </dgm:pt>
    <dgm:pt modelId="{03D5313B-032A-E542-BD1D-2D621AF7FB5E}" type="pres">
      <dgm:prSet presAssocID="{9A1983C1-82E1-45B2-960F-EDD330DA9B1D}" presName="parentText" presStyleLbl="node1" presStyleIdx="2" presStyleCnt="3">
        <dgm:presLayoutVars>
          <dgm:chMax val="0"/>
          <dgm:bulletEnabled val="1"/>
        </dgm:presLayoutVars>
      </dgm:prSet>
      <dgm:spPr/>
    </dgm:pt>
  </dgm:ptLst>
  <dgm:cxnLst>
    <dgm:cxn modelId="{63D28A0B-6F26-2C42-B33E-442D2B36472A}" type="presOf" srcId="{182B8084-068E-4658-9FDC-C50E788154D8}" destId="{E4E5AEBD-DEC8-1048-BD6C-F8E2D9E45ACE}" srcOrd="0" destOrd="0" presId="urn:microsoft.com/office/officeart/2005/8/layout/vList2"/>
    <dgm:cxn modelId="{5C32E134-FE34-4BE7-951E-2A4CCA1176A7}" srcId="{182B8084-068E-4658-9FDC-C50E788154D8}" destId="{9A1983C1-82E1-45B2-960F-EDD330DA9B1D}" srcOrd="2" destOrd="0" parTransId="{985470F6-1A00-42EB-89C4-885C99C0E212}" sibTransId="{7D1F600C-DF08-46EC-9970-F9E5C6F93BB2}"/>
    <dgm:cxn modelId="{BBA3B56F-43DB-4ACA-8A43-210394816AB5}" srcId="{182B8084-068E-4658-9FDC-C50E788154D8}" destId="{FDA92E1D-9699-4720-A7A8-87E0634B40CA}" srcOrd="1" destOrd="0" parTransId="{F36B3A39-1E92-45C5-9291-7452EDF31B90}" sibTransId="{262CF521-ADAF-4FE8-96D0-47583A7E2C15}"/>
    <dgm:cxn modelId="{CA93E072-612D-F540-AC46-5EF9BF52EF12}" type="presOf" srcId="{FDA92E1D-9699-4720-A7A8-87E0634B40CA}" destId="{118ACB5A-E1B6-3144-98D8-F7A11050BD88}" srcOrd="0" destOrd="0" presId="urn:microsoft.com/office/officeart/2005/8/layout/vList2"/>
    <dgm:cxn modelId="{64FEAE93-2D47-44D1-A725-B5C6A431C4D0}" srcId="{182B8084-068E-4658-9FDC-C50E788154D8}" destId="{A15FB6C4-87D5-4E84-843A-57EB886E3A5F}" srcOrd="0" destOrd="0" parTransId="{E4843624-105B-410B-94B6-FA8E8FF61F43}" sibTransId="{4A57A3FC-68AB-4CF6-AB34-1409332F2FB4}"/>
    <dgm:cxn modelId="{8A792899-B855-964A-AB3C-BE5FCF8486A2}" type="presOf" srcId="{9A1983C1-82E1-45B2-960F-EDD330DA9B1D}" destId="{03D5313B-032A-E542-BD1D-2D621AF7FB5E}" srcOrd="0" destOrd="0" presId="urn:microsoft.com/office/officeart/2005/8/layout/vList2"/>
    <dgm:cxn modelId="{45AB81CA-C30A-1E47-A0DE-E98671EC5125}" type="presOf" srcId="{A15FB6C4-87D5-4E84-843A-57EB886E3A5F}" destId="{A286EDC1-E9D5-3348-8A4D-EF7C94A9D86F}" srcOrd="0" destOrd="0" presId="urn:microsoft.com/office/officeart/2005/8/layout/vList2"/>
    <dgm:cxn modelId="{ABC78CC9-3E39-F542-B54A-18BCD3A62A0F}" type="presParOf" srcId="{E4E5AEBD-DEC8-1048-BD6C-F8E2D9E45ACE}" destId="{A286EDC1-E9D5-3348-8A4D-EF7C94A9D86F}" srcOrd="0" destOrd="0" presId="urn:microsoft.com/office/officeart/2005/8/layout/vList2"/>
    <dgm:cxn modelId="{341A9CFD-1DFE-CA4C-AD10-F072CB92C5F0}" type="presParOf" srcId="{E4E5AEBD-DEC8-1048-BD6C-F8E2D9E45ACE}" destId="{7BAB308B-204A-B04F-A39C-41F6C4B57A19}" srcOrd="1" destOrd="0" presId="urn:microsoft.com/office/officeart/2005/8/layout/vList2"/>
    <dgm:cxn modelId="{509783C7-54DF-1C46-BC1B-29DC73B09E02}" type="presParOf" srcId="{E4E5AEBD-DEC8-1048-BD6C-F8E2D9E45ACE}" destId="{118ACB5A-E1B6-3144-98D8-F7A11050BD88}" srcOrd="2" destOrd="0" presId="urn:microsoft.com/office/officeart/2005/8/layout/vList2"/>
    <dgm:cxn modelId="{421DB8BB-9292-594F-A034-0361E986B270}" type="presParOf" srcId="{E4E5AEBD-DEC8-1048-BD6C-F8E2D9E45ACE}" destId="{8DF614D3-D041-D843-AD95-31352EF73F04}" srcOrd="3" destOrd="0" presId="urn:microsoft.com/office/officeart/2005/8/layout/vList2"/>
    <dgm:cxn modelId="{65FF3F5F-998D-814D-84AC-F11F2645674B}" type="presParOf" srcId="{E4E5AEBD-DEC8-1048-BD6C-F8E2D9E45ACE}" destId="{03D5313B-032A-E542-BD1D-2D621AF7FB5E}"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D6B4B-8F9C-457E-B014-381142DED377}"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6369FCF9-BFDD-4812-B7FF-73262DAFD2CE}">
      <dgm:prSet/>
      <dgm:spPr/>
      <dgm:t>
        <a:bodyPr/>
        <a:lstStyle/>
        <a:p>
          <a:r>
            <a:rPr lang="en-US" b="0"/>
            <a:t>Un outil des pédagogies coopératives (Freinet, Pédagogie institutionnelle...).</a:t>
          </a:r>
          <a:endParaRPr lang="en-US"/>
        </a:p>
      </dgm:t>
    </dgm:pt>
    <dgm:pt modelId="{05CF64D4-9E8F-408F-BF75-E0B44D100587}" type="parTrans" cxnId="{59462071-A687-4041-AF6B-6A7EC63E2A63}">
      <dgm:prSet/>
      <dgm:spPr/>
      <dgm:t>
        <a:bodyPr/>
        <a:lstStyle/>
        <a:p>
          <a:endParaRPr lang="en-US"/>
        </a:p>
      </dgm:t>
    </dgm:pt>
    <dgm:pt modelId="{35C72FF0-7A9C-4343-BC1D-A53BF8D3BE4E}" type="sibTrans" cxnId="{59462071-A687-4041-AF6B-6A7EC63E2A63}">
      <dgm:prSet/>
      <dgm:spPr/>
      <dgm:t>
        <a:bodyPr/>
        <a:lstStyle/>
        <a:p>
          <a:endParaRPr lang="en-US"/>
        </a:p>
      </dgm:t>
    </dgm:pt>
    <dgm:pt modelId="{F689A933-0ECF-4E28-88E8-D6E361248D2C}">
      <dgm:prSet/>
      <dgm:spPr/>
      <dgm:t>
        <a:bodyPr/>
        <a:lstStyle/>
        <a:p>
          <a:r>
            <a:rPr lang="en-US" b="0"/>
            <a:t>Un outil au service de l'autonomie de l'élève.</a:t>
          </a:r>
          <a:endParaRPr lang="en-US"/>
        </a:p>
      </dgm:t>
    </dgm:pt>
    <dgm:pt modelId="{FA2921ED-821B-47FF-9A4D-AC24CE9725B2}" type="parTrans" cxnId="{A0677BDF-CE70-4FD9-B4C5-E083353070ED}">
      <dgm:prSet/>
      <dgm:spPr/>
      <dgm:t>
        <a:bodyPr/>
        <a:lstStyle/>
        <a:p>
          <a:endParaRPr lang="en-US"/>
        </a:p>
      </dgm:t>
    </dgm:pt>
    <dgm:pt modelId="{1A00E587-29CA-4881-99EB-319D696E7C3D}" type="sibTrans" cxnId="{A0677BDF-CE70-4FD9-B4C5-E083353070ED}">
      <dgm:prSet/>
      <dgm:spPr/>
      <dgm:t>
        <a:bodyPr/>
        <a:lstStyle/>
        <a:p>
          <a:endParaRPr lang="en-US"/>
        </a:p>
      </dgm:t>
    </dgm:pt>
    <dgm:pt modelId="{9EC6CD92-9935-4469-ABCB-123B7215745A}">
      <dgm:prSet/>
      <dgm:spPr/>
      <dgm:t>
        <a:bodyPr/>
        <a:lstStyle/>
        <a:p>
          <a:r>
            <a:rPr lang="en-US" b="0"/>
            <a:t>Un outil au service du raisonnement et des pratiques langagières.</a:t>
          </a:r>
          <a:endParaRPr lang="en-US"/>
        </a:p>
      </dgm:t>
    </dgm:pt>
    <dgm:pt modelId="{24B9DADA-BD68-4274-809F-08E3359F6CCD}" type="parTrans" cxnId="{6E259DF0-0BBE-4F95-A8F0-C9939BBE216F}">
      <dgm:prSet/>
      <dgm:spPr/>
      <dgm:t>
        <a:bodyPr/>
        <a:lstStyle/>
        <a:p>
          <a:endParaRPr lang="en-US"/>
        </a:p>
      </dgm:t>
    </dgm:pt>
    <dgm:pt modelId="{95595101-DA4C-4D25-88F9-7EAC8399EE94}" type="sibTrans" cxnId="{6E259DF0-0BBE-4F95-A8F0-C9939BBE216F}">
      <dgm:prSet/>
      <dgm:spPr/>
      <dgm:t>
        <a:bodyPr/>
        <a:lstStyle/>
        <a:p>
          <a:endParaRPr lang="en-US"/>
        </a:p>
      </dgm:t>
    </dgm:pt>
    <dgm:pt modelId="{AED065C5-0270-F04F-876A-2C1AB62E49FF}" type="pres">
      <dgm:prSet presAssocID="{793D6B4B-8F9C-457E-B014-381142DED377}" presName="vert0" presStyleCnt="0">
        <dgm:presLayoutVars>
          <dgm:dir/>
          <dgm:animOne val="branch"/>
          <dgm:animLvl val="lvl"/>
        </dgm:presLayoutVars>
      </dgm:prSet>
      <dgm:spPr/>
    </dgm:pt>
    <dgm:pt modelId="{51F76D49-A3BF-1646-9FE4-F7B35D17DE10}" type="pres">
      <dgm:prSet presAssocID="{6369FCF9-BFDD-4812-B7FF-73262DAFD2CE}" presName="thickLine" presStyleLbl="alignNode1" presStyleIdx="0" presStyleCnt="3"/>
      <dgm:spPr/>
    </dgm:pt>
    <dgm:pt modelId="{CBF110AB-F368-D247-90F3-A15E61DCC49A}" type="pres">
      <dgm:prSet presAssocID="{6369FCF9-BFDD-4812-B7FF-73262DAFD2CE}" presName="horz1" presStyleCnt="0"/>
      <dgm:spPr/>
    </dgm:pt>
    <dgm:pt modelId="{6B92210E-C1DA-A842-827B-BC1385FE60FE}" type="pres">
      <dgm:prSet presAssocID="{6369FCF9-BFDD-4812-B7FF-73262DAFD2CE}" presName="tx1" presStyleLbl="revTx" presStyleIdx="0" presStyleCnt="3"/>
      <dgm:spPr/>
    </dgm:pt>
    <dgm:pt modelId="{2660B6A7-9162-D045-BE13-0F4F95296045}" type="pres">
      <dgm:prSet presAssocID="{6369FCF9-BFDD-4812-B7FF-73262DAFD2CE}" presName="vert1" presStyleCnt="0"/>
      <dgm:spPr/>
    </dgm:pt>
    <dgm:pt modelId="{4A7AF8F9-097C-954D-B2A2-F5B227B00C78}" type="pres">
      <dgm:prSet presAssocID="{F689A933-0ECF-4E28-88E8-D6E361248D2C}" presName="thickLine" presStyleLbl="alignNode1" presStyleIdx="1" presStyleCnt="3"/>
      <dgm:spPr/>
    </dgm:pt>
    <dgm:pt modelId="{719D49C6-F556-A941-AD40-2B1FAFC0CF6C}" type="pres">
      <dgm:prSet presAssocID="{F689A933-0ECF-4E28-88E8-D6E361248D2C}" presName="horz1" presStyleCnt="0"/>
      <dgm:spPr/>
    </dgm:pt>
    <dgm:pt modelId="{F91C3482-FC91-8542-8B4E-8173EF0F806E}" type="pres">
      <dgm:prSet presAssocID="{F689A933-0ECF-4E28-88E8-D6E361248D2C}" presName="tx1" presStyleLbl="revTx" presStyleIdx="1" presStyleCnt="3"/>
      <dgm:spPr/>
    </dgm:pt>
    <dgm:pt modelId="{C3DEE657-038A-A745-8A88-A3E4101D4989}" type="pres">
      <dgm:prSet presAssocID="{F689A933-0ECF-4E28-88E8-D6E361248D2C}" presName="vert1" presStyleCnt="0"/>
      <dgm:spPr/>
    </dgm:pt>
    <dgm:pt modelId="{523EFE15-12E2-3E44-8306-5720C7A528F9}" type="pres">
      <dgm:prSet presAssocID="{9EC6CD92-9935-4469-ABCB-123B7215745A}" presName="thickLine" presStyleLbl="alignNode1" presStyleIdx="2" presStyleCnt="3"/>
      <dgm:spPr/>
    </dgm:pt>
    <dgm:pt modelId="{276C99F4-3EF2-504C-A551-913E9E535BA2}" type="pres">
      <dgm:prSet presAssocID="{9EC6CD92-9935-4469-ABCB-123B7215745A}" presName="horz1" presStyleCnt="0"/>
      <dgm:spPr/>
    </dgm:pt>
    <dgm:pt modelId="{148428C6-98C6-654E-A202-33D41CD17EAC}" type="pres">
      <dgm:prSet presAssocID="{9EC6CD92-9935-4469-ABCB-123B7215745A}" presName="tx1" presStyleLbl="revTx" presStyleIdx="2" presStyleCnt="3"/>
      <dgm:spPr/>
    </dgm:pt>
    <dgm:pt modelId="{2D7CDB97-49E8-C84A-B360-EAA193014E81}" type="pres">
      <dgm:prSet presAssocID="{9EC6CD92-9935-4469-ABCB-123B7215745A}" presName="vert1" presStyleCnt="0"/>
      <dgm:spPr/>
    </dgm:pt>
  </dgm:ptLst>
  <dgm:cxnLst>
    <dgm:cxn modelId="{544CBB54-A56D-FB45-8CBE-A78BD7300491}" type="presOf" srcId="{F689A933-0ECF-4E28-88E8-D6E361248D2C}" destId="{F91C3482-FC91-8542-8B4E-8173EF0F806E}" srcOrd="0" destOrd="0" presId="urn:microsoft.com/office/officeart/2008/layout/LinedList"/>
    <dgm:cxn modelId="{59462071-A687-4041-AF6B-6A7EC63E2A63}" srcId="{793D6B4B-8F9C-457E-B014-381142DED377}" destId="{6369FCF9-BFDD-4812-B7FF-73262DAFD2CE}" srcOrd="0" destOrd="0" parTransId="{05CF64D4-9E8F-408F-BF75-E0B44D100587}" sibTransId="{35C72FF0-7A9C-4343-BC1D-A53BF8D3BE4E}"/>
    <dgm:cxn modelId="{CB4C4485-8865-5A41-96E8-835E532EAC64}" type="presOf" srcId="{793D6B4B-8F9C-457E-B014-381142DED377}" destId="{AED065C5-0270-F04F-876A-2C1AB62E49FF}" srcOrd="0" destOrd="0" presId="urn:microsoft.com/office/officeart/2008/layout/LinedList"/>
    <dgm:cxn modelId="{AB20BDB3-AC51-3A4E-ACA0-D5DBB328211D}" type="presOf" srcId="{9EC6CD92-9935-4469-ABCB-123B7215745A}" destId="{148428C6-98C6-654E-A202-33D41CD17EAC}" srcOrd="0" destOrd="0" presId="urn:microsoft.com/office/officeart/2008/layout/LinedList"/>
    <dgm:cxn modelId="{C31459D9-BA15-F84A-ACFA-F0D752C2481D}" type="presOf" srcId="{6369FCF9-BFDD-4812-B7FF-73262DAFD2CE}" destId="{6B92210E-C1DA-A842-827B-BC1385FE60FE}" srcOrd="0" destOrd="0" presId="urn:microsoft.com/office/officeart/2008/layout/LinedList"/>
    <dgm:cxn modelId="{A0677BDF-CE70-4FD9-B4C5-E083353070ED}" srcId="{793D6B4B-8F9C-457E-B014-381142DED377}" destId="{F689A933-0ECF-4E28-88E8-D6E361248D2C}" srcOrd="1" destOrd="0" parTransId="{FA2921ED-821B-47FF-9A4D-AC24CE9725B2}" sibTransId="{1A00E587-29CA-4881-99EB-319D696E7C3D}"/>
    <dgm:cxn modelId="{6E259DF0-0BBE-4F95-A8F0-C9939BBE216F}" srcId="{793D6B4B-8F9C-457E-B014-381142DED377}" destId="{9EC6CD92-9935-4469-ABCB-123B7215745A}" srcOrd="2" destOrd="0" parTransId="{24B9DADA-BD68-4274-809F-08E3359F6CCD}" sibTransId="{95595101-DA4C-4D25-88F9-7EAC8399EE94}"/>
    <dgm:cxn modelId="{3B1E524B-1082-324C-BDAB-4F483FEEFADD}" type="presParOf" srcId="{AED065C5-0270-F04F-876A-2C1AB62E49FF}" destId="{51F76D49-A3BF-1646-9FE4-F7B35D17DE10}" srcOrd="0" destOrd="0" presId="urn:microsoft.com/office/officeart/2008/layout/LinedList"/>
    <dgm:cxn modelId="{C8F1A77A-E762-AE44-8238-490D19696E76}" type="presParOf" srcId="{AED065C5-0270-F04F-876A-2C1AB62E49FF}" destId="{CBF110AB-F368-D247-90F3-A15E61DCC49A}" srcOrd="1" destOrd="0" presId="urn:microsoft.com/office/officeart/2008/layout/LinedList"/>
    <dgm:cxn modelId="{6F1E8489-78B6-5345-9EAB-3CD610785F00}" type="presParOf" srcId="{CBF110AB-F368-D247-90F3-A15E61DCC49A}" destId="{6B92210E-C1DA-A842-827B-BC1385FE60FE}" srcOrd="0" destOrd="0" presId="urn:microsoft.com/office/officeart/2008/layout/LinedList"/>
    <dgm:cxn modelId="{2F8BCE11-598F-2C41-9D41-F37C0BCFE70D}" type="presParOf" srcId="{CBF110AB-F368-D247-90F3-A15E61DCC49A}" destId="{2660B6A7-9162-D045-BE13-0F4F95296045}" srcOrd="1" destOrd="0" presId="urn:microsoft.com/office/officeart/2008/layout/LinedList"/>
    <dgm:cxn modelId="{11A0879B-8E7C-774B-A8B8-D6EB21F5A66B}" type="presParOf" srcId="{AED065C5-0270-F04F-876A-2C1AB62E49FF}" destId="{4A7AF8F9-097C-954D-B2A2-F5B227B00C78}" srcOrd="2" destOrd="0" presId="urn:microsoft.com/office/officeart/2008/layout/LinedList"/>
    <dgm:cxn modelId="{EC45C222-50E8-2448-B21F-0037B2C16C9B}" type="presParOf" srcId="{AED065C5-0270-F04F-876A-2C1AB62E49FF}" destId="{719D49C6-F556-A941-AD40-2B1FAFC0CF6C}" srcOrd="3" destOrd="0" presId="urn:microsoft.com/office/officeart/2008/layout/LinedList"/>
    <dgm:cxn modelId="{7AEC9C4B-6810-EB4E-8552-53C89D747E60}" type="presParOf" srcId="{719D49C6-F556-A941-AD40-2B1FAFC0CF6C}" destId="{F91C3482-FC91-8542-8B4E-8173EF0F806E}" srcOrd="0" destOrd="0" presId="urn:microsoft.com/office/officeart/2008/layout/LinedList"/>
    <dgm:cxn modelId="{9BC24A6E-CAF0-AB43-B2DB-73AAC2B4251B}" type="presParOf" srcId="{719D49C6-F556-A941-AD40-2B1FAFC0CF6C}" destId="{C3DEE657-038A-A745-8A88-A3E4101D4989}" srcOrd="1" destOrd="0" presId="urn:microsoft.com/office/officeart/2008/layout/LinedList"/>
    <dgm:cxn modelId="{AA665159-1B6F-1C4F-B7A0-3ACF043EF14B}" type="presParOf" srcId="{AED065C5-0270-F04F-876A-2C1AB62E49FF}" destId="{523EFE15-12E2-3E44-8306-5720C7A528F9}" srcOrd="4" destOrd="0" presId="urn:microsoft.com/office/officeart/2008/layout/LinedList"/>
    <dgm:cxn modelId="{9F6402A3-9824-AF45-99A6-712D32F7B42C}" type="presParOf" srcId="{AED065C5-0270-F04F-876A-2C1AB62E49FF}" destId="{276C99F4-3EF2-504C-A551-913E9E535BA2}" srcOrd="5" destOrd="0" presId="urn:microsoft.com/office/officeart/2008/layout/LinedList"/>
    <dgm:cxn modelId="{C842BF95-841A-CE4D-8A28-4C1EB6E8A31D}" type="presParOf" srcId="{276C99F4-3EF2-504C-A551-913E9E535BA2}" destId="{148428C6-98C6-654E-A202-33D41CD17EAC}" srcOrd="0" destOrd="0" presId="urn:microsoft.com/office/officeart/2008/layout/LinedList"/>
    <dgm:cxn modelId="{AD9F77E7-0BB4-524F-B630-8C0136150839}" type="presParOf" srcId="{276C99F4-3EF2-504C-A551-913E9E535BA2}" destId="{2D7CDB97-49E8-C84A-B360-EAA193014E8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19E5E5-4199-4C0E-A623-00318A08DE92}"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88F304D5-FDB4-4789-9D36-DF17C98085E0}">
      <dgm:prSet/>
      <dgm:spPr/>
      <dgm:t>
        <a:bodyPr/>
        <a:lstStyle/>
        <a:p>
          <a:r>
            <a:rPr lang="en-US" b="0"/>
            <a:t>3 possibilités de plans de travail </a:t>
          </a:r>
          <a:endParaRPr lang="en-US"/>
        </a:p>
      </dgm:t>
    </dgm:pt>
    <dgm:pt modelId="{51DFD20F-B3FF-4593-951A-17358D49A696}" type="parTrans" cxnId="{C446BCB3-A20F-4A8E-8A7E-336CC01CDD1F}">
      <dgm:prSet/>
      <dgm:spPr/>
      <dgm:t>
        <a:bodyPr/>
        <a:lstStyle/>
        <a:p>
          <a:endParaRPr lang="en-US"/>
        </a:p>
      </dgm:t>
    </dgm:pt>
    <dgm:pt modelId="{422C45CC-3F87-47C0-8E01-BF9EE2088D2A}" type="sibTrans" cxnId="{C446BCB3-A20F-4A8E-8A7E-336CC01CDD1F}">
      <dgm:prSet/>
      <dgm:spPr/>
      <dgm:t>
        <a:bodyPr/>
        <a:lstStyle/>
        <a:p>
          <a:endParaRPr lang="en-US"/>
        </a:p>
      </dgm:t>
    </dgm:pt>
    <dgm:pt modelId="{C3FD0091-FF81-4A30-8ADD-091A67B7AF65}">
      <dgm:prSet/>
      <dgm:spPr/>
      <dgm:t>
        <a:bodyPr/>
        <a:lstStyle/>
        <a:p>
          <a:r>
            <a:rPr lang="en-US" b="0"/>
            <a:t>Des plans de travail avec fiches d'activités et fiches autocorrectives.</a:t>
          </a:r>
          <a:endParaRPr lang="en-US"/>
        </a:p>
      </dgm:t>
    </dgm:pt>
    <dgm:pt modelId="{C1DF1087-D164-4D3B-ADB0-FFC481391302}" type="parTrans" cxnId="{CDBD4CF3-E826-464F-930A-3A0E53CDB760}">
      <dgm:prSet/>
      <dgm:spPr/>
      <dgm:t>
        <a:bodyPr/>
        <a:lstStyle/>
        <a:p>
          <a:endParaRPr lang="en-US"/>
        </a:p>
      </dgm:t>
    </dgm:pt>
    <dgm:pt modelId="{A18F73BA-36D2-47A2-8D99-C2EA487AEFEF}" type="sibTrans" cxnId="{CDBD4CF3-E826-464F-930A-3A0E53CDB760}">
      <dgm:prSet/>
      <dgm:spPr/>
      <dgm:t>
        <a:bodyPr/>
        <a:lstStyle/>
        <a:p>
          <a:endParaRPr lang="en-US"/>
        </a:p>
      </dgm:t>
    </dgm:pt>
    <dgm:pt modelId="{5EC77E2B-4DD7-4099-A465-ACDEEEBCB60E}">
      <dgm:prSet/>
      <dgm:spPr/>
      <dgm:t>
        <a:bodyPr/>
        <a:lstStyle/>
        <a:p>
          <a:r>
            <a:rPr lang="en-US" b="0"/>
            <a:t>Des plans de travail avec un ensemble de tâches complexes demandant raisonnement et pratiques langagières.</a:t>
          </a:r>
          <a:endParaRPr lang="en-US"/>
        </a:p>
      </dgm:t>
    </dgm:pt>
    <dgm:pt modelId="{124063D8-E166-4B5B-A4B2-D10E1F2FB38D}" type="parTrans" cxnId="{2C0F20A4-6E13-46DF-8B01-6791EE36EF7E}">
      <dgm:prSet/>
      <dgm:spPr/>
      <dgm:t>
        <a:bodyPr/>
        <a:lstStyle/>
        <a:p>
          <a:endParaRPr lang="en-US"/>
        </a:p>
      </dgm:t>
    </dgm:pt>
    <dgm:pt modelId="{30819E72-27D8-4FE0-93CB-A493E9CB591B}" type="sibTrans" cxnId="{2C0F20A4-6E13-46DF-8B01-6791EE36EF7E}">
      <dgm:prSet/>
      <dgm:spPr/>
      <dgm:t>
        <a:bodyPr/>
        <a:lstStyle/>
        <a:p>
          <a:endParaRPr lang="en-US"/>
        </a:p>
      </dgm:t>
    </dgm:pt>
    <dgm:pt modelId="{8961C81C-DA0A-4544-BF3F-A1AA47223F69}">
      <dgm:prSet/>
      <dgm:spPr/>
      <dgm:t>
        <a:bodyPr/>
        <a:lstStyle/>
        <a:p>
          <a:r>
            <a:rPr lang="en-US" b="0"/>
            <a:t>Des plans de travail négociés selon les besoins des élèves.</a:t>
          </a:r>
          <a:endParaRPr lang="en-US"/>
        </a:p>
      </dgm:t>
    </dgm:pt>
    <dgm:pt modelId="{F9A31303-6F53-43F4-907E-0A3269BE767D}" type="parTrans" cxnId="{308415D1-9516-4E1B-BF4D-8655013F2411}">
      <dgm:prSet/>
      <dgm:spPr/>
      <dgm:t>
        <a:bodyPr/>
        <a:lstStyle/>
        <a:p>
          <a:endParaRPr lang="en-US"/>
        </a:p>
      </dgm:t>
    </dgm:pt>
    <dgm:pt modelId="{D7EF95E0-B52F-4FDE-AE14-49475A90BFAE}" type="sibTrans" cxnId="{308415D1-9516-4E1B-BF4D-8655013F2411}">
      <dgm:prSet/>
      <dgm:spPr/>
      <dgm:t>
        <a:bodyPr/>
        <a:lstStyle/>
        <a:p>
          <a:endParaRPr lang="en-US"/>
        </a:p>
      </dgm:t>
    </dgm:pt>
    <dgm:pt modelId="{DF17FB00-0597-594C-B794-4D6B7C7A8AA5}" type="pres">
      <dgm:prSet presAssocID="{0319E5E5-4199-4C0E-A623-00318A08DE92}" presName="vert0" presStyleCnt="0">
        <dgm:presLayoutVars>
          <dgm:dir/>
          <dgm:animOne val="branch"/>
          <dgm:animLvl val="lvl"/>
        </dgm:presLayoutVars>
      </dgm:prSet>
      <dgm:spPr/>
    </dgm:pt>
    <dgm:pt modelId="{92C9BE7E-A53D-9643-8179-47217E437426}" type="pres">
      <dgm:prSet presAssocID="{88F304D5-FDB4-4789-9D36-DF17C98085E0}" presName="thickLine" presStyleLbl="alignNode1" presStyleIdx="0" presStyleCnt="4"/>
      <dgm:spPr/>
    </dgm:pt>
    <dgm:pt modelId="{EF2C9941-3A45-0F4F-AC15-83F40598DFE3}" type="pres">
      <dgm:prSet presAssocID="{88F304D5-FDB4-4789-9D36-DF17C98085E0}" presName="horz1" presStyleCnt="0"/>
      <dgm:spPr/>
    </dgm:pt>
    <dgm:pt modelId="{E7FE218E-FB95-A749-A7EE-440257A4BBD3}" type="pres">
      <dgm:prSet presAssocID="{88F304D5-FDB4-4789-9D36-DF17C98085E0}" presName="tx1" presStyleLbl="revTx" presStyleIdx="0" presStyleCnt="4"/>
      <dgm:spPr/>
    </dgm:pt>
    <dgm:pt modelId="{3455774B-48D7-284C-A902-A8E169DB2745}" type="pres">
      <dgm:prSet presAssocID="{88F304D5-FDB4-4789-9D36-DF17C98085E0}" presName="vert1" presStyleCnt="0"/>
      <dgm:spPr/>
    </dgm:pt>
    <dgm:pt modelId="{45A4D87E-4BA2-0B42-84C7-5EF024D070D2}" type="pres">
      <dgm:prSet presAssocID="{C3FD0091-FF81-4A30-8ADD-091A67B7AF65}" presName="thickLine" presStyleLbl="alignNode1" presStyleIdx="1" presStyleCnt="4"/>
      <dgm:spPr/>
    </dgm:pt>
    <dgm:pt modelId="{09EC68CA-6228-D343-A136-D30517BEDF4E}" type="pres">
      <dgm:prSet presAssocID="{C3FD0091-FF81-4A30-8ADD-091A67B7AF65}" presName="horz1" presStyleCnt="0"/>
      <dgm:spPr/>
    </dgm:pt>
    <dgm:pt modelId="{8A10F3BE-FC2D-7341-AAF7-226A14B691F6}" type="pres">
      <dgm:prSet presAssocID="{C3FD0091-FF81-4A30-8ADD-091A67B7AF65}" presName="tx1" presStyleLbl="revTx" presStyleIdx="1" presStyleCnt="4"/>
      <dgm:spPr/>
    </dgm:pt>
    <dgm:pt modelId="{5078C02A-4122-EE49-98E4-6D3E756E0AE7}" type="pres">
      <dgm:prSet presAssocID="{C3FD0091-FF81-4A30-8ADD-091A67B7AF65}" presName="vert1" presStyleCnt="0"/>
      <dgm:spPr/>
    </dgm:pt>
    <dgm:pt modelId="{5C755E55-ABF1-634E-BB38-275E627146D6}" type="pres">
      <dgm:prSet presAssocID="{5EC77E2B-4DD7-4099-A465-ACDEEEBCB60E}" presName="thickLine" presStyleLbl="alignNode1" presStyleIdx="2" presStyleCnt="4"/>
      <dgm:spPr/>
    </dgm:pt>
    <dgm:pt modelId="{BB588D5F-EC74-114A-9CFD-FFF95F6E4B3A}" type="pres">
      <dgm:prSet presAssocID="{5EC77E2B-4DD7-4099-A465-ACDEEEBCB60E}" presName="horz1" presStyleCnt="0"/>
      <dgm:spPr/>
    </dgm:pt>
    <dgm:pt modelId="{14E646D0-FC62-0449-890C-58302B94ED31}" type="pres">
      <dgm:prSet presAssocID="{5EC77E2B-4DD7-4099-A465-ACDEEEBCB60E}" presName="tx1" presStyleLbl="revTx" presStyleIdx="2" presStyleCnt="4"/>
      <dgm:spPr/>
    </dgm:pt>
    <dgm:pt modelId="{6D6372CC-E9B4-7141-961B-4AD2E536F118}" type="pres">
      <dgm:prSet presAssocID="{5EC77E2B-4DD7-4099-A465-ACDEEEBCB60E}" presName="vert1" presStyleCnt="0"/>
      <dgm:spPr/>
    </dgm:pt>
    <dgm:pt modelId="{E1BA36B2-9358-3040-9FEF-856164E2DF9A}" type="pres">
      <dgm:prSet presAssocID="{8961C81C-DA0A-4544-BF3F-A1AA47223F69}" presName="thickLine" presStyleLbl="alignNode1" presStyleIdx="3" presStyleCnt="4"/>
      <dgm:spPr/>
    </dgm:pt>
    <dgm:pt modelId="{09147018-8682-0847-9FF2-CC788762B7D7}" type="pres">
      <dgm:prSet presAssocID="{8961C81C-DA0A-4544-BF3F-A1AA47223F69}" presName="horz1" presStyleCnt="0"/>
      <dgm:spPr/>
    </dgm:pt>
    <dgm:pt modelId="{71A9F4BD-066A-C34A-BF74-99BAE0324A58}" type="pres">
      <dgm:prSet presAssocID="{8961C81C-DA0A-4544-BF3F-A1AA47223F69}" presName="tx1" presStyleLbl="revTx" presStyleIdx="3" presStyleCnt="4"/>
      <dgm:spPr/>
    </dgm:pt>
    <dgm:pt modelId="{E1BAFF3D-1A6F-504E-AD92-C9D79B2CFEE7}" type="pres">
      <dgm:prSet presAssocID="{8961C81C-DA0A-4544-BF3F-A1AA47223F69}" presName="vert1" presStyleCnt="0"/>
      <dgm:spPr/>
    </dgm:pt>
  </dgm:ptLst>
  <dgm:cxnLst>
    <dgm:cxn modelId="{12A90F4B-FF27-974C-B953-C358339ACA9A}" type="presOf" srcId="{5EC77E2B-4DD7-4099-A465-ACDEEEBCB60E}" destId="{14E646D0-FC62-0449-890C-58302B94ED31}" srcOrd="0" destOrd="0" presId="urn:microsoft.com/office/officeart/2008/layout/LinedList"/>
    <dgm:cxn modelId="{D27F9363-72C5-BF49-B6FD-EF4CB8785C31}" type="presOf" srcId="{0319E5E5-4199-4C0E-A623-00318A08DE92}" destId="{DF17FB00-0597-594C-B794-4D6B7C7A8AA5}" srcOrd="0" destOrd="0" presId="urn:microsoft.com/office/officeart/2008/layout/LinedList"/>
    <dgm:cxn modelId="{E3EB6870-F4DE-0942-B916-A8F528803675}" type="presOf" srcId="{88F304D5-FDB4-4789-9D36-DF17C98085E0}" destId="{E7FE218E-FB95-A749-A7EE-440257A4BBD3}" srcOrd="0" destOrd="0" presId="urn:microsoft.com/office/officeart/2008/layout/LinedList"/>
    <dgm:cxn modelId="{95C37B88-D16A-8348-8A06-5E1317E94565}" type="presOf" srcId="{8961C81C-DA0A-4544-BF3F-A1AA47223F69}" destId="{71A9F4BD-066A-C34A-BF74-99BAE0324A58}" srcOrd="0" destOrd="0" presId="urn:microsoft.com/office/officeart/2008/layout/LinedList"/>
    <dgm:cxn modelId="{2C0F20A4-6E13-46DF-8B01-6791EE36EF7E}" srcId="{0319E5E5-4199-4C0E-A623-00318A08DE92}" destId="{5EC77E2B-4DD7-4099-A465-ACDEEEBCB60E}" srcOrd="2" destOrd="0" parTransId="{124063D8-E166-4B5B-A4B2-D10E1F2FB38D}" sibTransId="{30819E72-27D8-4FE0-93CB-A493E9CB591B}"/>
    <dgm:cxn modelId="{C446BCB3-A20F-4A8E-8A7E-336CC01CDD1F}" srcId="{0319E5E5-4199-4C0E-A623-00318A08DE92}" destId="{88F304D5-FDB4-4789-9D36-DF17C98085E0}" srcOrd="0" destOrd="0" parTransId="{51DFD20F-B3FF-4593-951A-17358D49A696}" sibTransId="{422C45CC-3F87-47C0-8E01-BF9EE2088D2A}"/>
    <dgm:cxn modelId="{FCB5F3BE-4AB2-5043-81EB-C83806885A3D}" type="presOf" srcId="{C3FD0091-FF81-4A30-8ADD-091A67B7AF65}" destId="{8A10F3BE-FC2D-7341-AAF7-226A14B691F6}" srcOrd="0" destOrd="0" presId="urn:microsoft.com/office/officeart/2008/layout/LinedList"/>
    <dgm:cxn modelId="{308415D1-9516-4E1B-BF4D-8655013F2411}" srcId="{0319E5E5-4199-4C0E-A623-00318A08DE92}" destId="{8961C81C-DA0A-4544-BF3F-A1AA47223F69}" srcOrd="3" destOrd="0" parTransId="{F9A31303-6F53-43F4-907E-0A3269BE767D}" sibTransId="{D7EF95E0-B52F-4FDE-AE14-49475A90BFAE}"/>
    <dgm:cxn modelId="{CDBD4CF3-E826-464F-930A-3A0E53CDB760}" srcId="{0319E5E5-4199-4C0E-A623-00318A08DE92}" destId="{C3FD0091-FF81-4A30-8ADD-091A67B7AF65}" srcOrd="1" destOrd="0" parTransId="{C1DF1087-D164-4D3B-ADB0-FFC481391302}" sibTransId="{A18F73BA-36D2-47A2-8D99-C2EA487AEFEF}"/>
    <dgm:cxn modelId="{DF820CE2-4B2C-2442-B9EA-ED46B0ABC9C6}" type="presParOf" srcId="{DF17FB00-0597-594C-B794-4D6B7C7A8AA5}" destId="{92C9BE7E-A53D-9643-8179-47217E437426}" srcOrd="0" destOrd="0" presId="urn:microsoft.com/office/officeart/2008/layout/LinedList"/>
    <dgm:cxn modelId="{9764E2AF-7B42-D143-A57B-6D73F5AB98D0}" type="presParOf" srcId="{DF17FB00-0597-594C-B794-4D6B7C7A8AA5}" destId="{EF2C9941-3A45-0F4F-AC15-83F40598DFE3}" srcOrd="1" destOrd="0" presId="urn:microsoft.com/office/officeart/2008/layout/LinedList"/>
    <dgm:cxn modelId="{3B7442B4-84C6-F346-8876-3CF2EA3678DF}" type="presParOf" srcId="{EF2C9941-3A45-0F4F-AC15-83F40598DFE3}" destId="{E7FE218E-FB95-A749-A7EE-440257A4BBD3}" srcOrd="0" destOrd="0" presId="urn:microsoft.com/office/officeart/2008/layout/LinedList"/>
    <dgm:cxn modelId="{1F3C2439-5871-EC41-B9C3-C6996D27573D}" type="presParOf" srcId="{EF2C9941-3A45-0F4F-AC15-83F40598DFE3}" destId="{3455774B-48D7-284C-A902-A8E169DB2745}" srcOrd="1" destOrd="0" presId="urn:microsoft.com/office/officeart/2008/layout/LinedList"/>
    <dgm:cxn modelId="{00A48646-1B44-E342-838D-67D830F5243C}" type="presParOf" srcId="{DF17FB00-0597-594C-B794-4D6B7C7A8AA5}" destId="{45A4D87E-4BA2-0B42-84C7-5EF024D070D2}" srcOrd="2" destOrd="0" presId="urn:microsoft.com/office/officeart/2008/layout/LinedList"/>
    <dgm:cxn modelId="{C83252D3-97F8-ED4B-8372-3139D82B3704}" type="presParOf" srcId="{DF17FB00-0597-594C-B794-4D6B7C7A8AA5}" destId="{09EC68CA-6228-D343-A136-D30517BEDF4E}" srcOrd="3" destOrd="0" presId="urn:microsoft.com/office/officeart/2008/layout/LinedList"/>
    <dgm:cxn modelId="{16D38B0D-4377-CB4C-8ABF-BAE9B21DA4CB}" type="presParOf" srcId="{09EC68CA-6228-D343-A136-D30517BEDF4E}" destId="{8A10F3BE-FC2D-7341-AAF7-226A14B691F6}" srcOrd="0" destOrd="0" presId="urn:microsoft.com/office/officeart/2008/layout/LinedList"/>
    <dgm:cxn modelId="{BF746803-2CDC-EA45-BC96-D18860FE59F8}" type="presParOf" srcId="{09EC68CA-6228-D343-A136-D30517BEDF4E}" destId="{5078C02A-4122-EE49-98E4-6D3E756E0AE7}" srcOrd="1" destOrd="0" presId="urn:microsoft.com/office/officeart/2008/layout/LinedList"/>
    <dgm:cxn modelId="{E75FAD5B-1C5A-CA41-B90D-F72D891F4A3C}" type="presParOf" srcId="{DF17FB00-0597-594C-B794-4D6B7C7A8AA5}" destId="{5C755E55-ABF1-634E-BB38-275E627146D6}" srcOrd="4" destOrd="0" presId="urn:microsoft.com/office/officeart/2008/layout/LinedList"/>
    <dgm:cxn modelId="{78A156DC-DB83-6A48-9EA0-81C248CB08DA}" type="presParOf" srcId="{DF17FB00-0597-594C-B794-4D6B7C7A8AA5}" destId="{BB588D5F-EC74-114A-9CFD-FFF95F6E4B3A}" srcOrd="5" destOrd="0" presId="urn:microsoft.com/office/officeart/2008/layout/LinedList"/>
    <dgm:cxn modelId="{AFD14981-32E5-1341-8A52-A501387AC733}" type="presParOf" srcId="{BB588D5F-EC74-114A-9CFD-FFF95F6E4B3A}" destId="{14E646D0-FC62-0449-890C-58302B94ED31}" srcOrd="0" destOrd="0" presId="urn:microsoft.com/office/officeart/2008/layout/LinedList"/>
    <dgm:cxn modelId="{6752CC03-4334-804C-B6B5-3EC65E0B35FE}" type="presParOf" srcId="{BB588D5F-EC74-114A-9CFD-FFF95F6E4B3A}" destId="{6D6372CC-E9B4-7141-961B-4AD2E536F118}" srcOrd="1" destOrd="0" presId="urn:microsoft.com/office/officeart/2008/layout/LinedList"/>
    <dgm:cxn modelId="{E49884B6-2448-3E4B-9D5B-99988157A56F}" type="presParOf" srcId="{DF17FB00-0597-594C-B794-4D6B7C7A8AA5}" destId="{E1BA36B2-9358-3040-9FEF-856164E2DF9A}" srcOrd="6" destOrd="0" presId="urn:microsoft.com/office/officeart/2008/layout/LinedList"/>
    <dgm:cxn modelId="{6E757D53-4AF0-BD4C-82CB-672335C4B317}" type="presParOf" srcId="{DF17FB00-0597-594C-B794-4D6B7C7A8AA5}" destId="{09147018-8682-0847-9FF2-CC788762B7D7}" srcOrd="7" destOrd="0" presId="urn:microsoft.com/office/officeart/2008/layout/LinedList"/>
    <dgm:cxn modelId="{152D072E-F6BD-6140-9268-559C3D60B960}" type="presParOf" srcId="{09147018-8682-0847-9FF2-CC788762B7D7}" destId="{71A9F4BD-066A-C34A-BF74-99BAE0324A58}" srcOrd="0" destOrd="0" presId="urn:microsoft.com/office/officeart/2008/layout/LinedList"/>
    <dgm:cxn modelId="{3F30D8A5-F5EC-BD4F-A80D-CFD4071B8B4D}" type="presParOf" srcId="{09147018-8682-0847-9FF2-CC788762B7D7}" destId="{E1BAFF3D-1A6F-504E-AD92-C9D79B2CFEE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0BAB67-4114-49B6-A2C1-976C806DABBC}"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29173B02-CB5C-4865-AF4B-A9E328A03E11}">
      <dgm:prSet/>
      <dgm:spPr/>
      <dgm:t>
        <a:bodyPr/>
        <a:lstStyle/>
        <a:p>
          <a:r>
            <a:rPr lang="en-US" b="0"/>
            <a:t>Des façons de faire différentes :</a:t>
          </a:r>
          <a:endParaRPr lang="en-US"/>
        </a:p>
      </dgm:t>
    </dgm:pt>
    <dgm:pt modelId="{C1F8B092-FAB8-4C3D-92F9-C025E58FBC0F}" type="parTrans" cxnId="{F8C07B9D-9920-4CBA-B4F4-5DE53CA1FDCA}">
      <dgm:prSet/>
      <dgm:spPr/>
      <dgm:t>
        <a:bodyPr/>
        <a:lstStyle/>
        <a:p>
          <a:endParaRPr lang="en-US"/>
        </a:p>
      </dgm:t>
    </dgm:pt>
    <dgm:pt modelId="{B5DD4D79-E94A-4592-BF19-8EE7B802550F}" type="sibTrans" cxnId="{F8C07B9D-9920-4CBA-B4F4-5DE53CA1FDCA}">
      <dgm:prSet/>
      <dgm:spPr/>
      <dgm:t>
        <a:bodyPr/>
        <a:lstStyle/>
        <a:p>
          <a:endParaRPr lang="en-US"/>
        </a:p>
      </dgm:t>
    </dgm:pt>
    <dgm:pt modelId="{0A25533D-25E3-42FE-B68A-A9CE12AE85E0}">
      <dgm:prSet/>
      <dgm:spPr/>
      <dgm:t>
        <a:bodyPr/>
        <a:lstStyle/>
        <a:p>
          <a:r>
            <a:rPr lang="en-US" b="0"/>
            <a:t>Le plan de travail imposé.</a:t>
          </a:r>
          <a:endParaRPr lang="en-US"/>
        </a:p>
      </dgm:t>
    </dgm:pt>
    <dgm:pt modelId="{502D49C9-2742-489B-9A8E-A81352C835E9}" type="parTrans" cxnId="{62D4D49D-3926-4BC6-B5C1-2D9117AC6C78}">
      <dgm:prSet/>
      <dgm:spPr/>
      <dgm:t>
        <a:bodyPr/>
        <a:lstStyle/>
        <a:p>
          <a:endParaRPr lang="en-US"/>
        </a:p>
      </dgm:t>
    </dgm:pt>
    <dgm:pt modelId="{C4A510A2-88C3-4F7B-A7A1-4C5480507B35}" type="sibTrans" cxnId="{62D4D49D-3926-4BC6-B5C1-2D9117AC6C78}">
      <dgm:prSet/>
      <dgm:spPr/>
      <dgm:t>
        <a:bodyPr/>
        <a:lstStyle/>
        <a:p>
          <a:endParaRPr lang="en-US"/>
        </a:p>
      </dgm:t>
    </dgm:pt>
    <dgm:pt modelId="{6E1540E1-BA6D-4337-B995-B24FDA57C237}">
      <dgm:prSet/>
      <dgm:spPr/>
      <dgm:t>
        <a:bodyPr/>
        <a:lstStyle/>
        <a:p>
          <a:r>
            <a:rPr lang="en-US" b="0"/>
            <a:t>Le plan de travail personnalisé (des choix offerts à l'élève).</a:t>
          </a:r>
          <a:endParaRPr lang="en-US"/>
        </a:p>
      </dgm:t>
    </dgm:pt>
    <dgm:pt modelId="{18270B41-0479-42B9-A7B0-98E520A2B34D}" type="parTrans" cxnId="{DC7E8F51-B286-4621-9FC9-C08C7C3CCF42}">
      <dgm:prSet/>
      <dgm:spPr/>
      <dgm:t>
        <a:bodyPr/>
        <a:lstStyle/>
        <a:p>
          <a:endParaRPr lang="en-US"/>
        </a:p>
      </dgm:t>
    </dgm:pt>
    <dgm:pt modelId="{2BE0B43B-6DB6-4069-89E9-2B22C35CFD91}" type="sibTrans" cxnId="{DC7E8F51-B286-4621-9FC9-C08C7C3CCF42}">
      <dgm:prSet/>
      <dgm:spPr/>
      <dgm:t>
        <a:bodyPr/>
        <a:lstStyle/>
        <a:p>
          <a:endParaRPr lang="en-US"/>
        </a:p>
      </dgm:t>
    </dgm:pt>
    <dgm:pt modelId="{5B44AA52-1BF5-4046-BCEE-0FCD7A066DF2}">
      <dgm:prSet/>
      <dgm:spPr/>
      <dgm:t>
        <a:bodyPr/>
        <a:lstStyle/>
        <a:p>
          <a:r>
            <a:rPr lang="en-US" b="0"/>
            <a:t>Le plan de travail négocié.</a:t>
          </a:r>
          <a:endParaRPr lang="en-US"/>
        </a:p>
      </dgm:t>
    </dgm:pt>
    <dgm:pt modelId="{7EE1237E-19D8-433D-B890-34C7EB1A7645}" type="parTrans" cxnId="{EB339229-D2FF-42BE-981B-D87FE03FF59B}">
      <dgm:prSet/>
      <dgm:spPr/>
      <dgm:t>
        <a:bodyPr/>
        <a:lstStyle/>
        <a:p>
          <a:endParaRPr lang="en-US"/>
        </a:p>
      </dgm:t>
    </dgm:pt>
    <dgm:pt modelId="{E42A05DE-97D3-4283-8A3E-9A33CAE6DAB3}" type="sibTrans" cxnId="{EB339229-D2FF-42BE-981B-D87FE03FF59B}">
      <dgm:prSet/>
      <dgm:spPr/>
      <dgm:t>
        <a:bodyPr/>
        <a:lstStyle/>
        <a:p>
          <a:endParaRPr lang="en-US"/>
        </a:p>
      </dgm:t>
    </dgm:pt>
    <dgm:pt modelId="{FC3F3479-A832-6749-932D-4050B20871D8}" type="pres">
      <dgm:prSet presAssocID="{470BAB67-4114-49B6-A2C1-976C806DABBC}" presName="vert0" presStyleCnt="0">
        <dgm:presLayoutVars>
          <dgm:dir/>
          <dgm:animOne val="branch"/>
          <dgm:animLvl val="lvl"/>
        </dgm:presLayoutVars>
      </dgm:prSet>
      <dgm:spPr/>
    </dgm:pt>
    <dgm:pt modelId="{127E9781-7FEB-0F49-941F-0B9836427031}" type="pres">
      <dgm:prSet presAssocID="{29173B02-CB5C-4865-AF4B-A9E328A03E11}" presName="thickLine" presStyleLbl="alignNode1" presStyleIdx="0" presStyleCnt="4"/>
      <dgm:spPr/>
    </dgm:pt>
    <dgm:pt modelId="{7150FFC9-5A2E-644E-AE9D-3E5DBC6B6F0C}" type="pres">
      <dgm:prSet presAssocID="{29173B02-CB5C-4865-AF4B-A9E328A03E11}" presName="horz1" presStyleCnt="0"/>
      <dgm:spPr/>
    </dgm:pt>
    <dgm:pt modelId="{0037AB1F-7D2A-DF42-9548-2BC5FEACE896}" type="pres">
      <dgm:prSet presAssocID="{29173B02-CB5C-4865-AF4B-A9E328A03E11}" presName="tx1" presStyleLbl="revTx" presStyleIdx="0" presStyleCnt="4"/>
      <dgm:spPr/>
    </dgm:pt>
    <dgm:pt modelId="{AD7A9FEF-DF7E-6148-9C0A-CBDA3E2E0373}" type="pres">
      <dgm:prSet presAssocID="{29173B02-CB5C-4865-AF4B-A9E328A03E11}" presName="vert1" presStyleCnt="0"/>
      <dgm:spPr/>
    </dgm:pt>
    <dgm:pt modelId="{85E163C3-127A-C744-8D3A-7F13BCE17A68}" type="pres">
      <dgm:prSet presAssocID="{0A25533D-25E3-42FE-B68A-A9CE12AE85E0}" presName="thickLine" presStyleLbl="alignNode1" presStyleIdx="1" presStyleCnt="4"/>
      <dgm:spPr/>
    </dgm:pt>
    <dgm:pt modelId="{FF87DE50-D76C-3A4A-878E-47B5CC178524}" type="pres">
      <dgm:prSet presAssocID="{0A25533D-25E3-42FE-B68A-A9CE12AE85E0}" presName="horz1" presStyleCnt="0"/>
      <dgm:spPr/>
    </dgm:pt>
    <dgm:pt modelId="{E0505FCC-7D86-3441-B3B6-A35E834D570B}" type="pres">
      <dgm:prSet presAssocID="{0A25533D-25E3-42FE-B68A-A9CE12AE85E0}" presName="tx1" presStyleLbl="revTx" presStyleIdx="1" presStyleCnt="4"/>
      <dgm:spPr/>
    </dgm:pt>
    <dgm:pt modelId="{726781ED-6EA5-844F-9E69-B52C9B0EE1DB}" type="pres">
      <dgm:prSet presAssocID="{0A25533D-25E3-42FE-B68A-A9CE12AE85E0}" presName="vert1" presStyleCnt="0"/>
      <dgm:spPr/>
    </dgm:pt>
    <dgm:pt modelId="{F3EDFE56-E958-DA49-9D51-D07066BEAFED}" type="pres">
      <dgm:prSet presAssocID="{6E1540E1-BA6D-4337-B995-B24FDA57C237}" presName="thickLine" presStyleLbl="alignNode1" presStyleIdx="2" presStyleCnt="4"/>
      <dgm:spPr/>
    </dgm:pt>
    <dgm:pt modelId="{0512D212-407C-FA4C-83BE-8EE647EE0B90}" type="pres">
      <dgm:prSet presAssocID="{6E1540E1-BA6D-4337-B995-B24FDA57C237}" presName="horz1" presStyleCnt="0"/>
      <dgm:spPr/>
    </dgm:pt>
    <dgm:pt modelId="{E7AABD25-2231-6048-AC01-7EC0214E8EC9}" type="pres">
      <dgm:prSet presAssocID="{6E1540E1-BA6D-4337-B995-B24FDA57C237}" presName="tx1" presStyleLbl="revTx" presStyleIdx="2" presStyleCnt="4"/>
      <dgm:spPr/>
    </dgm:pt>
    <dgm:pt modelId="{78A6E3CE-B65F-554E-B857-2918CAB11E95}" type="pres">
      <dgm:prSet presAssocID="{6E1540E1-BA6D-4337-B995-B24FDA57C237}" presName="vert1" presStyleCnt="0"/>
      <dgm:spPr/>
    </dgm:pt>
    <dgm:pt modelId="{9085D14E-78DD-2944-9390-B7CFC41987A1}" type="pres">
      <dgm:prSet presAssocID="{5B44AA52-1BF5-4046-BCEE-0FCD7A066DF2}" presName="thickLine" presStyleLbl="alignNode1" presStyleIdx="3" presStyleCnt="4"/>
      <dgm:spPr/>
    </dgm:pt>
    <dgm:pt modelId="{E29014EF-DC06-E243-8BFE-523451393720}" type="pres">
      <dgm:prSet presAssocID="{5B44AA52-1BF5-4046-BCEE-0FCD7A066DF2}" presName="horz1" presStyleCnt="0"/>
      <dgm:spPr/>
    </dgm:pt>
    <dgm:pt modelId="{71BD0CC0-333B-CE4C-A86B-AE98EA3A3F30}" type="pres">
      <dgm:prSet presAssocID="{5B44AA52-1BF5-4046-BCEE-0FCD7A066DF2}" presName="tx1" presStyleLbl="revTx" presStyleIdx="3" presStyleCnt="4"/>
      <dgm:spPr/>
    </dgm:pt>
    <dgm:pt modelId="{41573583-C2AC-8947-9CD3-CA3232D063BE}" type="pres">
      <dgm:prSet presAssocID="{5B44AA52-1BF5-4046-BCEE-0FCD7A066DF2}" presName="vert1" presStyleCnt="0"/>
      <dgm:spPr/>
    </dgm:pt>
  </dgm:ptLst>
  <dgm:cxnLst>
    <dgm:cxn modelId="{8739BD09-6CFF-9847-B1A7-C88203691033}" type="presOf" srcId="{0A25533D-25E3-42FE-B68A-A9CE12AE85E0}" destId="{E0505FCC-7D86-3441-B3B6-A35E834D570B}" srcOrd="0" destOrd="0" presId="urn:microsoft.com/office/officeart/2008/layout/LinedList"/>
    <dgm:cxn modelId="{EB339229-D2FF-42BE-981B-D87FE03FF59B}" srcId="{470BAB67-4114-49B6-A2C1-976C806DABBC}" destId="{5B44AA52-1BF5-4046-BCEE-0FCD7A066DF2}" srcOrd="3" destOrd="0" parTransId="{7EE1237E-19D8-433D-B890-34C7EB1A7645}" sibTransId="{E42A05DE-97D3-4283-8A3E-9A33CAE6DAB3}"/>
    <dgm:cxn modelId="{1D43AC2F-0BAF-6348-9FEF-191D5C2BC140}" type="presOf" srcId="{5B44AA52-1BF5-4046-BCEE-0FCD7A066DF2}" destId="{71BD0CC0-333B-CE4C-A86B-AE98EA3A3F30}" srcOrd="0" destOrd="0" presId="urn:microsoft.com/office/officeart/2008/layout/LinedList"/>
    <dgm:cxn modelId="{DC7E8F51-B286-4621-9FC9-C08C7C3CCF42}" srcId="{470BAB67-4114-49B6-A2C1-976C806DABBC}" destId="{6E1540E1-BA6D-4337-B995-B24FDA57C237}" srcOrd="2" destOrd="0" parTransId="{18270B41-0479-42B9-A7B0-98E520A2B34D}" sibTransId="{2BE0B43B-6DB6-4069-89E9-2B22C35CFD91}"/>
    <dgm:cxn modelId="{242DD469-6D4B-E04C-9445-D706D8F57E1E}" type="presOf" srcId="{470BAB67-4114-49B6-A2C1-976C806DABBC}" destId="{FC3F3479-A832-6749-932D-4050B20871D8}" srcOrd="0" destOrd="0" presId="urn:microsoft.com/office/officeart/2008/layout/LinedList"/>
    <dgm:cxn modelId="{F8C07B9D-9920-4CBA-B4F4-5DE53CA1FDCA}" srcId="{470BAB67-4114-49B6-A2C1-976C806DABBC}" destId="{29173B02-CB5C-4865-AF4B-A9E328A03E11}" srcOrd="0" destOrd="0" parTransId="{C1F8B092-FAB8-4C3D-92F9-C025E58FBC0F}" sibTransId="{B5DD4D79-E94A-4592-BF19-8EE7B802550F}"/>
    <dgm:cxn modelId="{62D4D49D-3926-4BC6-B5C1-2D9117AC6C78}" srcId="{470BAB67-4114-49B6-A2C1-976C806DABBC}" destId="{0A25533D-25E3-42FE-B68A-A9CE12AE85E0}" srcOrd="1" destOrd="0" parTransId="{502D49C9-2742-489B-9A8E-A81352C835E9}" sibTransId="{C4A510A2-88C3-4F7B-A7A1-4C5480507B35}"/>
    <dgm:cxn modelId="{123299DE-D1C4-F646-B01F-A1799D911E18}" type="presOf" srcId="{6E1540E1-BA6D-4337-B995-B24FDA57C237}" destId="{E7AABD25-2231-6048-AC01-7EC0214E8EC9}" srcOrd="0" destOrd="0" presId="urn:microsoft.com/office/officeart/2008/layout/LinedList"/>
    <dgm:cxn modelId="{A8BF63E5-5684-C44D-9248-280F98FEDECF}" type="presOf" srcId="{29173B02-CB5C-4865-AF4B-A9E328A03E11}" destId="{0037AB1F-7D2A-DF42-9548-2BC5FEACE896}" srcOrd="0" destOrd="0" presId="urn:microsoft.com/office/officeart/2008/layout/LinedList"/>
    <dgm:cxn modelId="{57527F57-7DEC-9C48-B019-74F76A53357D}" type="presParOf" srcId="{FC3F3479-A832-6749-932D-4050B20871D8}" destId="{127E9781-7FEB-0F49-941F-0B9836427031}" srcOrd="0" destOrd="0" presId="urn:microsoft.com/office/officeart/2008/layout/LinedList"/>
    <dgm:cxn modelId="{7E005D7D-F25F-704A-89C7-AFA6300F0395}" type="presParOf" srcId="{FC3F3479-A832-6749-932D-4050B20871D8}" destId="{7150FFC9-5A2E-644E-AE9D-3E5DBC6B6F0C}" srcOrd="1" destOrd="0" presId="urn:microsoft.com/office/officeart/2008/layout/LinedList"/>
    <dgm:cxn modelId="{73B13EBB-5C61-7146-B555-11058355B511}" type="presParOf" srcId="{7150FFC9-5A2E-644E-AE9D-3E5DBC6B6F0C}" destId="{0037AB1F-7D2A-DF42-9548-2BC5FEACE896}" srcOrd="0" destOrd="0" presId="urn:microsoft.com/office/officeart/2008/layout/LinedList"/>
    <dgm:cxn modelId="{DD428A6E-E2D6-5145-BB84-AAFB0DC5B3A5}" type="presParOf" srcId="{7150FFC9-5A2E-644E-AE9D-3E5DBC6B6F0C}" destId="{AD7A9FEF-DF7E-6148-9C0A-CBDA3E2E0373}" srcOrd="1" destOrd="0" presId="urn:microsoft.com/office/officeart/2008/layout/LinedList"/>
    <dgm:cxn modelId="{F461EF3E-4149-D14E-9F9F-29BDD8A5F715}" type="presParOf" srcId="{FC3F3479-A832-6749-932D-4050B20871D8}" destId="{85E163C3-127A-C744-8D3A-7F13BCE17A68}" srcOrd="2" destOrd="0" presId="urn:microsoft.com/office/officeart/2008/layout/LinedList"/>
    <dgm:cxn modelId="{75467B84-53D4-6547-9C8C-BD9BCE75A97E}" type="presParOf" srcId="{FC3F3479-A832-6749-932D-4050B20871D8}" destId="{FF87DE50-D76C-3A4A-878E-47B5CC178524}" srcOrd="3" destOrd="0" presId="urn:microsoft.com/office/officeart/2008/layout/LinedList"/>
    <dgm:cxn modelId="{73174172-CAB9-E744-819D-4B9708FA9B0B}" type="presParOf" srcId="{FF87DE50-D76C-3A4A-878E-47B5CC178524}" destId="{E0505FCC-7D86-3441-B3B6-A35E834D570B}" srcOrd="0" destOrd="0" presId="urn:microsoft.com/office/officeart/2008/layout/LinedList"/>
    <dgm:cxn modelId="{DA3E8520-25DF-F24A-91D6-97996FCDC0AC}" type="presParOf" srcId="{FF87DE50-D76C-3A4A-878E-47B5CC178524}" destId="{726781ED-6EA5-844F-9E69-B52C9B0EE1DB}" srcOrd="1" destOrd="0" presId="urn:microsoft.com/office/officeart/2008/layout/LinedList"/>
    <dgm:cxn modelId="{E2B1BF43-03F6-5A4C-B186-FAC11EB775F3}" type="presParOf" srcId="{FC3F3479-A832-6749-932D-4050B20871D8}" destId="{F3EDFE56-E958-DA49-9D51-D07066BEAFED}" srcOrd="4" destOrd="0" presId="urn:microsoft.com/office/officeart/2008/layout/LinedList"/>
    <dgm:cxn modelId="{89D4685E-BC7C-454C-B205-42C2B8D7A08D}" type="presParOf" srcId="{FC3F3479-A832-6749-932D-4050B20871D8}" destId="{0512D212-407C-FA4C-83BE-8EE647EE0B90}" srcOrd="5" destOrd="0" presId="urn:microsoft.com/office/officeart/2008/layout/LinedList"/>
    <dgm:cxn modelId="{D7A7AC58-BBAC-984A-B1FE-D40BEB4E081B}" type="presParOf" srcId="{0512D212-407C-FA4C-83BE-8EE647EE0B90}" destId="{E7AABD25-2231-6048-AC01-7EC0214E8EC9}" srcOrd="0" destOrd="0" presId="urn:microsoft.com/office/officeart/2008/layout/LinedList"/>
    <dgm:cxn modelId="{C4C43006-0286-7D4A-8753-DB07F3B12B90}" type="presParOf" srcId="{0512D212-407C-FA4C-83BE-8EE647EE0B90}" destId="{78A6E3CE-B65F-554E-B857-2918CAB11E95}" srcOrd="1" destOrd="0" presId="urn:microsoft.com/office/officeart/2008/layout/LinedList"/>
    <dgm:cxn modelId="{A2D56DEB-DE89-0542-90F9-0A433AAD4F41}" type="presParOf" srcId="{FC3F3479-A832-6749-932D-4050B20871D8}" destId="{9085D14E-78DD-2944-9390-B7CFC41987A1}" srcOrd="6" destOrd="0" presId="urn:microsoft.com/office/officeart/2008/layout/LinedList"/>
    <dgm:cxn modelId="{FB36D56D-F7F0-1848-AA52-59675628E6B8}" type="presParOf" srcId="{FC3F3479-A832-6749-932D-4050B20871D8}" destId="{E29014EF-DC06-E243-8BFE-523451393720}" srcOrd="7" destOrd="0" presId="urn:microsoft.com/office/officeart/2008/layout/LinedList"/>
    <dgm:cxn modelId="{1C9EDD75-EB2B-A64B-B0CA-6AC37F0501F6}" type="presParOf" srcId="{E29014EF-DC06-E243-8BFE-523451393720}" destId="{71BD0CC0-333B-CE4C-A86B-AE98EA3A3F30}" srcOrd="0" destOrd="0" presId="urn:microsoft.com/office/officeart/2008/layout/LinedList"/>
    <dgm:cxn modelId="{C38F9CD8-DD55-594F-9DDC-08A43E726FBA}" type="presParOf" srcId="{E29014EF-DC06-E243-8BFE-523451393720}" destId="{41573583-C2AC-8947-9CD3-CA3232D063B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DB5F4-A5A0-8741-AA43-21D647865967}">
      <dsp:nvSpPr>
        <dsp:cNvPr id="0" name=""/>
        <dsp:cNvSpPr/>
      </dsp:nvSpPr>
      <dsp:spPr>
        <a:xfrm>
          <a:off x="0" y="115257"/>
          <a:ext cx="5955658" cy="251549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fr-FR" sz="4300" b="0" kern="1200" dirty="0"/>
            <a:t>Formateurs </a:t>
          </a:r>
        </a:p>
        <a:p>
          <a:pPr marL="0" lvl="0" indent="0" algn="l" defTabSz="1911350">
            <a:lnSpc>
              <a:spcPct val="90000"/>
            </a:lnSpc>
            <a:spcBef>
              <a:spcPct val="0"/>
            </a:spcBef>
            <a:spcAft>
              <a:spcPct val="35000"/>
            </a:spcAft>
            <a:buNone/>
          </a:pPr>
          <a:r>
            <a:rPr lang="fr-FR" sz="4300" b="0" kern="1200" dirty="0"/>
            <a:t>Stéphane </a:t>
          </a:r>
          <a:r>
            <a:rPr lang="fr-FR" sz="4300" b="0" kern="1200" dirty="0" err="1"/>
            <a:t>Pihen</a:t>
          </a:r>
          <a:r>
            <a:rPr lang="fr-FR" sz="4300" b="0" kern="1200" dirty="0"/>
            <a:t> et Julien Kien</a:t>
          </a:r>
          <a:endParaRPr lang="en-US" sz="4300" kern="1200" dirty="0"/>
        </a:p>
      </dsp:txBody>
      <dsp:txXfrm>
        <a:off x="122797" y="238054"/>
        <a:ext cx="5710064" cy="2269905"/>
      </dsp:txXfrm>
    </dsp:sp>
    <dsp:sp modelId="{9DA886B1-535A-124C-B3E2-6437002400DB}">
      <dsp:nvSpPr>
        <dsp:cNvPr id="0" name=""/>
        <dsp:cNvSpPr/>
      </dsp:nvSpPr>
      <dsp:spPr>
        <a:xfrm>
          <a:off x="0" y="2754597"/>
          <a:ext cx="5955658" cy="2515499"/>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fr-FR" sz="4300" b="0" kern="1200"/>
            <a:t>Enseignants d’histoire-géographie et EMC en collège</a:t>
          </a:r>
          <a:endParaRPr lang="en-US" sz="4300" kern="1200"/>
        </a:p>
      </dsp:txBody>
      <dsp:txXfrm>
        <a:off x="122797" y="2877394"/>
        <a:ext cx="5710064" cy="22699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2E9E9-4C10-354C-951B-5DF3B3793A25}">
      <dsp:nvSpPr>
        <dsp:cNvPr id="0" name=""/>
        <dsp:cNvSpPr/>
      </dsp:nvSpPr>
      <dsp:spPr>
        <a:xfrm>
          <a:off x="0" y="118869"/>
          <a:ext cx="6261100" cy="1283343"/>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Des avantages certains :</a:t>
          </a:r>
          <a:endParaRPr lang="en-US" sz="2400" kern="1200"/>
        </a:p>
      </dsp:txBody>
      <dsp:txXfrm>
        <a:off x="62648" y="181517"/>
        <a:ext cx="6135804" cy="1158047"/>
      </dsp:txXfrm>
    </dsp:sp>
    <dsp:sp modelId="{51FC825C-7F49-604E-A38D-2A334358F197}">
      <dsp:nvSpPr>
        <dsp:cNvPr id="0" name=""/>
        <dsp:cNvSpPr/>
      </dsp:nvSpPr>
      <dsp:spPr>
        <a:xfrm>
          <a:off x="0" y="1471333"/>
          <a:ext cx="6261100" cy="1283343"/>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1- La différenciation pédagogique et la personnalisation.</a:t>
          </a:r>
          <a:endParaRPr lang="en-US" sz="2400" kern="1200"/>
        </a:p>
      </dsp:txBody>
      <dsp:txXfrm>
        <a:off x="62648" y="1533981"/>
        <a:ext cx="6135804" cy="1158047"/>
      </dsp:txXfrm>
    </dsp:sp>
    <dsp:sp modelId="{37FF55BB-409E-B541-8EB4-8DD527C01032}">
      <dsp:nvSpPr>
        <dsp:cNvPr id="0" name=""/>
        <dsp:cNvSpPr/>
      </dsp:nvSpPr>
      <dsp:spPr>
        <a:xfrm>
          <a:off x="0" y="2823797"/>
          <a:ext cx="6261100" cy="1283343"/>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2- La liberté et l'autonomie d'organisation offertes aux élèves.</a:t>
          </a:r>
          <a:endParaRPr lang="en-US" sz="2400" kern="1200"/>
        </a:p>
      </dsp:txBody>
      <dsp:txXfrm>
        <a:off x="62648" y="2886445"/>
        <a:ext cx="6135804" cy="1158047"/>
      </dsp:txXfrm>
    </dsp:sp>
    <dsp:sp modelId="{0441E45A-FD7C-A043-85D3-EB2CA6294273}">
      <dsp:nvSpPr>
        <dsp:cNvPr id="0" name=""/>
        <dsp:cNvSpPr/>
      </dsp:nvSpPr>
      <dsp:spPr>
        <a:xfrm>
          <a:off x="0" y="4176261"/>
          <a:ext cx="6261100" cy="1283343"/>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3- La possibilité de nourrissage culturel et de pratique des langages en mode intensif sans que les élèves ne le voient ainsi.</a:t>
          </a:r>
          <a:endParaRPr lang="en-US" sz="2400" kern="1200"/>
        </a:p>
      </dsp:txBody>
      <dsp:txXfrm>
        <a:off x="62648" y="4238909"/>
        <a:ext cx="6135804" cy="1158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EB3A7-C0E7-B044-8496-BEE0EF81D0D9}">
      <dsp:nvSpPr>
        <dsp:cNvPr id="0" name=""/>
        <dsp:cNvSpPr/>
      </dsp:nvSpPr>
      <dsp:spPr>
        <a:xfrm>
          <a:off x="0" y="56657"/>
          <a:ext cx="6261100" cy="12928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a:t>Des difficultés à anticiper :</a:t>
          </a:r>
          <a:endParaRPr lang="en-US" sz="3400" kern="1200"/>
        </a:p>
      </dsp:txBody>
      <dsp:txXfrm>
        <a:off x="63112" y="119769"/>
        <a:ext cx="6134876" cy="1166626"/>
      </dsp:txXfrm>
    </dsp:sp>
    <dsp:sp modelId="{16FF4040-AED1-5846-806B-21A092FF138E}">
      <dsp:nvSpPr>
        <dsp:cNvPr id="0" name=""/>
        <dsp:cNvSpPr/>
      </dsp:nvSpPr>
      <dsp:spPr>
        <a:xfrm>
          <a:off x="0" y="1447427"/>
          <a:ext cx="6261100" cy="12928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a:t>La motivation des élèves.</a:t>
          </a:r>
          <a:endParaRPr lang="en-US" sz="3400" kern="1200"/>
        </a:p>
      </dsp:txBody>
      <dsp:txXfrm>
        <a:off x="63112" y="1510539"/>
        <a:ext cx="6134876" cy="1166626"/>
      </dsp:txXfrm>
    </dsp:sp>
    <dsp:sp modelId="{9FE742FB-0660-2446-9190-4A72BE2BD526}">
      <dsp:nvSpPr>
        <dsp:cNvPr id="0" name=""/>
        <dsp:cNvSpPr/>
      </dsp:nvSpPr>
      <dsp:spPr>
        <a:xfrm>
          <a:off x="0" y="2838197"/>
          <a:ext cx="6261100" cy="12928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a:t>La canalisation des énergies face à l'autonomie.</a:t>
          </a:r>
          <a:endParaRPr lang="en-US" sz="3400" kern="1200"/>
        </a:p>
      </dsp:txBody>
      <dsp:txXfrm>
        <a:off x="63112" y="2901309"/>
        <a:ext cx="6134876" cy="1166626"/>
      </dsp:txXfrm>
    </dsp:sp>
    <dsp:sp modelId="{DF39A07E-6F57-294D-963F-E72E523F6857}">
      <dsp:nvSpPr>
        <dsp:cNvPr id="0" name=""/>
        <dsp:cNvSpPr/>
      </dsp:nvSpPr>
      <dsp:spPr>
        <a:xfrm>
          <a:off x="0" y="4228967"/>
          <a:ext cx="6261100" cy="12928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a:t>La gestion de la durée.</a:t>
          </a:r>
          <a:endParaRPr lang="en-US" sz="3400" kern="1200"/>
        </a:p>
      </dsp:txBody>
      <dsp:txXfrm>
        <a:off x="63112" y="4292079"/>
        <a:ext cx="6134876" cy="11666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CA544-4CFB-0A4F-BC2C-DFA0BE6FF188}">
      <dsp:nvSpPr>
        <dsp:cNvPr id="0" name=""/>
        <dsp:cNvSpPr/>
      </dsp:nvSpPr>
      <dsp:spPr>
        <a:xfrm>
          <a:off x="0" y="320537"/>
          <a:ext cx="6261100" cy="15210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kern="1200" dirty="0"/>
            <a:t>ANTICIPER</a:t>
          </a:r>
          <a:endParaRPr lang="en-US" sz="6500" kern="1200" dirty="0"/>
        </a:p>
      </dsp:txBody>
      <dsp:txXfrm>
        <a:off x="74249" y="394786"/>
        <a:ext cx="6112602" cy="1372502"/>
      </dsp:txXfrm>
    </dsp:sp>
    <dsp:sp modelId="{5D44DCA2-195A-F645-87AF-719E0D9CC863}">
      <dsp:nvSpPr>
        <dsp:cNvPr id="0" name=""/>
        <dsp:cNvSpPr/>
      </dsp:nvSpPr>
      <dsp:spPr>
        <a:xfrm>
          <a:off x="0" y="2028737"/>
          <a:ext cx="6261100" cy="15210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kern="1200" dirty="0"/>
            <a:t>ACCOMPAGNER</a:t>
          </a:r>
          <a:endParaRPr lang="en-US" sz="6500" kern="1200" dirty="0"/>
        </a:p>
      </dsp:txBody>
      <dsp:txXfrm>
        <a:off x="74249" y="2102986"/>
        <a:ext cx="6112602" cy="1372502"/>
      </dsp:txXfrm>
    </dsp:sp>
    <dsp:sp modelId="{6C7FBCB8-0B11-7647-AC8B-FB22CBD7070C}">
      <dsp:nvSpPr>
        <dsp:cNvPr id="0" name=""/>
        <dsp:cNvSpPr/>
      </dsp:nvSpPr>
      <dsp:spPr>
        <a:xfrm>
          <a:off x="0" y="3736937"/>
          <a:ext cx="6261100" cy="15210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kern="1200"/>
            <a:t>ADAPTER.</a:t>
          </a:r>
          <a:endParaRPr lang="en-US" sz="6500" kern="1200"/>
        </a:p>
      </dsp:txBody>
      <dsp:txXfrm>
        <a:off x="74249" y="3811186"/>
        <a:ext cx="6112602" cy="1372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95A8-D870-B540-8803-A170BADB85AE}">
      <dsp:nvSpPr>
        <dsp:cNvPr id="0" name=""/>
        <dsp:cNvSpPr/>
      </dsp:nvSpPr>
      <dsp:spPr>
        <a:xfrm>
          <a:off x="0" y="948917"/>
          <a:ext cx="6261100" cy="8424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t>PENSER LE TEMPS.</a:t>
          </a:r>
          <a:endParaRPr lang="en-US" sz="3600" kern="1200"/>
        </a:p>
      </dsp:txBody>
      <dsp:txXfrm>
        <a:off x="41123" y="990040"/>
        <a:ext cx="6178854" cy="760154"/>
      </dsp:txXfrm>
    </dsp:sp>
    <dsp:sp modelId="{6A322545-8A0A-EA45-87A6-694F2C886DEC}">
      <dsp:nvSpPr>
        <dsp:cNvPr id="0" name=""/>
        <dsp:cNvSpPr/>
      </dsp:nvSpPr>
      <dsp:spPr>
        <a:xfrm>
          <a:off x="0" y="1894997"/>
          <a:ext cx="6261100" cy="8424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t>PENSER L’ESPACE.</a:t>
          </a:r>
          <a:endParaRPr lang="en-US" sz="3600" kern="1200"/>
        </a:p>
      </dsp:txBody>
      <dsp:txXfrm>
        <a:off x="41123" y="1936120"/>
        <a:ext cx="6178854" cy="760154"/>
      </dsp:txXfrm>
    </dsp:sp>
    <dsp:sp modelId="{829B6273-E469-8241-A366-9C7C986B8DC7}">
      <dsp:nvSpPr>
        <dsp:cNvPr id="0" name=""/>
        <dsp:cNvSpPr/>
      </dsp:nvSpPr>
      <dsp:spPr>
        <a:xfrm>
          <a:off x="0" y="2841077"/>
          <a:ext cx="6261100" cy="8424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t>CREER DES OUTILS DE SUIVI.</a:t>
          </a:r>
          <a:endParaRPr lang="en-US" sz="3600" kern="1200"/>
        </a:p>
      </dsp:txBody>
      <dsp:txXfrm>
        <a:off x="41123" y="2882200"/>
        <a:ext cx="6178854" cy="760154"/>
      </dsp:txXfrm>
    </dsp:sp>
    <dsp:sp modelId="{D952F581-1F89-5744-B047-E30162D423C1}">
      <dsp:nvSpPr>
        <dsp:cNvPr id="0" name=""/>
        <dsp:cNvSpPr/>
      </dsp:nvSpPr>
      <dsp:spPr>
        <a:xfrm>
          <a:off x="0" y="3787157"/>
          <a:ext cx="6261100" cy="8424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t>ET APRES ?</a:t>
          </a:r>
          <a:endParaRPr lang="en-US" sz="3600" kern="1200"/>
        </a:p>
      </dsp:txBody>
      <dsp:txXfrm>
        <a:off x="41123" y="3828280"/>
        <a:ext cx="6178854" cy="7601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63043-0626-3E43-ADD2-6D009BB79700}">
      <dsp:nvSpPr>
        <dsp:cNvPr id="0" name=""/>
        <dsp:cNvSpPr/>
      </dsp:nvSpPr>
      <dsp:spPr>
        <a:xfrm>
          <a:off x="3173" y="960548"/>
          <a:ext cx="2265550" cy="1438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CD6C8-B37B-9E44-857A-CBCAE59D5EB9}">
      <dsp:nvSpPr>
        <dsp:cNvPr id="0" name=""/>
        <dsp:cNvSpPr/>
      </dsp:nvSpPr>
      <dsp:spPr>
        <a:xfrm>
          <a:off x="254900"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t>L’IMPORTANCE DE LA DEMARCHE D’EXPLICITATION.</a:t>
          </a:r>
          <a:endParaRPr lang="en-US" sz="1500" kern="1200"/>
        </a:p>
      </dsp:txBody>
      <dsp:txXfrm>
        <a:off x="297036" y="1241826"/>
        <a:ext cx="2181278" cy="1354352"/>
      </dsp:txXfrm>
    </dsp:sp>
    <dsp:sp modelId="{CD132310-7C93-8246-8D79-B58D6E60FA61}">
      <dsp:nvSpPr>
        <dsp:cNvPr id="0" name=""/>
        <dsp:cNvSpPr/>
      </dsp:nvSpPr>
      <dsp:spPr>
        <a:xfrm>
          <a:off x="2772178" y="960548"/>
          <a:ext cx="2265550" cy="1438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A47CB-117D-9144-A9D7-31FFFE014831}">
      <dsp:nvSpPr>
        <dsp:cNvPr id="0" name=""/>
        <dsp:cNvSpPr/>
      </dsp:nvSpPr>
      <dsp:spPr>
        <a:xfrm>
          <a:off x="3023906"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t>→ Vendre la mèche (Cariou).</a:t>
          </a:r>
          <a:endParaRPr lang="en-US" sz="1500" kern="1200"/>
        </a:p>
      </dsp:txBody>
      <dsp:txXfrm>
        <a:off x="3066042" y="1241826"/>
        <a:ext cx="2181278" cy="1354352"/>
      </dsp:txXfrm>
    </dsp:sp>
    <dsp:sp modelId="{F0EBC56C-0529-4149-9EB2-330DF0E5EA9D}">
      <dsp:nvSpPr>
        <dsp:cNvPr id="0" name=""/>
        <dsp:cNvSpPr/>
      </dsp:nvSpPr>
      <dsp:spPr>
        <a:xfrm>
          <a:off x="5541184" y="960548"/>
          <a:ext cx="2265550" cy="1438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2BC714-FB98-3246-A23F-36AB5B549432}">
      <dsp:nvSpPr>
        <dsp:cNvPr id="0" name=""/>
        <dsp:cNvSpPr/>
      </dsp:nvSpPr>
      <dsp:spPr>
        <a:xfrm>
          <a:off x="5792912"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t>→ Etayer, expliciter (IFE, Escol).</a:t>
          </a:r>
          <a:endParaRPr lang="en-US" sz="1500" kern="1200"/>
        </a:p>
      </dsp:txBody>
      <dsp:txXfrm>
        <a:off x="5835048" y="1241826"/>
        <a:ext cx="2181278" cy="1354352"/>
      </dsp:txXfrm>
    </dsp:sp>
    <dsp:sp modelId="{979713E1-564C-7D47-B12A-EAF735F780D8}">
      <dsp:nvSpPr>
        <dsp:cNvPr id="0" name=""/>
        <dsp:cNvSpPr/>
      </dsp:nvSpPr>
      <dsp:spPr>
        <a:xfrm>
          <a:off x="8310190" y="960548"/>
          <a:ext cx="2265550" cy="1438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88BD6-4977-FD41-B971-AC7D350E88F9}">
      <dsp:nvSpPr>
        <dsp:cNvPr id="0" name=""/>
        <dsp:cNvSpPr/>
      </dsp:nvSpPr>
      <dsp:spPr>
        <a:xfrm>
          <a:off x="8561917"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t>→ Bien définir les objectifs de ces pratiques pour éviter les malentendus scolaires (Stéphane Bonnéry).</a:t>
          </a:r>
          <a:endParaRPr lang="en-US" sz="1500" kern="1200"/>
        </a:p>
      </dsp:txBody>
      <dsp:txXfrm>
        <a:off x="8604053" y="1241826"/>
        <a:ext cx="2181278" cy="13543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AC368-35D4-ED43-A971-F2284C062116}">
      <dsp:nvSpPr>
        <dsp:cNvPr id="0" name=""/>
        <dsp:cNvSpPr/>
      </dsp:nvSpPr>
      <dsp:spPr>
        <a:xfrm>
          <a:off x="0" y="40637"/>
          <a:ext cx="6261100" cy="26910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kern="1200"/>
            <a:t>A vous de jouer!</a:t>
          </a:r>
          <a:endParaRPr lang="en-US" sz="4000" kern="1200"/>
        </a:p>
      </dsp:txBody>
      <dsp:txXfrm>
        <a:off x="131364" y="172001"/>
        <a:ext cx="5998372" cy="2428272"/>
      </dsp:txXfrm>
    </dsp:sp>
    <dsp:sp modelId="{3799A07D-D57E-6A45-978B-CEF53BBB3698}">
      <dsp:nvSpPr>
        <dsp:cNvPr id="0" name=""/>
        <dsp:cNvSpPr/>
      </dsp:nvSpPr>
      <dsp:spPr>
        <a:xfrm>
          <a:off x="0" y="2846837"/>
          <a:ext cx="6261100" cy="26910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kern="1200"/>
            <a:t>Construire une séquence utilisant les outils des pédagogies coopératives  en HGEMC </a:t>
          </a:r>
          <a:endParaRPr lang="en-US" sz="4000" kern="1200"/>
        </a:p>
      </dsp:txBody>
      <dsp:txXfrm>
        <a:off x="131364" y="2978201"/>
        <a:ext cx="5998372" cy="24282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F9C32-3DE8-4E4C-B613-79CA680F88B6}">
      <dsp:nvSpPr>
        <dsp:cNvPr id="0" name=""/>
        <dsp:cNvSpPr/>
      </dsp:nvSpPr>
      <dsp:spPr>
        <a:xfrm>
          <a:off x="0" y="6167"/>
          <a:ext cx="6261100" cy="17901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a:t>Météo du stage</a:t>
          </a:r>
          <a:endParaRPr lang="en-US" sz="3400" kern="1200"/>
        </a:p>
      </dsp:txBody>
      <dsp:txXfrm>
        <a:off x="87385" y="93552"/>
        <a:ext cx="6086330" cy="1615330"/>
      </dsp:txXfrm>
    </dsp:sp>
    <dsp:sp modelId="{1DE89F6E-20E7-9341-8453-3F7DF6FDF1E4}">
      <dsp:nvSpPr>
        <dsp:cNvPr id="0" name=""/>
        <dsp:cNvSpPr/>
      </dsp:nvSpPr>
      <dsp:spPr>
        <a:xfrm>
          <a:off x="0" y="1894187"/>
          <a:ext cx="6261100" cy="17901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a:t>Besoins</a:t>
          </a:r>
          <a:endParaRPr lang="en-US" sz="3400" kern="1200"/>
        </a:p>
      </dsp:txBody>
      <dsp:txXfrm>
        <a:off x="87385" y="1981572"/>
        <a:ext cx="6086330" cy="1615330"/>
      </dsp:txXfrm>
    </dsp:sp>
    <dsp:sp modelId="{B33A13CA-FD00-9440-8282-192D73B8FBC3}">
      <dsp:nvSpPr>
        <dsp:cNvPr id="0" name=""/>
        <dsp:cNvSpPr/>
      </dsp:nvSpPr>
      <dsp:spPr>
        <a:xfrm>
          <a:off x="0" y="3782207"/>
          <a:ext cx="6261100" cy="179010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a:t>propositions des stagiaires en vue d’un marché de connaissances.</a:t>
          </a:r>
          <a:endParaRPr lang="en-US" sz="3400" kern="1200"/>
        </a:p>
      </dsp:txBody>
      <dsp:txXfrm>
        <a:off x="87385" y="3869592"/>
        <a:ext cx="6086330" cy="161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7A54F-C8CA-FA4B-BFC3-917C9A8A781F}">
      <dsp:nvSpPr>
        <dsp:cNvPr id="0" name=""/>
        <dsp:cNvSpPr/>
      </dsp:nvSpPr>
      <dsp:spPr>
        <a:xfrm>
          <a:off x="0" y="185987"/>
          <a:ext cx="6261100" cy="25096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kern="1200"/>
            <a:t>Célestin Freinet</a:t>
          </a:r>
          <a:endParaRPr lang="en-US" sz="6500" kern="1200"/>
        </a:p>
      </dsp:txBody>
      <dsp:txXfrm>
        <a:off x="122511" y="308498"/>
        <a:ext cx="6016078" cy="2264628"/>
      </dsp:txXfrm>
    </dsp:sp>
    <dsp:sp modelId="{C341EFE5-C890-1C41-B8CE-0B6BC5B2C58D}">
      <dsp:nvSpPr>
        <dsp:cNvPr id="0" name=""/>
        <dsp:cNvSpPr/>
      </dsp:nvSpPr>
      <dsp:spPr>
        <a:xfrm>
          <a:off x="0" y="2882837"/>
          <a:ext cx="6261100" cy="25096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kern="1200"/>
            <a:t>Fernand Oury</a:t>
          </a:r>
          <a:endParaRPr lang="en-US" sz="6500" kern="1200"/>
        </a:p>
      </dsp:txBody>
      <dsp:txXfrm>
        <a:off x="122511" y="3005348"/>
        <a:ext cx="6016078" cy="2264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E84C3-D5B4-1941-A905-A6E71E0E8357}">
      <dsp:nvSpPr>
        <dsp:cNvPr id="0" name=""/>
        <dsp:cNvSpPr/>
      </dsp:nvSpPr>
      <dsp:spPr>
        <a:xfrm>
          <a:off x="0" y="382466"/>
          <a:ext cx="5955658" cy="146718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kern="1200"/>
            <a:t>Une pédagogie du primaire.</a:t>
          </a:r>
          <a:endParaRPr lang="en-US" sz="3800" kern="1200"/>
        </a:p>
      </dsp:txBody>
      <dsp:txXfrm>
        <a:off x="71622" y="454088"/>
        <a:ext cx="5812414" cy="1323936"/>
      </dsp:txXfrm>
    </dsp:sp>
    <dsp:sp modelId="{C90BBCDD-6DE1-464B-A4BE-7A54ECFBD793}">
      <dsp:nvSpPr>
        <dsp:cNvPr id="0" name=""/>
        <dsp:cNvSpPr/>
      </dsp:nvSpPr>
      <dsp:spPr>
        <a:xfrm>
          <a:off x="0" y="1959086"/>
          <a:ext cx="5955658" cy="1467180"/>
        </a:xfrm>
        <a:prstGeom prst="roundRect">
          <a:avLst/>
        </a:prstGeom>
        <a:gradFill rotWithShape="0">
          <a:gsLst>
            <a:gs pos="0">
              <a:schemeClr val="accent2">
                <a:hueOff val="2771159"/>
                <a:satOff val="-477"/>
                <a:lumOff val="-4902"/>
                <a:alphaOff val="0"/>
                <a:tint val="94000"/>
                <a:satMod val="103000"/>
                <a:lumMod val="102000"/>
              </a:schemeClr>
            </a:gs>
            <a:gs pos="50000">
              <a:schemeClr val="accent2">
                <a:hueOff val="2771159"/>
                <a:satOff val="-477"/>
                <a:lumOff val="-4902"/>
                <a:alphaOff val="0"/>
                <a:shade val="100000"/>
                <a:satMod val="110000"/>
                <a:lumMod val="100000"/>
              </a:schemeClr>
            </a:gs>
            <a:gs pos="100000">
              <a:schemeClr val="accent2">
                <a:hueOff val="2771159"/>
                <a:satOff val="-477"/>
                <a:lumOff val="-490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kern="1200"/>
            <a:t>Le souci de l’HG avec les fichiers auto-correctifs.</a:t>
          </a:r>
          <a:endParaRPr lang="en-US" sz="3800" kern="1200"/>
        </a:p>
      </dsp:txBody>
      <dsp:txXfrm>
        <a:off x="71622" y="2030708"/>
        <a:ext cx="5812414" cy="1323936"/>
      </dsp:txXfrm>
    </dsp:sp>
    <dsp:sp modelId="{4D3FCAE7-1963-474E-8B5B-E1E7E7710565}">
      <dsp:nvSpPr>
        <dsp:cNvPr id="0" name=""/>
        <dsp:cNvSpPr/>
      </dsp:nvSpPr>
      <dsp:spPr>
        <a:xfrm>
          <a:off x="0" y="3535707"/>
          <a:ext cx="5955658" cy="146718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kern="1200"/>
            <a:t>Le contexte de l’HG à leur époque.</a:t>
          </a:r>
          <a:endParaRPr lang="en-US" sz="3800" kern="1200"/>
        </a:p>
      </dsp:txBody>
      <dsp:txXfrm>
        <a:off x="71622" y="3607329"/>
        <a:ext cx="5812414" cy="1323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935BD-F83B-CF43-8FEC-824726C166D1}">
      <dsp:nvSpPr>
        <dsp:cNvPr id="0" name=""/>
        <dsp:cNvSpPr/>
      </dsp:nvSpPr>
      <dsp:spPr>
        <a:xfrm>
          <a:off x="1322" y="81131"/>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AB0A3-A5EF-E44D-9D12-7D5496C82450}">
      <dsp:nvSpPr>
        <dsp:cNvPr id="0" name=""/>
        <dsp:cNvSpPr/>
      </dsp:nvSpPr>
      <dsp:spPr>
        <a:xfrm>
          <a:off x="516940" y="570969"/>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b="0" kern="1200"/>
            <a:t>Renouvellement didactique de l’HG.</a:t>
          </a:r>
          <a:endParaRPr lang="en-US" sz="3600" kern="1200"/>
        </a:p>
      </dsp:txBody>
      <dsp:txXfrm>
        <a:off x="603248" y="657277"/>
        <a:ext cx="4467954" cy="2774145"/>
      </dsp:txXfrm>
    </dsp:sp>
    <dsp:sp modelId="{28640F44-D821-B84C-92E1-B2937B401FC6}">
      <dsp:nvSpPr>
        <dsp:cNvPr id="0" name=""/>
        <dsp:cNvSpPr/>
      </dsp:nvSpPr>
      <dsp:spPr>
        <a:xfrm>
          <a:off x="5673129" y="81131"/>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971C9-3438-B349-8921-2361F77F892E}">
      <dsp:nvSpPr>
        <dsp:cNvPr id="0" name=""/>
        <dsp:cNvSpPr/>
      </dsp:nvSpPr>
      <dsp:spPr>
        <a:xfrm>
          <a:off x="6188748" y="570969"/>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b="0" kern="1200" dirty="0"/>
            <a:t>Des </a:t>
          </a:r>
          <a:r>
            <a:rPr lang="en-US" sz="3600" b="0" kern="1200" dirty="0" err="1"/>
            <a:t>outils</a:t>
          </a:r>
          <a:r>
            <a:rPr lang="en-US" sz="3600" b="0" kern="1200" dirty="0"/>
            <a:t> et des </a:t>
          </a:r>
          <a:r>
            <a:rPr lang="en-US" sz="3600" b="0" kern="1200" dirty="0" err="1"/>
            <a:t>pratiques</a:t>
          </a:r>
          <a:r>
            <a:rPr lang="en-US" sz="3600" b="0" kern="1200" dirty="0"/>
            <a:t> au service des </a:t>
          </a:r>
          <a:r>
            <a:rPr lang="en-US" sz="3600" b="0" kern="1200" dirty="0" err="1"/>
            <a:t>enjeux</a:t>
          </a:r>
          <a:r>
            <a:rPr lang="en-US" sz="3600" b="0" kern="1200" dirty="0"/>
            <a:t> de </a:t>
          </a:r>
          <a:r>
            <a:rPr lang="en-US" sz="3600" b="0" kern="1200" dirty="0" err="1"/>
            <a:t>nos</a:t>
          </a:r>
          <a:r>
            <a:rPr lang="en-US" sz="3600" b="0" kern="1200" dirty="0"/>
            <a:t> </a:t>
          </a:r>
          <a:r>
            <a:rPr lang="en-US" sz="3600" b="0" kern="1200" dirty="0" err="1"/>
            <a:t>enseignements</a:t>
          </a:r>
          <a:r>
            <a:rPr lang="en-US" sz="3600" b="0" kern="1200" dirty="0"/>
            <a:t>.</a:t>
          </a:r>
          <a:endParaRPr lang="en-US" sz="3600" kern="1200" dirty="0"/>
        </a:p>
      </dsp:txBody>
      <dsp:txXfrm>
        <a:off x="6275056" y="657277"/>
        <a:ext cx="4467954" cy="2774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3777F-6735-B143-8455-462BA68D2335}">
      <dsp:nvSpPr>
        <dsp:cNvPr id="0" name=""/>
        <dsp:cNvSpPr/>
      </dsp:nvSpPr>
      <dsp:spPr>
        <a:xfrm>
          <a:off x="0" y="30647"/>
          <a:ext cx="6261100" cy="268514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0" kern="1200"/>
            <a:t>plans de travail</a:t>
          </a:r>
          <a:endParaRPr lang="en-US" sz="5100" kern="1200"/>
        </a:p>
      </dsp:txBody>
      <dsp:txXfrm>
        <a:off x="131078" y="161725"/>
        <a:ext cx="5998944" cy="2422993"/>
      </dsp:txXfrm>
    </dsp:sp>
    <dsp:sp modelId="{07427855-6973-9142-A630-EB16E51DB075}">
      <dsp:nvSpPr>
        <dsp:cNvPr id="0" name=""/>
        <dsp:cNvSpPr/>
      </dsp:nvSpPr>
      <dsp:spPr>
        <a:xfrm>
          <a:off x="0" y="2862677"/>
          <a:ext cx="6261100" cy="268514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0" kern="1200"/>
            <a:t>recherche documentaire et travail libre</a:t>
          </a:r>
          <a:endParaRPr lang="en-US" sz="5100" kern="1200"/>
        </a:p>
      </dsp:txBody>
      <dsp:txXfrm>
        <a:off x="131078" y="2993755"/>
        <a:ext cx="5998944" cy="24229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6EDC1-E9D5-3348-8A4D-EF7C94A9D86F}">
      <dsp:nvSpPr>
        <dsp:cNvPr id="0" name=""/>
        <dsp:cNvSpPr/>
      </dsp:nvSpPr>
      <dsp:spPr>
        <a:xfrm>
          <a:off x="0" y="8802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Augmentation de l’autonomie et de l’organisation des élèves.</a:t>
          </a:r>
          <a:endParaRPr lang="en-US" sz="3300" kern="1200"/>
        </a:p>
      </dsp:txBody>
      <dsp:txXfrm>
        <a:off x="84815" y="172837"/>
        <a:ext cx="6091470" cy="1567820"/>
      </dsp:txXfrm>
    </dsp:sp>
    <dsp:sp modelId="{118ACB5A-E1B6-3144-98D8-F7A11050BD88}">
      <dsp:nvSpPr>
        <dsp:cNvPr id="0" name=""/>
        <dsp:cNvSpPr/>
      </dsp:nvSpPr>
      <dsp:spPr>
        <a:xfrm>
          <a:off x="0" y="192051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Augmentation des capacités langagières et des productions langagières des élèves.</a:t>
          </a:r>
          <a:endParaRPr lang="en-US" sz="3300" kern="1200"/>
        </a:p>
      </dsp:txBody>
      <dsp:txXfrm>
        <a:off x="84815" y="2005327"/>
        <a:ext cx="6091470" cy="1567820"/>
      </dsp:txXfrm>
    </dsp:sp>
    <dsp:sp modelId="{03D5313B-032A-E542-BD1D-2D621AF7FB5E}">
      <dsp:nvSpPr>
        <dsp:cNvPr id="0" name=""/>
        <dsp:cNvSpPr/>
      </dsp:nvSpPr>
      <dsp:spPr>
        <a:xfrm>
          <a:off x="0" y="3753002"/>
          <a:ext cx="6261100" cy="173745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a:t>Développement de l’esprit critique et de la coopération.</a:t>
          </a:r>
          <a:endParaRPr lang="en-US" sz="3300" kern="1200"/>
        </a:p>
      </dsp:txBody>
      <dsp:txXfrm>
        <a:off x="84815" y="3837817"/>
        <a:ext cx="6091470" cy="15678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6D49-A3BF-1646-9FE4-F7B35D17DE10}">
      <dsp:nvSpPr>
        <dsp:cNvPr id="0" name=""/>
        <dsp:cNvSpPr/>
      </dsp:nvSpPr>
      <dsp:spPr>
        <a:xfrm>
          <a:off x="0" y="2723"/>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92210E-C1DA-A842-827B-BC1385FE60FE}">
      <dsp:nvSpPr>
        <dsp:cNvPr id="0" name=""/>
        <dsp:cNvSpPr/>
      </dsp:nvSpPr>
      <dsp:spPr>
        <a:xfrm>
          <a:off x="0" y="2723"/>
          <a:ext cx="6261100" cy="185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kern="1200"/>
            <a:t>Un outil des pédagogies coopératives (Freinet, Pédagogie institutionnelle...).</a:t>
          </a:r>
          <a:endParaRPr lang="en-US" sz="3400" kern="1200"/>
        </a:p>
      </dsp:txBody>
      <dsp:txXfrm>
        <a:off x="0" y="2723"/>
        <a:ext cx="6261100" cy="1857675"/>
      </dsp:txXfrm>
    </dsp:sp>
    <dsp:sp modelId="{4A7AF8F9-097C-954D-B2A2-F5B227B00C78}">
      <dsp:nvSpPr>
        <dsp:cNvPr id="0" name=""/>
        <dsp:cNvSpPr/>
      </dsp:nvSpPr>
      <dsp:spPr>
        <a:xfrm>
          <a:off x="0" y="1860399"/>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91C3482-FC91-8542-8B4E-8173EF0F806E}">
      <dsp:nvSpPr>
        <dsp:cNvPr id="0" name=""/>
        <dsp:cNvSpPr/>
      </dsp:nvSpPr>
      <dsp:spPr>
        <a:xfrm>
          <a:off x="0" y="1860399"/>
          <a:ext cx="6261100" cy="185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kern="1200"/>
            <a:t>Un outil au service de l'autonomie de l'élève.</a:t>
          </a:r>
          <a:endParaRPr lang="en-US" sz="3400" kern="1200"/>
        </a:p>
      </dsp:txBody>
      <dsp:txXfrm>
        <a:off x="0" y="1860399"/>
        <a:ext cx="6261100" cy="1857675"/>
      </dsp:txXfrm>
    </dsp:sp>
    <dsp:sp modelId="{523EFE15-12E2-3E44-8306-5720C7A528F9}">
      <dsp:nvSpPr>
        <dsp:cNvPr id="0" name=""/>
        <dsp:cNvSpPr/>
      </dsp:nvSpPr>
      <dsp:spPr>
        <a:xfrm>
          <a:off x="0" y="3718075"/>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8428C6-98C6-654E-A202-33D41CD17EAC}">
      <dsp:nvSpPr>
        <dsp:cNvPr id="0" name=""/>
        <dsp:cNvSpPr/>
      </dsp:nvSpPr>
      <dsp:spPr>
        <a:xfrm>
          <a:off x="0" y="3718075"/>
          <a:ext cx="6261100" cy="185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kern="1200"/>
            <a:t>Un outil au service du raisonnement et des pratiques langagières.</a:t>
          </a:r>
          <a:endParaRPr lang="en-US" sz="3400" kern="1200"/>
        </a:p>
      </dsp:txBody>
      <dsp:txXfrm>
        <a:off x="0" y="3718075"/>
        <a:ext cx="6261100" cy="1857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9BE7E-A53D-9643-8179-47217E437426}">
      <dsp:nvSpPr>
        <dsp:cNvPr id="0" name=""/>
        <dsp:cNvSpPr/>
      </dsp:nvSpPr>
      <dsp:spPr>
        <a:xfrm>
          <a:off x="0" y="0"/>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7FE218E-FB95-A749-A7EE-440257A4BBD3}">
      <dsp:nvSpPr>
        <dsp:cNvPr id="0" name=""/>
        <dsp:cNvSpPr/>
      </dsp:nvSpPr>
      <dsp:spPr>
        <a:xfrm>
          <a:off x="0" y="0"/>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3 possibilités de plans de travail </a:t>
          </a:r>
          <a:endParaRPr lang="en-US" sz="2700" kern="1200"/>
        </a:p>
      </dsp:txBody>
      <dsp:txXfrm>
        <a:off x="0" y="0"/>
        <a:ext cx="6261100" cy="1394618"/>
      </dsp:txXfrm>
    </dsp:sp>
    <dsp:sp modelId="{45A4D87E-4BA2-0B42-84C7-5EF024D070D2}">
      <dsp:nvSpPr>
        <dsp:cNvPr id="0" name=""/>
        <dsp:cNvSpPr/>
      </dsp:nvSpPr>
      <dsp:spPr>
        <a:xfrm>
          <a:off x="0" y="1394618"/>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A10F3BE-FC2D-7341-AAF7-226A14B691F6}">
      <dsp:nvSpPr>
        <dsp:cNvPr id="0" name=""/>
        <dsp:cNvSpPr/>
      </dsp:nvSpPr>
      <dsp:spPr>
        <a:xfrm>
          <a:off x="0" y="1394618"/>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Des plans de travail avec fiches d'activités et fiches autocorrectives.</a:t>
          </a:r>
          <a:endParaRPr lang="en-US" sz="2700" kern="1200"/>
        </a:p>
      </dsp:txBody>
      <dsp:txXfrm>
        <a:off x="0" y="1394618"/>
        <a:ext cx="6261100" cy="1394618"/>
      </dsp:txXfrm>
    </dsp:sp>
    <dsp:sp modelId="{5C755E55-ABF1-634E-BB38-275E627146D6}">
      <dsp:nvSpPr>
        <dsp:cNvPr id="0" name=""/>
        <dsp:cNvSpPr/>
      </dsp:nvSpPr>
      <dsp:spPr>
        <a:xfrm>
          <a:off x="0" y="2789237"/>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E646D0-FC62-0449-890C-58302B94ED31}">
      <dsp:nvSpPr>
        <dsp:cNvPr id="0" name=""/>
        <dsp:cNvSpPr/>
      </dsp:nvSpPr>
      <dsp:spPr>
        <a:xfrm>
          <a:off x="0" y="2789237"/>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Des plans de travail avec un ensemble de tâches complexes demandant raisonnement et pratiques langagières.</a:t>
          </a:r>
          <a:endParaRPr lang="en-US" sz="2700" kern="1200"/>
        </a:p>
      </dsp:txBody>
      <dsp:txXfrm>
        <a:off x="0" y="2789237"/>
        <a:ext cx="6261100" cy="1394618"/>
      </dsp:txXfrm>
    </dsp:sp>
    <dsp:sp modelId="{E1BA36B2-9358-3040-9FEF-856164E2DF9A}">
      <dsp:nvSpPr>
        <dsp:cNvPr id="0" name=""/>
        <dsp:cNvSpPr/>
      </dsp:nvSpPr>
      <dsp:spPr>
        <a:xfrm>
          <a:off x="0" y="4183856"/>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A9F4BD-066A-C34A-BF74-99BAE0324A58}">
      <dsp:nvSpPr>
        <dsp:cNvPr id="0" name=""/>
        <dsp:cNvSpPr/>
      </dsp:nvSpPr>
      <dsp:spPr>
        <a:xfrm>
          <a:off x="0" y="4183856"/>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Des plans de travail négociés selon les besoins des élèves.</a:t>
          </a:r>
          <a:endParaRPr lang="en-US" sz="2700" kern="1200"/>
        </a:p>
      </dsp:txBody>
      <dsp:txXfrm>
        <a:off x="0" y="4183856"/>
        <a:ext cx="6261100" cy="13946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E9781-7FEB-0F49-941F-0B9836427031}">
      <dsp:nvSpPr>
        <dsp:cNvPr id="0" name=""/>
        <dsp:cNvSpPr/>
      </dsp:nvSpPr>
      <dsp:spPr>
        <a:xfrm>
          <a:off x="0" y="0"/>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037AB1F-7D2A-DF42-9548-2BC5FEACE896}">
      <dsp:nvSpPr>
        <dsp:cNvPr id="0" name=""/>
        <dsp:cNvSpPr/>
      </dsp:nvSpPr>
      <dsp:spPr>
        <a:xfrm>
          <a:off x="0" y="0"/>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kern="1200"/>
            <a:t>Des façons de faire différentes :</a:t>
          </a:r>
          <a:endParaRPr lang="en-US" sz="3400" kern="1200"/>
        </a:p>
      </dsp:txBody>
      <dsp:txXfrm>
        <a:off x="0" y="0"/>
        <a:ext cx="6261100" cy="1394618"/>
      </dsp:txXfrm>
    </dsp:sp>
    <dsp:sp modelId="{85E163C3-127A-C744-8D3A-7F13BCE17A68}">
      <dsp:nvSpPr>
        <dsp:cNvPr id="0" name=""/>
        <dsp:cNvSpPr/>
      </dsp:nvSpPr>
      <dsp:spPr>
        <a:xfrm>
          <a:off x="0" y="1394618"/>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0505FCC-7D86-3441-B3B6-A35E834D570B}">
      <dsp:nvSpPr>
        <dsp:cNvPr id="0" name=""/>
        <dsp:cNvSpPr/>
      </dsp:nvSpPr>
      <dsp:spPr>
        <a:xfrm>
          <a:off x="0" y="1394618"/>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kern="1200"/>
            <a:t>Le plan de travail imposé.</a:t>
          </a:r>
          <a:endParaRPr lang="en-US" sz="3400" kern="1200"/>
        </a:p>
      </dsp:txBody>
      <dsp:txXfrm>
        <a:off x="0" y="1394618"/>
        <a:ext cx="6261100" cy="1394618"/>
      </dsp:txXfrm>
    </dsp:sp>
    <dsp:sp modelId="{F3EDFE56-E958-DA49-9D51-D07066BEAFED}">
      <dsp:nvSpPr>
        <dsp:cNvPr id="0" name=""/>
        <dsp:cNvSpPr/>
      </dsp:nvSpPr>
      <dsp:spPr>
        <a:xfrm>
          <a:off x="0" y="2789237"/>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7AABD25-2231-6048-AC01-7EC0214E8EC9}">
      <dsp:nvSpPr>
        <dsp:cNvPr id="0" name=""/>
        <dsp:cNvSpPr/>
      </dsp:nvSpPr>
      <dsp:spPr>
        <a:xfrm>
          <a:off x="0" y="2789237"/>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kern="1200"/>
            <a:t>Le plan de travail personnalisé (des choix offerts à l'élève).</a:t>
          </a:r>
          <a:endParaRPr lang="en-US" sz="3400" kern="1200"/>
        </a:p>
      </dsp:txBody>
      <dsp:txXfrm>
        <a:off x="0" y="2789237"/>
        <a:ext cx="6261100" cy="1394618"/>
      </dsp:txXfrm>
    </dsp:sp>
    <dsp:sp modelId="{9085D14E-78DD-2944-9390-B7CFC41987A1}">
      <dsp:nvSpPr>
        <dsp:cNvPr id="0" name=""/>
        <dsp:cNvSpPr/>
      </dsp:nvSpPr>
      <dsp:spPr>
        <a:xfrm>
          <a:off x="0" y="4183856"/>
          <a:ext cx="6261100"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BD0CC0-333B-CE4C-A86B-AE98EA3A3F30}">
      <dsp:nvSpPr>
        <dsp:cNvPr id="0" name=""/>
        <dsp:cNvSpPr/>
      </dsp:nvSpPr>
      <dsp:spPr>
        <a:xfrm>
          <a:off x="0" y="4183856"/>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kern="1200"/>
            <a:t>Le plan de travail négocié.</a:t>
          </a:r>
          <a:endParaRPr lang="en-US" sz="3400" kern="1200"/>
        </a:p>
      </dsp:txBody>
      <dsp:txXfrm>
        <a:off x="0" y="4183856"/>
        <a:ext cx="6261100" cy="13946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a:xfrm>
            <a:off x="9255346" y="2750337"/>
            <a:ext cx="1171888" cy="1356442"/>
          </a:xfrm>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87749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a:xfrm>
            <a:off x="10729455" y="4711309"/>
            <a:ext cx="1154151" cy="1090789"/>
          </a:xfrm>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39345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a:xfrm>
            <a:off x="10729455" y="4711615"/>
            <a:ext cx="1154151" cy="1090789"/>
          </a:xfrm>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181897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a:xfrm>
            <a:off x="10729455" y="4709925"/>
            <a:ext cx="1154151" cy="1090789"/>
          </a:xfrm>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7342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a:xfrm>
            <a:off x="10729455" y="4709925"/>
            <a:ext cx="1154151" cy="1090789"/>
          </a:xfrm>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289055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4" name="Footer Placeholder 3"/>
          <p:cNvSpPr>
            <a:spLocks noGrp="1"/>
          </p:cNvSpPr>
          <p:nvPr>
            <p:ph type="ftr" sz="quarter" idx="11"/>
          </p:nvPr>
        </p:nvSpPr>
        <p:spPr/>
        <p:txBody>
          <a:bodyPr/>
          <a:lstStyle/>
          <a:p>
            <a:endParaRPr lang="fr-FR" sz="2400" b="0" strike="noStrike" spc="-1">
              <a:latin typeface="Times New Roman"/>
            </a:endParaRPr>
          </a:p>
        </p:txBody>
      </p:sp>
      <p:sp>
        <p:nvSpPr>
          <p:cNvPr id="5" name="Slide Number Placeholder 4"/>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343932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4" name="Footer Placeholder 3"/>
          <p:cNvSpPr>
            <a:spLocks noGrp="1"/>
          </p:cNvSpPr>
          <p:nvPr>
            <p:ph type="ftr" sz="quarter" idx="11"/>
          </p:nvPr>
        </p:nvSpPr>
        <p:spPr/>
        <p:txBody>
          <a:bodyPr/>
          <a:lstStyle/>
          <a:p>
            <a:endParaRPr lang="fr-FR" sz="2400" b="0" strike="noStrike" spc="-1">
              <a:latin typeface="Times New Roman"/>
            </a:endParaRPr>
          </a:p>
        </p:txBody>
      </p:sp>
      <p:sp>
        <p:nvSpPr>
          <p:cNvPr id="5" name="Slide Number Placeholder 4"/>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2769679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231836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5" name="Footer Placeholder 4"/>
          <p:cNvSpPr>
            <a:spLocks noGrp="1"/>
          </p:cNvSpPr>
          <p:nvPr>
            <p:ph type="ftr" sz="quarter" idx="11"/>
          </p:nvPr>
        </p:nvSpPr>
        <p:spPr>
          <a:xfrm>
            <a:off x="680321" y="5936188"/>
            <a:ext cx="6126805" cy="365125"/>
          </a:xfrm>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52454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80400" y="753120"/>
            <a:ext cx="9613440" cy="1080720"/>
          </a:xfrm>
          <a:prstGeom prst="rect">
            <a:avLst/>
          </a:prstGeom>
        </p:spPr>
        <p:txBody>
          <a:bodyPr lIns="0" tIns="0" rIns="0" bIns="0" anchor="ctr"/>
          <a:lstStyle/>
          <a:p>
            <a:endParaRPr lang="en-US" sz="1800" b="0" strike="noStrike" spc="-1">
              <a:solidFill>
                <a:srgbClr val="FFFFFF"/>
              </a:solidFill>
              <a:latin typeface="Trebuchet MS"/>
            </a:endParaRPr>
          </a:p>
        </p:txBody>
      </p:sp>
      <p:sp>
        <p:nvSpPr>
          <p:cNvPr id="1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3187033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80400" y="753120"/>
            <a:ext cx="9613440" cy="1080720"/>
          </a:xfrm>
          <a:prstGeom prst="rect">
            <a:avLst/>
          </a:prstGeom>
        </p:spPr>
        <p:txBody>
          <a:bodyPr lIns="0" tIns="0" rIns="0" bIns="0" anchor="ctr"/>
          <a:lstStyle/>
          <a:p>
            <a:endParaRPr lang="en-US" sz="1800" b="0" strike="noStrike" spc="-1">
              <a:solidFill>
                <a:srgbClr val="FFFFFF"/>
              </a:solidFill>
              <a:latin typeface="Trebuchet MS"/>
            </a:endParaRPr>
          </a:p>
        </p:txBody>
      </p:sp>
      <p:sp>
        <p:nvSpPr>
          <p:cNvPr id="10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000" b="0" strike="noStrike" spc="-1">
              <a:solidFill>
                <a:srgbClr val="FFFFFF"/>
              </a:solidFill>
              <a:latin typeface="Trebuchet MS"/>
            </a:endParaRPr>
          </a:p>
        </p:txBody>
      </p:sp>
    </p:spTree>
    <p:extLst>
      <p:ext uri="{BB962C8B-B14F-4D97-AF65-F5344CB8AC3E}">
        <p14:creationId xmlns:p14="http://schemas.microsoft.com/office/powerpoint/2010/main" val="157273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143375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a:xfrm>
            <a:off x="10729455" y="2869895"/>
            <a:ext cx="1154151" cy="1090789"/>
          </a:xfrm>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90690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60639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8" name="Footer Placeholder 7"/>
          <p:cNvSpPr>
            <a:spLocks noGrp="1"/>
          </p:cNvSpPr>
          <p:nvPr>
            <p:ph type="ftr" sz="quarter" idx="11"/>
          </p:nvPr>
        </p:nvSpPr>
        <p:spPr/>
        <p:txBody>
          <a:bodyPr/>
          <a:lstStyle/>
          <a:p>
            <a:endParaRPr lang="fr-FR" sz="2400" b="0" strike="noStrike" spc="-1">
              <a:latin typeface="Times New Roman"/>
            </a:endParaRPr>
          </a:p>
        </p:txBody>
      </p:sp>
      <p:sp>
        <p:nvSpPr>
          <p:cNvPr id="9" name="Slide Number Placeholder 8"/>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241106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4" name="Footer Placeholder 3"/>
          <p:cNvSpPr>
            <a:spLocks noGrp="1"/>
          </p:cNvSpPr>
          <p:nvPr>
            <p:ph type="ftr" sz="quarter" idx="11"/>
          </p:nvPr>
        </p:nvSpPr>
        <p:spPr/>
        <p:txBody>
          <a:bodyPr/>
          <a:lstStyle/>
          <a:p>
            <a:endParaRPr lang="fr-FR" sz="2400" b="0" strike="noStrike" spc="-1">
              <a:latin typeface="Times New Roman"/>
            </a:endParaRPr>
          </a:p>
        </p:txBody>
      </p:sp>
      <p:sp>
        <p:nvSpPr>
          <p:cNvPr id="5" name="Slide Number Placeholder 4"/>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3878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3" name="Footer Placeholder 2"/>
          <p:cNvSpPr>
            <a:spLocks noGrp="1"/>
          </p:cNvSpPr>
          <p:nvPr>
            <p:ph type="ftr" sz="quarter" idx="11"/>
          </p:nvPr>
        </p:nvSpPr>
        <p:spPr/>
        <p:txBody>
          <a:bodyPr/>
          <a:lstStyle/>
          <a:p>
            <a:endParaRPr lang="fr-FR" sz="2400" b="0" strike="noStrike" spc="-1">
              <a:latin typeface="Times New Roman"/>
            </a:endParaRPr>
          </a:p>
        </p:txBody>
      </p:sp>
      <p:sp>
        <p:nvSpPr>
          <p:cNvPr id="4" name="Slide Number Placeholder 3"/>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208923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290156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74538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lgn="r">
              <a:lnSpc>
                <a:spcPct val="100000"/>
              </a:lnSpc>
            </a:pPr>
            <a:fld id="{44E7BF79-B143-4ABC-AEA8-F21A75600408}" type="datetime">
              <a:rPr lang="fr-FR" sz="1050" b="0" strike="noStrike" spc="-1" smtClean="0">
                <a:solidFill>
                  <a:srgbClr val="FFFFFF"/>
                </a:solidFill>
                <a:latin typeface="Trebuchet MS"/>
              </a:rPr>
              <a:t>20/03/2019</a:t>
            </a:fld>
            <a:endParaRPr lang="fr-FR" sz="1050" b="0" strike="noStrike" spc="-1">
              <a:latin typeface="Times New Roman"/>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sz="2400" b="0" strike="noStrike" spc="-1">
              <a:latin typeface="Times New Roman"/>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lnSpc>
                <a:spcPct val="100000"/>
              </a:lnSpc>
            </a:pPr>
            <a:fld id="{2534A6CD-4A11-4368-AE7C-456CFEBC7FBD}" type="slidenum">
              <a:rPr lang="fr-FR" sz="3600" b="0" strike="noStrike" spc="-1" smtClean="0">
                <a:solidFill>
                  <a:srgbClr val="FFFFFF"/>
                </a:solidFill>
                <a:latin typeface="Trebuchet MS"/>
              </a:rPr>
              <a:t>‹N°›</a:t>
            </a:fld>
            <a:endParaRPr lang="fr-FR" sz="3600" b="0" strike="noStrike" spc="-1">
              <a:latin typeface="Times New Roman"/>
            </a:endParaRPr>
          </a:p>
        </p:txBody>
      </p:sp>
    </p:spTree>
    <p:extLst>
      <p:ext uri="{BB962C8B-B14F-4D97-AF65-F5344CB8AC3E}">
        <p14:creationId xmlns:p14="http://schemas.microsoft.com/office/powerpoint/2010/main" val="3155100148"/>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png"/><Relationship Id="rId7" Type="http://schemas.openxmlformats.org/officeDocument/2006/relationships/diagramQuickStyle" Target="../diagrams/quickStyle1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png"/><Relationship Id="rId9" Type="http://schemas.microsoft.com/office/2007/relationships/diagramDrawing" Target="../diagrams/drawing15.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2.png"/><Relationship Id="rId7" Type="http://schemas.openxmlformats.org/officeDocument/2006/relationships/diagramQuickStyle" Target="../diagrams/quickStyle1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3.png"/><Relationship Id="rId9" Type="http://schemas.microsoft.com/office/2007/relationships/diagramDrawing" Target="../diagrams/drawing16.xml"/></Relationships>
</file>

<file path=ppt/slides/_rels/slide42.xml.rels><?xml version="1.0" encoding="UTF-8" standalone="yes"?>
<Relationships xmlns="http://schemas.openxmlformats.org/package/2006/relationships"><Relationship Id="rId3" Type="http://schemas.openxmlformats.org/officeDocument/2006/relationships/hyperlink" Target="http://blog.ac-versailles.fr/tempsetespaces/index.php/" TargetMode="External"/><Relationship Id="rId2" Type="http://schemas.openxmlformats.org/officeDocument/2006/relationships/hyperlink" Target="mailto:jkienprof@gmail.com"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lewebpedagogique.com/hgvangogh/" TargetMode="External"/><Relationship Id="rId2" Type="http://schemas.openxmlformats.org/officeDocument/2006/relationships/hyperlink" Target="https://www.icem-pedagogie-freinet.org/sites/default/files/conseildecooperation.pdf" TargetMode="External"/><Relationship Id="rId1" Type="http://schemas.openxmlformats.org/officeDocument/2006/relationships/slideLayout" Target="../slideLayouts/slideLayout6.xml"/><Relationship Id="rId4" Type="http://schemas.openxmlformats.org/officeDocument/2006/relationships/hyperlink" Target="https://pierrickauger.wordpress.com/category/pedagogie-frei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8" name="Picture 127">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3" name="Picture 192">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95" name="Picture 194">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7" name="Rectangle 196">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Rectangle 198">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1" name="Rectangle 200">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 name="Rectangle 204">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09" name="Rectangle 208">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2"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700" b="0" strike="noStrike" spc="-1">
                <a:latin typeface="+mj-lt"/>
                <a:ea typeface="+mj-ea"/>
                <a:cs typeface="+mj-cs"/>
              </a:rPr>
              <a:t>Pédagogies coopératives et histoire-géographie EMC</a:t>
            </a:r>
          </a:p>
        </p:txBody>
      </p:sp>
      <p:graphicFrame>
        <p:nvGraphicFramePr>
          <p:cNvPr id="315" name="TextShape 2">
            <a:extLst>
              <a:ext uri="{FF2B5EF4-FFF2-40B4-BE49-F238E27FC236}">
                <a16:creationId xmlns:a16="http://schemas.microsoft.com/office/drawing/2014/main" id="{FBA4F97B-C79A-41AC-BA1A-C07BF2043E60}"/>
              </a:ext>
            </a:extLst>
          </p:cNvPr>
          <p:cNvGraphicFramePr/>
          <p:nvPr>
            <p:extLst>
              <p:ext uri="{D42A27DB-BD31-4B8C-83A1-F6EECF244321}">
                <p14:modId xmlns:p14="http://schemas.microsoft.com/office/powerpoint/2010/main" val="1208221820"/>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9" name="Picture 88">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1" name="Picture 90">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3" name="Rectangle 92">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7" name="Rectangle 96">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Rectangle 100">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05" name="Rectangle 104">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5"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100" b="0" strike="noStrike" spc="-1" dirty="0">
                <a:latin typeface="+mj-lt"/>
                <a:ea typeface="+mj-ea"/>
                <a:cs typeface="+mj-cs"/>
              </a:rPr>
              <a:t>Deux </a:t>
            </a:r>
            <a:r>
              <a:rPr lang="en-US" sz="3100" b="0" strike="noStrike" spc="-1" dirty="0" err="1">
                <a:latin typeface="+mj-lt"/>
                <a:ea typeface="+mj-ea"/>
                <a:cs typeface="+mj-cs"/>
              </a:rPr>
              <a:t>outils</a:t>
            </a:r>
            <a:r>
              <a:rPr lang="en-US" sz="3100" b="0" strike="noStrike" spc="-1" dirty="0">
                <a:latin typeface="+mj-lt"/>
                <a:ea typeface="+mj-ea"/>
                <a:cs typeface="+mj-cs"/>
              </a:rPr>
              <a:t> au service des </a:t>
            </a:r>
            <a:r>
              <a:rPr lang="en-US" sz="3100" b="0" strike="noStrike" spc="-1" dirty="0" err="1">
                <a:latin typeface="+mj-lt"/>
                <a:ea typeface="+mj-ea"/>
                <a:cs typeface="+mj-cs"/>
              </a:rPr>
              <a:t>apprentissages</a:t>
            </a:r>
            <a:r>
              <a:rPr lang="en-US" sz="3100" b="0" strike="noStrike" spc="-1" dirty="0">
                <a:latin typeface="+mj-lt"/>
                <a:ea typeface="+mj-ea"/>
                <a:cs typeface="+mj-cs"/>
              </a:rPr>
              <a:t> de </a:t>
            </a:r>
            <a:r>
              <a:rPr lang="en-US" sz="3100" b="0" strike="noStrike" spc="-1" dirty="0" err="1">
                <a:latin typeface="+mj-lt"/>
                <a:ea typeface="+mj-ea"/>
                <a:cs typeface="+mj-cs"/>
              </a:rPr>
              <a:t>l’HG</a:t>
            </a:r>
            <a:r>
              <a:rPr lang="en-US" sz="3100" b="0" strike="noStrike" spc="-1" dirty="0">
                <a:latin typeface="+mj-lt"/>
                <a:ea typeface="+mj-ea"/>
                <a:cs typeface="+mj-cs"/>
              </a:rPr>
              <a:t>-EMC</a:t>
            </a:r>
            <a:br>
              <a:rPr lang="en-US" sz="3100" dirty="0">
                <a:latin typeface="+mj-lt"/>
                <a:ea typeface="+mj-ea"/>
                <a:cs typeface="+mj-cs"/>
              </a:rPr>
            </a:br>
            <a:endParaRPr lang="en-US" sz="3100" b="0" strike="noStrike" spc="-1" dirty="0">
              <a:latin typeface="+mj-lt"/>
              <a:ea typeface="+mj-ea"/>
              <a:cs typeface="+mj-cs"/>
            </a:endParaRPr>
          </a:p>
        </p:txBody>
      </p:sp>
      <p:graphicFrame>
        <p:nvGraphicFramePr>
          <p:cNvPr id="338" name="TextShape 2">
            <a:extLst>
              <a:ext uri="{FF2B5EF4-FFF2-40B4-BE49-F238E27FC236}">
                <a16:creationId xmlns:a16="http://schemas.microsoft.com/office/drawing/2014/main" id="{75487CD7-87F6-43AA-9D0F-B42C22D1A138}"/>
              </a:ext>
            </a:extLst>
          </p:cNvPr>
          <p:cNvGraphicFramePr/>
          <p:nvPr>
            <p:extLst>
              <p:ext uri="{D42A27DB-BD31-4B8C-83A1-F6EECF244321}">
                <p14:modId xmlns:p14="http://schemas.microsoft.com/office/powerpoint/2010/main" val="96155698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680400" y="753120"/>
            <a:ext cx="9613440" cy="1080720"/>
          </a:xfrm>
          <a:prstGeom prst="rect">
            <a:avLst/>
          </a:prstGeom>
          <a:noFill/>
          <a:ln>
            <a:noFill/>
          </a:ln>
        </p:spPr>
        <p:txBody>
          <a:bodyPr anchor="ctr"/>
          <a:lstStyle/>
          <a:p>
            <a:pPr>
              <a:lnSpc>
                <a:spcPct val="100000"/>
              </a:lnSpc>
            </a:pPr>
            <a:r>
              <a:rPr lang="en-US" sz="3600" b="0" strike="noStrike" spc="-1">
                <a:solidFill>
                  <a:srgbClr val="FFFFFF"/>
                </a:solidFill>
                <a:latin typeface="Trebuchet MS"/>
              </a:rPr>
              <a:t>LES OBJECTIFS</a:t>
            </a:r>
          </a:p>
        </p:txBody>
      </p:sp>
      <p:sp>
        <p:nvSpPr>
          <p:cNvPr id="338" name="TextShape 2"/>
          <p:cNvSpPr txBox="1"/>
          <p:nvPr/>
        </p:nvSpPr>
        <p:spPr>
          <a:xfrm>
            <a:off x="4685760" y="2336760"/>
            <a:ext cx="5608080" cy="3598920"/>
          </a:xfrm>
          <a:prstGeom prst="rect">
            <a:avLst/>
          </a:prstGeom>
          <a:noFill/>
          <a:ln>
            <a:noFill/>
          </a:ln>
        </p:spPr>
        <p:txBody>
          <a:bodyPr/>
          <a:lstStyle/>
          <a:p>
            <a:pPr marL="432000" indent="-324000">
              <a:spcBef>
                <a:spcPts val="1417"/>
              </a:spcBef>
              <a:buClr>
                <a:srgbClr val="000000"/>
              </a:buClr>
              <a:buSzPct val="45000"/>
              <a:buFont typeface="Wingdings" charset="2"/>
              <a:buChar char=""/>
            </a:pPr>
            <a:r>
              <a:rPr lang="en-US" sz="2000" b="0" strike="noStrike" spc="-1" dirty="0" err="1">
                <a:solidFill>
                  <a:srgbClr val="FFFFFF"/>
                </a:solidFill>
                <a:latin typeface="Trebuchet MS"/>
              </a:rPr>
              <a:t>En</a:t>
            </a:r>
            <a:r>
              <a:rPr lang="en-US" sz="2000" b="0" strike="noStrike" spc="-1" dirty="0">
                <a:solidFill>
                  <a:srgbClr val="FFFFFF"/>
                </a:solidFill>
                <a:latin typeface="Trebuchet MS"/>
              </a:rPr>
              <a:t> </a:t>
            </a:r>
            <a:r>
              <a:rPr lang="en-US" sz="2000" b="0" strike="noStrike" spc="-1" dirty="0" err="1">
                <a:solidFill>
                  <a:srgbClr val="FFFFFF"/>
                </a:solidFill>
                <a:latin typeface="Trebuchet MS"/>
              </a:rPr>
              <a:t>histoire</a:t>
            </a:r>
            <a:r>
              <a:rPr lang="en-US" sz="2000" b="0" strike="noStrike" spc="-1" dirty="0">
                <a:solidFill>
                  <a:srgbClr val="FFFFFF"/>
                </a:solidFill>
                <a:latin typeface="Trebuchet MS"/>
              </a:rPr>
              <a:t> :</a:t>
            </a:r>
          </a:p>
          <a:p>
            <a:pPr marL="432000" indent="-324000">
              <a:spcBef>
                <a:spcPts val="1417"/>
              </a:spcBef>
              <a:buClr>
                <a:srgbClr val="000000"/>
              </a:buClr>
              <a:buSzPct val="45000"/>
              <a:buFont typeface="Wingdings" charset="2"/>
              <a:buChar char=""/>
            </a:pPr>
            <a:r>
              <a:rPr lang="en-US" sz="2000" b="0" strike="noStrike" spc="-1" dirty="0">
                <a:solidFill>
                  <a:srgbClr val="FFFFFF"/>
                </a:solidFill>
                <a:latin typeface="Trebuchet MS"/>
              </a:rPr>
              <a:t>→ </a:t>
            </a:r>
            <a:r>
              <a:rPr lang="en-US" sz="2000" b="0" strike="noStrike" spc="-1" dirty="0" err="1">
                <a:solidFill>
                  <a:srgbClr val="FFFFFF"/>
                </a:solidFill>
                <a:latin typeface="Trebuchet MS"/>
              </a:rPr>
              <a:t>Mettre</a:t>
            </a:r>
            <a:r>
              <a:rPr lang="en-US" sz="2000" b="0" strike="noStrike" spc="-1" dirty="0">
                <a:solidFill>
                  <a:srgbClr val="FFFFFF"/>
                </a:solidFill>
                <a:latin typeface="Trebuchet MS"/>
              </a:rPr>
              <a:t> les </a:t>
            </a:r>
            <a:r>
              <a:rPr lang="en-US" sz="2000" b="0" strike="noStrike" spc="-1" dirty="0" err="1">
                <a:solidFill>
                  <a:srgbClr val="FFFFFF"/>
                </a:solidFill>
                <a:latin typeface="Trebuchet MS"/>
              </a:rPr>
              <a:t>élèves</a:t>
            </a:r>
            <a:r>
              <a:rPr lang="en-US" sz="2000" b="0" strike="noStrike" spc="-1" dirty="0">
                <a:solidFill>
                  <a:srgbClr val="FFFFFF"/>
                </a:solidFill>
                <a:latin typeface="Trebuchet MS"/>
              </a:rPr>
              <a:t> </a:t>
            </a:r>
            <a:r>
              <a:rPr lang="en-US" sz="2000" b="0" strike="noStrike" spc="-1" dirty="0" err="1">
                <a:solidFill>
                  <a:srgbClr val="FFFFFF"/>
                </a:solidFill>
                <a:latin typeface="Trebuchet MS"/>
              </a:rPr>
              <a:t>dans</a:t>
            </a:r>
            <a:r>
              <a:rPr lang="en-US" sz="2000" b="0" strike="noStrike" spc="-1" dirty="0">
                <a:solidFill>
                  <a:srgbClr val="FFFFFF"/>
                </a:solidFill>
                <a:latin typeface="Trebuchet MS"/>
              </a:rPr>
              <a:t> les </a:t>
            </a:r>
            <a:r>
              <a:rPr lang="en-US" sz="2000" b="0" strike="noStrike" spc="-1" dirty="0" err="1">
                <a:solidFill>
                  <a:srgbClr val="FFFFFF"/>
                </a:solidFill>
                <a:latin typeface="Trebuchet MS"/>
              </a:rPr>
              <a:t>pratiques</a:t>
            </a:r>
            <a:r>
              <a:rPr lang="en-US" sz="2000" b="0" strike="noStrike" spc="-1" dirty="0">
                <a:solidFill>
                  <a:srgbClr val="FFFFFF"/>
                </a:solidFill>
                <a:latin typeface="Trebuchet MS"/>
              </a:rPr>
              <a:t> </a:t>
            </a:r>
            <a:r>
              <a:rPr lang="en-US" sz="2000" b="0" strike="noStrike" spc="-1" dirty="0" err="1">
                <a:solidFill>
                  <a:srgbClr val="FFFFFF"/>
                </a:solidFill>
                <a:latin typeface="Trebuchet MS"/>
              </a:rPr>
              <a:t>langagières</a:t>
            </a:r>
            <a:r>
              <a:rPr lang="en-US" sz="2000" b="0" strike="noStrike" spc="-1" dirty="0">
                <a:solidFill>
                  <a:srgbClr val="FFFFFF"/>
                </a:solidFill>
                <a:latin typeface="Trebuchet MS"/>
              </a:rPr>
              <a:t> de la discipline : </a:t>
            </a:r>
            <a:r>
              <a:rPr lang="en-US" sz="2000" b="0" strike="noStrike" spc="-1" dirty="0" err="1">
                <a:solidFill>
                  <a:srgbClr val="FFFFFF"/>
                </a:solidFill>
                <a:latin typeface="Trebuchet MS"/>
              </a:rPr>
              <a:t>expliquer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conceptualiser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périodiser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problématiser</a:t>
            </a:r>
            <a:endParaRPr lang="en-US" sz="2000" b="0" strike="noStrike" spc="-1" dirty="0">
              <a:solidFill>
                <a:srgbClr val="FFFFFF"/>
              </a:solidFill>
              <a:latin typeface="Trebuchet MS"/>
            </a:endParaRPr>
          </a:p>
          <a:p>
            <a:pPr marL="432000" indent="-324000">
              <a:spcBef>
                <a:spcPts val="1417"/>
              </a:spcBef>
              <a:buClr>
                <a:srgbClr val="000000"/>
              </a:buClr>
              <a:buSzPct val="45000"/>
              <a:buFont typeface="Wingdings" charset="2"/>
              <a:buChar char=""/>
            </a:pPr>
            <a:r>
              <a:rPr lang="en-US" sz="2000" b="0" strike="noStrike" spc="-1" dirty="0">
                <a:solidFill>
                  <a:srgbClr val="FFFFFF"/>
                </a:solidFill>
                <a:latin typeface="Trebuchet MS"/>
              </a:rPr>
              <a:t>→ </a:t>
            </a:r>
            <a:r>
              <a:rPr lang="en-US" sz="2000" b="0" strike="noStrike" spc="-1" dirty="0" err="1">
                <a:solidFill>
                  <a:srgbClr val="FFFFFF"/>
                </a:solidFill>
                <a:latin typeface="Trebuchet MS"/>
              </a:rPr>
              <a:t>Travailler</a:t>
            </a:r>
            <a:r>
              <a:rPr lang="en-US" sz="2000" b="0" strike="noStrike" spc="-1" dirty="0">
                <a:solidFill>
                  <a:srgbClr val="FFFFFF"/>
                </a:solidFill>
                <a:latin typeface="Trebuchet MS"/>
              </a:rPr>
              <a:t> la </a:t>
            </a:r>
            <a:r>
              <a:rPr lang="en-US" sz="2000" b="0" strike="noStrike" spc="-1" dirty="0" err="1">
                <a:solidFill>
                  <a:srgbClr val="FFFFFF"/>
                </a:solidFill>
                <a:latin typeface="Trebuchet MS"/>
              </a:rPr>
              <a:t>compréhension</a:t>
            </a:r>
            <a:r>
              <a:rPr lang="en-US" sz="2000" b="0" strike="noStrike" spc="-1" dirty="0">
                <a:solidFill>
                  <a:srgbClr val="FFFFFF"/>
                </a:solidFill>
                <a:latin typeface="Trebuchet MS"/>
              </a:rPr>
              <a:t> </a:t>
            </a:r>
          </a:p>
          <a:p>
            <a:pPr marL="432000" indent="-324000">
              <a:spcBef>
                <a:spcPts val="1417"/>
              </a:spcBef>
              <a:buClr>
                <a:srgbClr val="000000"/>
              </a:buClr>
              <a:buSzPct val="45000"/>
              <a:buFont typeface="Wingdings" charset="2"/>
              <a:buChar char=""/>
            </a:pPr>
            <a:r>
              <a:rPr lang="en-US" sz="2000" b="0" strike="noStrike" spc="-1" dirty="0">
                <a:solidFill>
                  <a:srgbClr val="FFFFFF"/>
                </a:solidFill>
                <a:latin typeface="Trebuchet MS"/>
              </a:rPr>
              <a:t>→ </a:t>
            </a:r>
            <a:r>
              <a:rPr lang="en-US" sz="2000" b="0" strike="noStrike" spc="-1" dirty="0" err="1">
                <a:solidFill>
                  <a:srgbClr val="FFFFFF"/>
                </a:solidFill>
                <a:latin typeface="Trebuchet MS"/>
              </a:rPr>
              <a:t>Développer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l’autonomie</a:t>
            </a:r>
            <a:r>
              <a:rPr lang="en-US" sz="2000" b="0" strike="noStrike" spc="-1" dirty="0">
                <a:solidFill>
                  <a:srgbClr val="FFFFFF"/>
                </a:solidFill>
                <a:latin typeface="Trebuchet MS"/>
              </a:rPr>
              <a:t>, </a:t>
            </a:r>
            <a:r>
              <a:rPr lang="en-US" sz="2000" b="0" strike="noStrike" spc="-1" dirty="0" err="1">
                <a:solidFill>
                  <a:srgbClr val="FFFFFF"/>
                </a:solidFill>
                <a:latin typeface="Trebuchet MS"/>
              </a:rPr>
              <a:t>l’organisation</a:t>
            </a:r>
            <a:r>
              <a:rPr lang="en-US" sz="2000" b="0" strike="noStrike" spc="-1" dirty="0">
                <a:solidFill>
                  <a:srgbClr val="FFFFFF"/>
                </a:solidFill>
                <a:latin typeface="Trebuchet MS"/>
              </a:rPr>
              <a:t> et la </a:t>
            </a:r>
            <a:r>
              <a:rPr lang="en-US" sz="2000" b="0" strike="noStrike" spc="-1" dirty="0" err="1">
                <a:solidFill>
                  <a:srgbClr val="FFFFFF"/>
                </a:solidFill>
                <a:latin typeface="Trebuchet MS"/>
              </a:rPr>
              <a:t>coopération</a:t>
            </a:r>
            <a:r>
              <a:rPr lang="en-US" sz="2000" b="0" strike="noStrike" spc="-1" dirty="0">
                <a:solidFill>
                  <a:srgbClr val="FFFFFF"/>
                </a:solidFill>
                <a:latin typeface="Trebuchet MS"/>
              </a:rPr>
              <a:t>.</a:t>
            </a:r>
          </a:p>
        </p:txBody>
      </p:sp>
      <p:sp>
        <p:nvSpPr>
          <p:cNvPr id="339" name="TextShape 3"/>
          <p:cNvSpPr txBox="1"/>
          <p:nvPr/>
        </p:nvSpPr>
        <p:spPr>
          <a:xfrm>
            <a:off x="680400" y="2336760"/>
            <a:ext cx="3789720" cy="3598920"/>
          </a:xfrm>
          <a:prstGeom prst="rect">
            <a:avLst/>
          </a:prstGeom>
          <a:noFill/>
          <a:ln>
            <a:noFill/>
          </a:ln>
        </p:spPr>
        <p:txBody>
          <a:bodyPr anchor="ctr"/>
          <a:lstStyle/>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Concourir à la réalisation des enjeux de l’enseignement de l’HG.</a:t>
            </a:r>
          </a:p>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Faire progresser et réussir tous les élèves.</a:t>
            </a:r>
          </a:p>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Former le citoyen dans  l’idée de faire société.</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Shape 1"/>
          <p:cNvSpPr txBox="1"/>
          <p:nvPr/>
        </p:nvSpPr>
        <p:spPr>
          <a:xfrm>
            <a:off x="680400" y="753120"/>
            <a:ext cx="9613440" cy="1080720"/>
          </a:xfrm>
          <a:prstGeom prst="rect">
            <a:avLst/>
          </a:prstGeom>
          <a:noFill/>
          <a:ln>
            <a:noFill/>
          </a:ln>
        </p:spPr>
        <p:txBody>
          <a:bodyPr anchor="ctr"/>
          <a:lstStyle/>
          <a:p>
            <a:pPr>
              <a:lnSpc>
                <a:spcPct val="100000"/>
              </a:lnSpc>
            </a:pPr>
            <a:r>
              <a:rPr lang="en-US" sz="3600" b="0" strike="noStrike" spc="-1">
                <a:solidFill>
                  <a:srgbClr val="FFFFFF"/>
                </a:solidFill>
                <a:latin typeface="Trebuchet MS"/>
              </a:rPr>
              <a:t>LES OBJECTIFS</a:t>
            </a:r>
          </a:p>
        </p:txBody>
      </p:sp>
      <p:sp>
        <p:nvSpPr>
          <p:cNvPr id="341" name="TextShape 2"/>
          <p:cNvSpPr txBox="1"/>
          <p:nvPr/>
        </p:nvSpPr>
        <p:spPr>
          <a:xfrm>
            <a:off x="4685760" y="2336760"/>
            <a:ext cx="5608080" cy="3598920"/>
          </a:xfrm>
          <a:prstGeom prst="rect">
            <a:avLst/>
          </a:prstGeom>
          <a:noFill/>
          <a:ln>
            <a:noFill/>
          </a:ln>
        </p:spPr>
        <p:txBody>
          <a:bodyPr/>
          <a:lstStyle/>
          <a:p>
            <a:pPr marL="432000" indent="-324000">
              <a:spcBef>
                <a:spcPts val="1417"/>
              </a:spcBef>
              <a:buClr>
                <a:srgbClr val="000000"/>
              </a:buClr>
              <a:buSzPct val="45000"/>
              <a:buFont typeface="Wingdings" charset="2"/>
              <a:buChar char=""/>
            </a:pPr>
            <a:r>
              <a:rPr lang="en-US" sz="2000" b="0" strike="noStrike" spc="-1" dirty="0" err="1">
                <a:solidFill>
                  <a:srgbClr val="FFFFFF"/>
                </a:solidFill>
                <a:latin typeface="Trebuchet MS"/>
              </a:rPr>
              <a:t>En</a:t>
            </a:r>
            <a:r>
              <a:rPr lang="en-US" sz="2000" b="0" strike="noStrike" spc="-1" dirty="0">
                <a:solidFill>
                  <a:srgbClr val="FFFFFF"/>
                </a:solidFill>
                <a:latin typeface="Trebuchet MS"/>
              </a:rPr>
              <a:t> </a:t>
            </a:r>
            <a:r>
              <a:rPr lang="en-US" sz="2000" b="0" strike="noStrike" spc="-1" dirty="0" err="1">
                <a:solidFill>
                  <a:srgbClr val="FFFFFF"/>
                </a:solidFill>
                <a:latin typeface="Trebuchet MS"/>
              </a:rPr>
              <a:t>géographie</a:t>
            </a:r>
            <a:r>
              <a:rPr lang="en-US" sz="2000" b="0" strike="noStrike" spc="-1" dirty="0">
                <a:solidFill>
                  <a:srgbClr val="FFFFFF"/>
                </a:solidFill>
                <a:latin typeface="Trebuchet MS"/>
              </a:rPr>
              <a:t> :</a:t>
            </a:r>
          </a:p>
          <a:p>
            <a:pPr marL="432000" indent="-324000">
              <a:spcBef>
                <a:spcPts val="1417"/>
              </a:spcBef>
              <a:buClr>
                <a:srgbClr val="000000"/>
              </a:buClr>
              <a:buSzPct val="45000"/>
              <a:buFont typeface="Wingdings" charset="2"/>
              <a:buChar char=""/>
            </a:pPr>
            <a:r>
              <a:rPr lang="en-US" sz="2000" b="0" strike="noStrike" spc="-1" dirty="0">
                <a:solidFill>
                  <a:srgbClr val="FFFFFF"/>
                </a:solidFill>
                <a:latin typeface="Trebuchet MS"/>
              </a:rPr>
              <a:t>→ </a:t>
            </a:r>
            <a:r>
              <a:rPr lang="en-US" sz="2000" b="0" strike="noStrike" spc="-1" dirty="0" err="1">
                <a:solidFill>
                  <a:srgbClr val="FFFFFF"/>
                </a:solidFill>
                <a:latin typeface="Trebuchet MS"/>
              </a:rPr>
              <a:t>Mettre</a:t>
            </a:r>
            <a:r>
              <a:rPr lang="en-US" sz="2000" b="0" strike="noStrike" spc="-1" dirty="0">
                <a:solidFill>
                  <a:srgbClr val="FFFFFF"/>
                </a:solidFill>
                <a:latin typeface="Trebuchet MS"/>
              </a:rPr>
              <a:t> les </a:t>
            </a:r>
            <a:r>
              <a:rPr lang="en-US" sz="2000" b="0" strike="noStrike" spc="-1" dirty="0" err="1">
                <a:solidFill>
                  <a:srgbClr val="FFFFFF"/>
                </a:solidFill>
                <a:latin typeface="Trebuchet MS"/>
              </a:rPr>
              <a:t>élèves</a:t>
            </a:r>
            <a:r>
              <a:rPr lang="en-US" sz="2000" b="0" strike="noStrike" spc="-1" dirty="0">
                <a:solidFill>
                  <a:srgbClr val="FFFFFF"/>
                </a:solidFill>
                <a:latin typeface="Trebuchet MS"/>
              </a:rPr>
              <a:t> </a:t>
            </a:r>
            <a:r>
              <a:rPr lang="en-US" sz="2000" b="0" strike="noStrike" spc="-1" dirty="0" err="1">
                <a:solidFill>
                  <a:srgbClr val="FFFFFF"/>
                </a:solidFill>
                <a:latin typeface="Trebuchet MS"/>
              </a:rPr>
              <a:t>dans</a:t>
            </a:r>
            <a:r>
              <a:rPr lang="en-US" sz="2000" b="0" strike="noStrike" spc="-1" dirty="0">
                <a:solidFill>
                  <a:srgbClr val="FFFFFF"/>
                </a:solidFill>
                <a:latin typeface="Trebuchet MS"/>
              </a:rPr>
              <a:t> les </a:t>
            </a:r>
            <a:r>
              <a:rPr lang="en-US" sz="2000" b="0" strike="noStrike" spc="-1" dirty="0" err="1">
                <a:solidFill>
                  <a:srgbClr val="FFFFFF"/>
                </a:solidFill>
                <a:latin typeface="Trebuchet MS"/>
              </a:rPr>
              <a:t>pratiques</a:t>
            </a:r>
            <a:r>
              <a:rPr lang="en-US" sz="2000" b="0" strike="noStrike" spc="-1" dirty="0">
                <a:solidFill>
                  <a:srgbClr val="FFFFFF"/>
                </a:solidFill>
                <a:latin typeface="Trebuchet MS"/>
              </a:rPr>
              <a:t> </a:t>
            </a:r>
            <a:r>
              <a:rPr lang="en-US" sz="2000" b="0" strike="noStrike" spc="-1" dirty="0" err="1">
                <a:solidFill>
                  <a:srgbClr val="FFFFFF"/>
                </a:solidFill>
                <a:latin typeface="Trebuchet MS"/>
              </a:rPr>
              <a:t>langagières</a:t>
            </a:r>
            <a:r>
              <a:rPr lang="en-US" sz="2000" b="0" strike="noStrike" spc="-1" dirty="0">
                <a:solidFill>
                  <a:srgbClr val="FFFFFF"/>
                </a:solidFill>
                <a:latin typeface="Trebuchet MS"/>
              </a:rPr>
              <a:t> de la discipline : </a:t>
            </a:r>
            <a:r>
              <a:rPr lang="en-US" sz="2000" b="0" strike="noStrike" spc="-1" dirty="0" err="1">
                <a:solidFill>
                  <a:srgbClr val="FFFFFF"/>
                </a:solidFill>
                <a:latin typeface="Trebuchet MS"/>
              </a:rPr>
              <a:t>expliquer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conceptualiser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catégoriser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problématiser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hiérarchiser</a:t>
            </a:r>
            <a:r>
              <a:rPr lang="en-US" sz="2000" b="0" strike="noStrike" spc="-1" dirty="0">
                <a:solidFill>
                  <a:srgbClr val="FFFFFF"/>
                </a:solidFill>
                <a:latin typeface="Trebuchet MS"/>
              </a:rPr>
              <a:t> </a:t>
            </a:r>
          </a:p>
          <a:p>
            <a:pPr marL="432000" indent="-324000">
              <a:spcBef>
                <a:spcPts val="1417"/>
              </a:spcBef>
              <a:buClr>
                <a:srgbClr val="000000"/>
              </a:buClr>
              <a:buSzPct val="45000"/>
              <a:buFont typeface="Wingdings" charset="2"/>
              <a:buChar char=""/>
            </a:pPr>
            <a:r>
              <a:rPr lang="en-US" sz="2000" b="0" strike="noStrike" spc="-1" dirty="0">
                <a:solidFill>
                  <a:srgbClr val="FFFFFF"/>
                </a:solidFill>
                <a:latin typeface="Trebuchet MS"/>
              </a:rPr>
              <a:t>→ </a:t>
            </a:r>
            <a:r>
              <a:rPr lang="en-US" sz="2000" b="0" strike="noStrike" spc="-1" dirty="0" err="1">
                <a:solidFill>
                  <a:srgbClr val="FFFFFF"/>
                </a:solidFill>
                <a:latin typeface="Trebuchet MS"/>
              </a:rPr>
              <a:t>Travailler</a:t>
            </a:r>
            <a:r>
              <a:rPr lang="en-US" sz="2000" b="0" strike="noStrike" spc="-1" dirty="0">
                <a:solidFill>
                  <a:srgbClr val="FFFFFF"/>
                </a:solidFill>
                <a:latin typeface="Trebuchet MS"/>
              </a:rPr>
              <a:t> la </a:t>
            </a:r>
            <a:r>
              <a:rPr lang="en-US" sz="2000" b="0" strike="noStrike" spc="-1" dirty="0" err="1">
                <a:solidFill>
                  <a:srgbClr val="FFFFFF"/>
                </a:solidFill>
                <a:latin typeface="Trebuchet MS"/>
              </a:rPr>
              <a:t>compréhension</a:t>
            </a:r>
            <a:r>
              <a:rPr lang="en-US" sz="2000" b="0" strike="noStrike" spc="-1" dirty="0">
                <a:solidFill>
                  <a:srgbClr val="FFFFFF"/>
                </a:solidFill>
                <a:latin typeface="Trebuchet MS"/>
              </a:rPr>
              <a:t> </a:t>
            </a:r>
          </a:p>
          <a:p>
            <a:pPr marL="432000" indent="-324000">
              <a:spcBef>
                <a:spcPts val="1417"/>
              </a:spcBef>
              <a:buClr>
                <a:srgbClr val="000000"/>
              </a:buClr>
              <a:buSzPct val="45000"/>
              <a:buFont typeface="Wingdings" charset="2"/>
              <a:buChar char=""/>
            </a:pPr>
            <a:r>
              <a:rPr lang="en-US" sz="2000" b="0" strike="noStrike" spc="-1" dirty="0">
                <a:solidFill>
                  <a:srgbClr val="FFFFFF"/>
                </a:solidFill>
                <a:latin typeface="Trebuchet MS"/>
              </a:rPr>
              <a:t>→ </a:t>
            </a:r>
            <a:r>
              <a:rPr lang="en-US" sz="2000" b="0" strike="noStrike" spc="-1" dirty="0" err="1">
                <a:solidFill>
                  <a:srgbClr val="FFFFFF"/>
                </a:solidFill>
                <a:latin typeface="Trebuchet MS"/>
              </a:rPr>
              <a:t>Mettre</a:t>
            </a:r>
            <a:r>
              <a:rPr lang="en-US" sz="2000" b="0" strike="noStrike" spc="-1" dirty="0">
                <a:solidFill>
                  <a:srgbClr val="FFFFFF"/>
                </a:solidFill>
                <a:latin typeface="Trebuchet MS"/>
              </a:rPr>
              <a:t> </a:t>
            </a:r>
            <a:r>
              <a:rPr lang="en-US" sz="2000" b="0" strike="noStrike" spc="-1" dirty="0" err="1">
                <a:solidFill>
                  <a:srgbClr val="FFFFFF"/>
                </a:solidFill>
                <a:latin typeface="Trebuchet MS"/>
              </a:rPr>
              <a:t>en</a:t>
            </a:r>
            <a:r>
              <a:rPr lang="en-US" sz="2000" b="0" strike="noStrike" spc="-1" dirty="0">
                <a:solidFill>
                  <a:srgbClr val="FFFFFF"/>
                </a:solidFill>
                <a:latin typeface="Trebuchet MS"/>
              </a:rPr>
              <a:t> situation de haute tension </a:t>
            </a:r>
            <a:r>
              <a:rPr lang="en-US" sz="2000" b="0" strike="noStrike" spc="-1" dirty="0" err="1">
                <a:solidFill>
                  <a:srgbClr val="FFFFFF"/>
                </a:solidFill>
                <a:latin typeface="Trebuchet MS"/>
              </a:rPr>
              <a:t>intellectuelle</a:t>
            </a:r>
            <a:r>
              <a:rPr lang="en-US" sz="2000" b="0" strike="noStrike" spc="-1" dirty="0">
                <a:solidFill>
                  <a:srgbClr val="FFFFFF"/>
                </a:solidFill>
                <a:latin typeface="Trebuchet MS"/>
              </a:rPr>
              <a:t>.</a:t>
            </a:r>
          </a:p>
          <a:p>
            <a:pPr marL="432000" indent="-324000">
              <a:spcBef>
                <a:spcPts val="1417"/>
              </a:spcBef>
              <a:buClr>
                <a:srgbClr val="000000"/>
              </a:buClr>
              <a:buSzPct val="45000"/>
              <a:buFont typeface="Wingdings" charset="2"/>
              <a:buChar char=""/>
            </a:pPr>
            <a:r>
              <a:rPr lang="en-US" sz="2000" b="0" strike="noStrike" spc="-1" dirty="0">
                <a:solidFill>
                  <a:srgbClr val="FFFFFF"/>
                </a:solidFill>
                <a:latin typeface="Trebuchet MS"/>
              </a:rPr>
              <a:t>→ </a:t>
            </a:r>
            <a:r>
              <a:rPr lang="en-US" sz="2000" b="0" strike="noStrike" spc="-1" dirty="0" err="1">
                <a:solidFill>
                  <a:srgbClr val="FFFFFF"/>
                </a:solidFill>
                <a:latin typeface="Trebuchet MS"/>
              </a:rPr>
              <a:t>Développer</a:t>
            </a:r>
            <a:r>
              <a:rPr lang="en-US" sz="2000" b="0" strike="noStrike" spc="-1" dirty="0">
                <a:solidFill>
                  <a:srgbClr val="FFFFFF"/>
                </a:solidFill>
                <a:latin typeface="Trebuchet MS"/>
              </a:rPr>
              <a:t> </a:t>
            </a:r>
            <a:r>
              <a:rPr lang="en-US" sz="2000" b="0" strike="noStrike" spc="-1" dirty="0" err="1">
                <a:solidFill>
                  <a:srgbClr val="FFFFFF"/>
                </a:solidFill>
                <a:latin typeface="Trebuchet MS"/>
              </a:rPr>
              <a:t>l’autonomie</a:t>
            </a:r>
            <a:r>
              <a:rPr lang="en-US" sz="2000" b="0" strike="noStrike" spc="-1" dirty="0">
                <a:solidFill>
                  <a:srgbClr val="FFFFFF"/>
                </a:solidFill>
                <a:latin typeface="Trebuchet MS"/>
              </a:rPr>
              <a:t>, </a:t>
            </a:r>
            <a:r>
              <a:rPr lang="en-US" sz="2000" b="0" strike="noStrike" spc="-1" dirty="0" err="1">
                <a:solidFill>
                  <a:srgbClr val="FFFFFF"/>
                </a:solidFill>
                <a:latin typeface="Trebuchet MS"/>
              </a:rPr>
              <a:t>l’organisation</a:t>
            </a:r>
            <a:r>
              <a:rPr lang="en-US" sz="2000" b="0" strike="noStrike" spc="-1" dirty="0">
                <a:solidFill>
                  <a:srgbClr val="FFFFFF"/>
                </a:solidFill>
                <a:latin typeface="Trebuchet MS"/>
              </a:rPr>
              <a:t> et la </a:t>
            </a:r>
            <a:r>
              <a:rPr lang="en-US" sz="2000" b="0" strike="noStrike" spc="-1" dirty="0" err="1">
                <a:solidFill>
                  <a:srgbClr val="FFFFFF"/>
                </a:solidFill>
                <a:latin typeface="Trebuchet MS"/>
              </a:rPr>
              <a:t>coopération</a:t>
            </a:r>
            <a:r>
              <a:rPr lang="en-US" sz="2000" b="0" strike="noStrike" spc="-1" dirty="0">
                <a:solidFill>
                  <a:srgbClr val="FFFFFF"/>
                </a:solidFill>
                <a:latin typeface="Trebuchet MS"/>
              </a:rPr>
              <a:t>.</a:t>
            </a:r>
          </a:p>
        </p:txBody>
      </p:sp>
      <p:sp>
        <p:nvSpPr>
          <p:cNvPr id="342" name="TextShape 3"/>
          <p:cNvSpPr txBox="1"/>
          <p:nvPr/>
        </p:nvSpPr>
        <p:spPr>
          <a:xfrm>
            <a:off x="680400" y="2336760"/>
            <a:ext cx="3789720" cy="3598920"/>
          </a:xfrm>
          <a:prstGeom prst="rect">
            <a:avLst/>
          </a:prstGeom>
          <a:noFill/>
          <a:ln>
            <a:noFill/>
          </a:ln>
        </p:spPr>
        <p:txBody>
          <a:bodyPr anchor="ctr"/>
          <a:lstStyle/>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Concourir à la réalisation des enjeux de l’enseignement de l’HG.</a:t>
            </a:r>
          </a:p>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Faire progresser et réussir tous les élèves.</a:t>
            </a:r>
          </a:p>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Former le citoyen dans  l’idée de faire société.</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680400" y="753120"/>
            <a:ext cx="9613440" cy="1080720"/>
          </a:xfrm>
          <a:prstGeom prst="rect">
            <a:avLst/>
          </a:prstGeom>
          <a:noFill/>
          <a:ln>
            <a:noFill/>
          </a:ln>
        </p:spPr>
        <p:txBody>
          <a:bodyPr anchor="ctr"/>
          <a:lstStyle/>
          <a:p>
            <a:pPr>
              <a:lnSpc>
                <a:spcPct val="100000"/>
              </a:lnSpc>
            </a:pPr>
            <a:r>
              <a:rPr lang="en-US" sz="3600" b="0" strike="noStrike" spc="-1">
                <a:solidFill>
                  <a:srgbClr val="FFFFFF"/>
                </a:solidFill>
                <a:latin typeface="Trebuchet MS"/>
              </a:rPr>
              <a:t>LES OBJECTIFS</a:t>
            </a:r>
          </a:p>
        </p:txBody>
      </p:sp>
      <p:sp>
        <p:nvSpPr>
          <p:cNvPr id="344" name="TextShape 2"/>
          <p:cNvSpPr txBox="1"/>
          <p:nvPr/>
        </p:nvSpPr>
        <p:spPr>
          <a:xfrm>
            <a:off x="4685760" y="2336760"/>
            <a:ext cx="5608080" cy="3598920"/>
          </a:xfrm>
          <a:prstGeom prst="rect">
            <a:avLst/>
          </a:prstGeom>
          <a:noFill/>
          <a:ln>
            <a:noFill/>
          </a:ln>
        </p:spPr>
        <p:txBody>
          <a:bodyPr/>
          <a:lstStyle/>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En EMC :</a:t>
            </a:r>
          </a:p>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 Pratiquer la citoyenneté par le débat.</a:t>
            </a:r>
          </a:p>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 Vivre des temps d’organisation en société “apprenante”.</a:t>
            </a:r>
          </a:p>
        </p:txBody>
      </p:sp>
      <p:sp>
        <p:nvSpPr>
          <p:cNvPr id="345" name="TextShape 3"/>
          <p:cNvSpPr txBox="1"/>
          <p:nvPr/>
        </p:nvSpPr>
        <p:spPr>
          <a:xfrm>
            <a:off x="680400" y="2336760"/>
            <a:ext cx="3789720" cy="3598920"/>
          </a:xfrm>
          <a:prstGeom prst="rect">
            <a:avLst/>
          </a:prstGeom>
          <a:noFill/>
          <a:ln>
            <a:noFill/>
          </a:ln>
        </p:spPr>
        <p:txBody>
          <a:bodyPr anchor="ctr"/>
          <a:lstStyle/>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Concourir à la réalisation des enjeux de l’enseignement de l’HG.</a:t>
            </a:r>
          </a:p>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Faire progresser et réussir tous les élèves.</a:t>
            </a:r>
          </a:p>
          <a:p>
            <a:pPr marL="432000" indent="-324000">
              <a:spcBef>
                <a:spcPts val="1417"/>
              </a:spcBef>
              <a:buClr>
                <a:srgbClr val="000000"/>
              </a:buClr>
              <a:buSzPct val="45000"/>
              <a:buFont typeface="Wingdings" charset="2"/>
              <a:buChar char=""/>
            </a:pPr>
            <a:r>
              <a:rPr lang="en-US" sz="2000" b="0" strike="noStrike" spc="-1">
                <a:solidFill>
                  <a:srgbClr val="FFFFFF"/>
                </a:solidFill>
                <a:latin typeface="Trebuchet MS"/>
              </a:rPr>
              <a:t>Former le citoyen dans  l’idée de faire société.</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3" name="Picture 102">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05" name="Picture 104">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7" name="Rectangle 106">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Rectangle 108">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1" name="Rectangle 110">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5" name="Rectangle 114">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19" name="Rectangle 118">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9"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dirty="0">
                <a:latin typeface="+mj-lt"/>
                <a:ea typeface="+mj-ea"/>
                <a:cs typeface="+mj-cs"/>
              </a:rPr>
              <a:t>DES RESULTATS CONCRETS</a:t>
            </a:r>
          </a:p>
        </p:txBody>
      </p:sp>
      <p:graphicFrame>
        <p:nvGraphicFramePr>
          <p:cNvPr id="352" name="TextShape 2">
            <a:extLst>
              <a:ext uri="{FF2B5EF4-FFF2-40B4-BE49-F238E27FC236}">
                <a16:creationId xmlns:a16="http://schemas.microsoft.com/office/drawing/2014/main" id="{15B8C6FB-DDE2-42D1-AC0B-BCF7BC24673E}"/>
              </a:ext>
            </a:extLst>
          </p:cNvPr>
          <p:cNvGraphicFramePr/>
          <p:nvPr>
            <p:extLst>
              <p:ext uri="{D42A27DB-BD31-4B8C-83A1-F6EECF244321}">
                <p14:modId xmlns:p14="http://schemas.microsoft.com/office/powerpoint/2010/main" val="367862690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5" name="Rectangle 104">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09" name="Rectangle 108">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1"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solidFill>
                  <a:srgbClr val="FFFFFF"/>
                </a:solidFill>
                <a:latin typeface="+mj-lt"/>
                <a:ea typeface="+mj-ea"/>
                <a:cs typeface="+mj-cs"/>
              </a:rPr>
              <a:t>Les plans de travail</a:t>
            </a:r>
          </a:p>
        </p:txBody>
      </p:sp>
      <p:sp>
        <p:nvSpPr>
          <p:cNvPr id="352" name="TextShape 2"/>
          <p:cNvSpPr txBox="1"/>
          <p:nvPr/>
        </p:nvSpPr>
        <p:spPr>
          <a:xfrm>
            <a:off x="5287995" y="661106"/>
            <a:ext cx="6257362" cy="5503101"/>
          </a:xfrm>
          <a:prstGeom prst="rect">
            <a:avLst/>
          </a:prstGeom>
        </p:spPr>
        <p:txBody>
          <a:bodyPr vert="horz" lIns="91440" tIns="45720" rIns="91440" bIns="45720" rtlCol="0" anchor="ctr">
            <a:normAutofit/>
          </a:bodyPr>
          <a:lstStyle/>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r>
              <a:rPr lang="en-US" sz="2000" b="0" strike="noStrike" spc="-1">
                <a:solidFill>
                  <a:srgbClr val="FFFFFF"/>
                </a:solidFill>
              </a:rPr>
              <a:t>QU'EST CE QUE C'EST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6" name="Picture 105">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08" name="Picture 107">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10" name="Rectangle 109">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Rectangle 111">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4" name="Rectangle 113">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18" name="Rectangle 117">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22" name="Rectangle 121">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3" name="TextShape 1"/>
          <p:cNvSpPr txBox="1"/>
          <p:nvPr/>
        </p:nvSpPr>
        <p:spPr>
          <a:xfrm>
            <a:off x="680322" y="2063262"/>
            <a:ext cx="3739278" cy="266113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5400" b="0" strike="noStrike" spc="-1">
                <a:latin typeface="+mj-lt"/>
                <a:ea typeface="+mj-ea"/>
                <a:cs typeface="+mj-cs"/>
              </a:rPr>
              <a:t>Les plans de travail</a:t>
            </a:r>
          </a:p>
        </p:txBody>
      </p:sp>
      <p:pic>
        <p:nvPicPr>
          <p:cNvPr id="355" name="Image 354"/>
          <p:cNvPicPr/>
          <p:nvPr/>
        </p:nvPicPr>
        <p:blipFill>
          <a:blip r:embed="rId5"/>
          <a:stretch/>
        </p:blipFill>
        <p:spPr>
          <a:xfrm>
            <a:off x="5284606" y="1566363"/>
            <a:ext cx="6260963" cy="3725273"/>
          </a:xfrm>
          <a:prstGeom prst="rect">
            <a:avLst/>
          </a:prstGeom>
          <a:ln>
            <a:noFill/>
          </a:ln>
          <a:effectLst>
            <a:outerShdw blurRad="76200" dist="63500" dir="5040000" algn="tl" rotWithShape="0">
              <a:srgbClr val="000000">
                <a:alpha val="41000"/>
              </a:srgbClr>
            </a:outerShdw>
          </a:effectLst>
        </p:spPr>
      </p:pic>
      <p:sp>
        <p:nvSpPr>
          <p:cNvPr id="354" name="TextShape 2"/>
          <p:cNvSpPr txBox="1"/>
          <p:nvPr/>
        </p:nvSpPr>
        <p:spPr>
          <a:xfrm>
            <a:off x="609480" y="1604520"/>
            <a:ext cx="10972440" cy="397728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 name="Rectangle 111">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16" name="Rectangle 115">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6"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LES PLANS DE TRAVAIL</a:t>
            </a:r>
          </a:p>
        </p:txBody>
      </p:sp>
      <p:graphicFrame>
        <p:nvGraphicFramePr>
          <p:cNvPr id="359" name="TextShape 2">
            <a:extLst>
              <a:ext uri="{FF2B5EF4-FFF2-40B4-BE49-F238E27FC236}">
                <a16:creationId xmlns:a16="http://schemas.microsoft.com/office/drawing/2014/main" id="{C8A0DAFB-492E-42FA-91F0-6FE69EAED5A3}"/>
              </a:ext>
            </a:extLst>
          </p:cNvPr>
          <p:cNvGraphicFramePr/>
          <p:nvPr>
            <p:extLst>
              <p:ext uri="{D42A27DB-BD31-4B8C-83A1-F6EECF244321}">
                <p14:modId xmlns:p14="http://schemas.microsoft.com/office/powerpoint/2010/main" val="77347336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175">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8" name="Rectangle 177">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79">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2" name="Rectangle 181">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8"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LES PLANS DE TRAVAIL</a:t>
            </a:r>
          </a:p>
        </p:txBody>
      </p:sp>
      <p:graphicFrame>
        <p:nvGraphicFramePr>
          <p:cNvPr id="361" name="TextShape 2">
            <a:extLst>
              <a:ext uri="{FF2B5EF4-FFF2-40B4-BE49-F238E27FC236}">
                <a16:creationId xmlns:a16="http://schemas.microsoft.com/office/drawing/2014/main" id="{2BBBA0FF-239F-4B0B-A0F8-FEF7DA3E30E7}"/>
              </a:ext>
            </a:extLst>
          </p:cNvPr>
          <p:cNvGraphicFramePr/>
          <p:nvPr>
            <p:extLst>
              <p:ext uri="{D42A27DB-BD31-4B8C-83A1-F6EECF244321}">
                <p14:modId xmlns:p14="http://schemas.microsoft.com/office/powerpoint/2010/main" val="47682928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4" name="Rectangle 113">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18" name="Rectangle 117">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0"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solidFill>
                  <a:srgbClr val="FFFFFF"/>
                </a:solidFill>
                <a:latin typeface="+mj-lt"/>
                <a:ea typeface="+mj-ea"/>
                <a:cs typeface="+mj-cs"/>
              </a:rPr>
              <a:t>LES PLANS DE TRAVAIL</a:t>
            </a:r>
          </a:p>
        </p:txBody>
      </p:sp>
      <p:sp>
        <p:nvSpPr>
          <p:cNvPr id="361" name="TextShape 2"/>
          <p:cNvSpPr txBox="1"/>
          <p:nvPr/>
        </p:nvSpPr>
        <p:spPr>
          <a:xfrm>
            <a:off x="5287995" y="661106"/>
            <a:ext cx="6257362" cy="5503101"/>
          </a:xfrm>
          <a:prstGeom prst="rect">
            <a:avLst/>
          </a:prstGeom>
        </p:spPr>
        <p:txBody>
          <a:bodyPr vert="horz" lIns="91440" tIns="45720" rIns="91440" bIns="45720" rtlCol="0" anchor="ctr">
            <a:normAutofit/>
          </a:bodyPr>
          <a:lstStyle/>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r>
              <a:rPr lang="en-US" sz="3200" b="0" strike="noStrike" spc="-1" dirty="0" err="1">
                <a:solidFill>
                  <a:srgbClr val="FFFFFF"/>
                </a:solidFill>
              </a:rPr>
              <a:t>Ces</a:t>
            </a:r>
            <a:r>
              <a:rPr lang="en-US" sz="3200" b="0" strike="noStrike" spc="-1" dirty="0">
                <a:solidFill>
                  <a:srgbClr val="FFFFFF"/>
                </a:solidFill>
              </a:rPr>
              <a:t> trois </a:t>
            </a:r>
            <a:r>
              <a:rPr lang="en-US" sz="3200" b="0" strike="noStrike" spc="-1" dirty="0" err="1">
                <a:solidFill>
                  <a:srgbClr val="FFFFFF"/>
                </a:solidFill>
              </a:rPr>
              <a:t>possibilités</a:t>
            </a:r>
            <a:r>
              <a:rPr lang="en-US" sz="3200" b="0" strike="noStrike" spc="-1" dirty="0">
                <a:solidFill>
                  <a:srgbClr val="FFFFFF"/>
                </a:solidFill>
              </a:rPr>
              <a:t> ne </a:t>
            </a:r>
            <a:r>
              <a:rPr lang="en-US" sz="3200" b="0" strike="noStrike" spc="-1" dirty="0" err="1">
                <a:solidFill>
                  <a:srgbClr val="FFFFFF"/>
                </a:solidFill>
              </a:rPr>
              <a:t>fonctionnent</a:t>
            </a:r>
            <a:r>
              <a:rPr lang="en-US" sz="3200" b="0" strike="noStrike" spc="-1" dirty="0">
                <a:solidFill>
                  <a:srgbClr val="FFFFFF"/>
                </a:solidFill>
              </a:rPr>
              <a:t> </a:t>
            </a:r>
            <a:r>
              <a:rPr lang="en-US" sz="3200" b="0" strike="noStrike" spc="-1" dirty="0" err="1">
                <a:solidFill>
                  <a:srgbClr val="FFFFFF"/>
                </a:solidFill>
              </a:rPr>
              <a:t>ni</a:t>
            </a:r>
            <a:r>
              <a:rPr lang="en-US" sz="3200" b="0" strike="noStrike" spc="-1" dirty="0">
                <a:solidFill>
                  <a:srgbClr val="FFFFFF"/>
                </a:solidFill>
              </a:rPr>
              <a:t> ne se </a:t>
            </a:r>
            <a:r>
              <a:rPr lang="en-US" sz="3200" b="0" strike="noStrike" spc="-1" dirty="0" err="1">
                <a:solidFill>
                  <a:srgbClr val="FFFFFF"/>
                </a:solidFill>
              </a:rPr>
              <a:t>planifient</a:t>
            </a:r>
            <a:r>
              <a:rPr lang="en-US" sz="3200" b="0" strike="noStrike" spc="-1" dirty="0">
                <a:solidFill>
                  <a:srgbClr val="FFFFFF"/>
                </a:solidFill>
              </a:rPr>
              <a:t> de la </a:t>
            </a:r>
            <a:r>
              <a:rPr lang="en-US" sz="3200" b="0" strike="noStrike" spc="-1" dirty="0" err="1">
                <a:solidFill>
                  <a:srgbClr val="FFFFFF"/>
                </a:solidFill>
              </a:rPr>
              <a:t>même</a:t>
            </a:r>
            <a:r>
              <a:rPr lang="en-US" sz="3200" b="0" strike="noStrike" spc="-1" dirty="0">
                <a:solidFill>
                  <a:srgbClr val="FFFFFF"/>
                </a:solidFill>
              </a:rPr>
              <a:t> </a:t>
            </a:r>
            <a:r>
              <a:rPr lang="en-US" sz="3200" b="0" strike="noStrike" spc="-1" dirty="0" err="1">
                <a:solidFill>
                  <a:srgbClr val="FFFFFF"/>
                </a:solidFill>
              </a:rPr>
              <a:t>façon</a:t>
            </a:r>
            <a:r>
              <a:rPr lang="en-US" sz="3200" b="0" strike="noStrike" spc="-1" dirty="0">
                <a:solidFill>
                  <a:srgbClr val="FFFFFF"/>
                </a:solidFill>
              </a:rPr>
              <a: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9" name="Picture 128">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21" name="Picture 320">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23" name="Rectangle 322">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5" name="Rectangle 324">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7" name="Rectangle 326">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9" name="Picture 328">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1" name="Picture 330">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333" name="Rectangle 332">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4" name="TextShape 1"/>
          <p:cNvSpPr txBox="1"/>
          <p:nvPr/>
        </p:nvSpPr>
        <p:spPr>
          <a:xfrm>
            <a:off x="4063113" y="1997765"/>
            <a:ext cx="5872891" cy="2696635"/>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5600" b="0" strike="noStrike" spc="-1">
                <a:solidFill>
                  <a:srgbClr val="FFFFFF"/>
                </a:solidFill>
                <a:latin typeface="+mj-lt"/>
                <a:ea typeface="+mj-ea"/>
                <a:cs typeface="+mj-cs"/>
              </a:rPr>
              <a:t>Planning de la première journée du stage</a:t>
            </a:r>
          </a:p>
        </p:txBody>
      </p:sp>
      <p:pic>
        <p:nvPicPr>
          <p:cNvPr id="335" name="Picture 334">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337" name="Rectangle 336">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8" name="Rectangle 117">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22" name="Rectangle 121">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2"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LES PLANS DE TRAVAIL</a:t>
            </a:r>
          </a:p>
        </p:txBody>
      </p:sp>
      <p:graphicFrame>
        <p:nvGraphicFramePr>
          <p:cNvPr id="365" name="TextShape 2">
            <a:extLst>
              <a:ext uri="{FF2B5EF4-FFF2-40B4-BE49-F238E27FC236}">
                <a16:creationId xmlns:a16="http://schemas.microsoft.com/office/drawing/2014/main" id="{A321574D-B81F-47B9-BF91-A24A5C701BC7}"/>
              </a:ext>
            </a:extLst>
          </p:cNvPr>
          <p:cNvGraphicFramePr/>
          <p:nvPr>
            <p:extLst>
              <p:ext uri="{D42A27DB-BD31-4B8C-83A1-F6EECF244321}">
                <p14:modId xmlns:p14="http://schemas.microsoft.com/office/powerpoint/2010/main" val="162813769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69" name="Rectangle 115">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0" name="Picture 117">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1" name="Rectangle 119">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2" name="Picture 121">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73" name="Rectangle 123">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4"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LES PLANS DE TRAVAIL</a:t>
            </a:r>
          </a:p>
        </p:txBody>
      </p:sp>
      <p:graphicFrame>
        <p:nvGraphicFramePr>
          <p:cNvPr id="374" name="TextShape 2">
            <a:extLst>
              <a:ext uri="{FF2B5EF4-FFF2-40B4-BE49-F238E27FC236}">
                <a16:creationId xmlns:a16="http://schemas.microsoft.com/office/drawing/2014/main" id="{9CBB9FE4-3D34-43C9-B205-FCEAE2D88354}"/>
              </a:ext>
            </a:extLst>
          </p:cNvPr>
          <p:cNvGraphicFramePr/>
          <p:nvPr>
            <p:extLst>
              <p:ext uri="{D42A27DB-BD31-4B8C-83A1-F6EECF244321}">
                <p14:modId xmlns:p14="http://schemas.microsoft.com/office/powerpoint/2010/main" val="108696831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0" name="Rectangle 119">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24" name="Rectangle 123">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6"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solidFill>
                  <a:srgbClr val="FFFFFF"/>
                </a:solidFill>
                <a:latin typeface="+mj-lt"/>
                <a:ea typeface="+mj-ea"/>
                <a:cs typeface="+mj-cs"/>
              </a:rPr>
              <a:t>LES PLANS DE TRAVAIL</a:t>
            </a:r>
          </a:p>
        </p:txBody>
      </p:sp>
      <p:sp>
        <p:nvSpPr>
          <p:cNvPr id="367" name="TextShape 2"/>
          <p:cNvSpPr txBox="1"/>
          <p:nvPr/>
        </p:nvSpPr>
        <p:spPr>
          <a:xfrm>
            <a:off x="5287995" y="661106"/>
            <a:ext cx="6257362" cy="5503101"/>
          </a:xfrm>
          <a:prstGeom prst="rect">
            <a:avLst/>
          </a:prstGeom>
        </p:spPr>
        <p:txBody>
          <a:bodyPr vert="horz" lIns="91440" tIns="45720" rIns="91440" bIns="45720" rtlCol="0" anchor="ctr">
            <a:normAutofit/>
          </a:bodyPr>
          <a:lstStyle/>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r>
              <a:rPr lang="en-US" sz="3200" b="0" strike="noStrike" spc="-1" dirty="0">
                <a:solidFill>
                  <a:srgbClr val="FFFFFF"/>
                </a:solidFill>
              </a:rPr>
              <a:t>QUESTION DU RÔLE DU PROFESSEUR.</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4" name="Rectangle 12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12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28" name="Rectangle 12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8"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LES PLANS DE TRAVAIL</a:t>
            </a:r>
          </a:p>
        </p:txBody>
      </p:sp>
      <p:graphicFrame>
        <p:nvGraphicFramePr>
          <p:cNvPr id="371" name="TextShape 2">
            <a:extLst>
              <a:ext uri="{FF2B5EF4-FFF2-40B4-BE49-F238E27FC236}">
                <a16:creationId xmlns:a16="http://schemas.microsoft.com/office/drawing/2014/main" id="{29A27823-DC88-44B2-AFDF-E33CB61209DB}"/>
              </a:ext>
            </a:extLst>
          </p:cNvPr>
          <p:cNvGraphicFramePr/>
          <p:nvPr>
            <p:extLst>
              <p:ext uri="{D42A27DB-BD31-4B8C-83A1-F6EECF244321}">
                <p14:modId xmlns:p14="http://schemas.microsoft.com/office/powerpoint/2010/main" val="3531119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6" name="Rectangle 125">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30" name="Rectangle 129">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0"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LES PLANS DE TRAVAIL</a:t>
            </a:r>
          </a:p>
        </p:txBody>
      </p:sp>
      <p:graphicFrame>
        <p:nvGraphicFramePr>
          <p:cNvPr id="373" name="TextShape 2">
            <a:extLst>
              <a:ext uri="{FF2B5EF4-FFF2-40B4-BE49-F238E27FC236}">
                <a16:creationId xmlns:a16="http://schemas.microsoft.com/office/drawing/2014/main" id="{03DBFDFF-C417-45C6-AF5C-A546106E0ADB}"/>
              </a:ext>
            </a:extLst>
          </p:cNvPr>
          <p:cNvGraphicFramePr/>
          <p:nvPr>
            <p:extLst>
              <p:ext uri="{D42A27DB-BD31-4B8C-83A1-F6EECF244321}">
                <p14:modId xmlns:p14="http://schemas.microsoft.com/office/powerpoint/2010/main" val="269762848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6" name="Rectangle 125">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30" name="Rectangle 129">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2"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solidFill>
                  <a:srgbClr val="FFFFFF"/>
                </a:solidFill>
                <a:latin typeface="+mj-lt"/>
                <a:ea typeface="+mj-ea"/>
                <a:cs typeface="+mj-cs"/>
              </a:rPr>
              <a:t>LES PLANS DE TRAVAIL</a:t>
            </a:r>
          </a:p>
        </p:txBody>
      </p:sp>
      <p:sp>
        <p:nvSpPr>
          <p:cNvPr id="373" name="TextShape 2"/>
          <p:cNvSpPr txBox="1"/>
          <p:nvPr/>
        </p:nvSpPr>
        <p:spPr>
          <a:xfrm>
            <a:off x="5287995" y="661106"/>
            <a:ext cx="6257362" cy="5503101"/>
          </a:xfrm>
          <a:prstGeom prst="rect">
            <a:avLst/>
          </a:prstGeom>
        </p:spPr>
        <p:txBody>
          <a:bodyPr vert="horz" lIns="91440" tIns="45720" rIns="91440" bIns="45720" rtlCol="0" anchor="ctr">
            <a:normAutofit/>
          </a:bodyPr>
          <a:lstStyle/>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endParaRPr lang="en-US" sz="2000" b="0" strike="noStrike" spc="-1" dirty="0">
              <a:solidFill>
                <a:srgbClr val="FFFFFF"/>
              </a:solidFill>
            </a:endParaRPr>
          </a:p>
          <a:p>
            <a:pPr marL="432000" indent="-228600" defTabSz="914400">
              <a:lnSpc>
                <a:spcPct val="90000"/>
              </a:lnSpc>
              <a:spcBef>
                <a:spcPts val="1417"/>
              </a:spcBef>
              <a:buClr>
                <a:srgbClr val="000000"/>
              </a:buClr>
              <a:buSzPct val="45000"/>
              <a:buFont typeface="Arial" panose="020B0604020202020204" pitchFamily="34" charset="0"/>
              <a:buChar char="•"/>
            </a:pPr>
            <a:r>
              <a:rPr lang="en-US" sz="2000" b="0" strike="noStrike" spc="-1" dirty="0">
                <a:solidFill>
                  <a:srgbClr val="FFFFFF"/>
                </a:solidFill>
              </a:rPr>
              <a:t>AP, DIFFERENCIATION, PERSONNALISATION,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7" name="Picture 126">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9" name="Rectangle 128">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76" name="Image 375"/>
          <p:cNvPicPr/>
          <p:nvPr/>
        </p:nvPicPr>
        <p:blipFill rotWithShape="1">
          <a:blip r:embed="rId4"/>
          <a:srcRect t="4016" r="-1" b="27929"/>
          <a:stretch/>
        </p:blipFill>
        <p:spPr>
          <a:xfrm>
            <a:off x="321733" y="321732"/>
            <a:ext cx="11545354" cy="5892801"/>
          </a:xfrm>
          <a:prstGeom prst="rect">
            <a:avLst/>
          </a:prstGeom>
          <a:ln>
            <a:noFill/>
          </a:ln>
          <a:effectLst>
            <a:outerShdw blurRad="76200" dist="63500" dir="5040000" algn="tl" rotWithShape="0">
              <a:srgbClr val="000000">
                <a:alpha val="41000"/>
              </a:srgbClr>
            </a:outerShdw>
          </a:effectLst>
        </p:spPr>
      </p:pic>
      <p:pic>
        <p:nvPicPr>
          <p:cNvPr id="131" name="Picture 130">
            <a:extLst>
              <a:ext uri="{FF2B5EF4-FFF2-40B4-BE49-F238E27FC236}">
                <a16:creationId xmlns:a16="http://schemas.microsoft.com/office/drawing/2014/main" id="{E24ECB3D-8433-4CE7-8ED9-18DD5F2245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57" name="Rectangle 256">
            <a:extLst>
              <a:ext uri="{FF2B5EF4-FFF2-40B4-BE49-F238E27FC236}">
                <a16:creationId xmlns:a16="http://schemas.microsoft.com/office/drawing/2014/main" id="{67E5AC2D-4D6C-4824-866E-F9DE4F017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4" name="TextShape 1"/>
          <p:cNvSpPr txBox="1"/>
          <p:nvPr/>
        </p:nvSpPr>
        <p:spPr>
          <a:xfrm>
            <a:off x="609480" y="273240"/>
            <a:ext cx="10972440" cy="1144800"/>
          </a:xfrm>
          <a:prstGeom prst="rect">
            <a:avLst/>
          </a:prstGeom>
          <a:noFill/>
          <a:ln>
            <a:noFill/>
          </a:ln>
        </p:spPr>
        <p:txBody>
          <a:bodyPr lIns="0" tIns="0" rIns="0" bIns="0" anchor="ctr"/>
          <a:lstStyle/>
          <a:p>
            <a:pPr algn="ctr"/>
            <a:endParaRPr lang="fr-FR" sz="4400" b="0" strike="noStrike" spc="-1">
              <a:latin typeface="Arial"/>
            </a:endParaRPr>
          </a:p>
        </p:txBody>
      </p:sp>
      <p:sp>
        <p:nvSpPr>
          <p:cNvPr id="375" name="TextShape 2"/>
          <p:cNvSpPr txBox="1"/>
          <p:nvPr/>
        </p:nvSpPr>
        <p:spPr>
          <a:xfrm>
            <a:off x="609480" y="1604520"/>
            <a:ext cx="10972440" cy="3977280"/>
          </a:xfrm>
          <a:prstGeom prst="rect">
            <a:avLst/>
          </a:prstGeom>
          <a:noFill/>
          <a:ln>
            <a:noFill/>
          </a:ln>
        </p:spPr>
        <p:txBody>
          <a:bodyPr lIns="0" tIns="0" rIns="0" bIns="0">
            <a:normAutofit/>
          </a:bodyPr>
          <a:lstStyle/>
          <a:p>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3" name="Rectangle 13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37" name="Rectangle 13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7"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LES PLANS DE TRAVAIL</a:t>
            </a:r>
          </a:p>
        </p:txBody>
      </p:sp>
      <p:graphicFrame>
        <p:nvGraphicFramePr>
          <p:cNvPr id="380" name="TextShape 2">
            <a:extLst>
              <a:ext uri="{FF2B5EF4-FFF2-40B4-BE49-F238E27FC236}">
                <a16:creationId xmlns:a16="http://schemas.microsoft.com/office/drawing/2014/main" id="{6EFB8D32-1AFD-4F80-99F5-F2D07AF0D320}"/>
              </a:ext>
            </a:extLst>
          </p:cNvPr>
          <p:cNvGraphicFramePr/>
          <p:nvPr>
            <p:extLst>
              <p:ext uri="{D42A27DB-BD31-4B8C-83A1-F6EECF244321}">
                <p14:modId xmlns:p14="http://schemas.microsoft.com/office/powerpoint/2010/main" val="242394717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3" name="Picture 13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5" name="Picture 13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37" name="Rectangle 13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1" name="Group 140">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2" name="Rectangle 141">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80" name="Espace réservé du contenu 5"/>
          <p:cNvPicPr/>
          <p:nvPr/>
        </p:nvPicPr>
        <p:blipFill rotWithShape="1">
          <a:blip r:embed="rId5"/>
          <a:srcRect t="16124" b="15792"/>
          <a:stretch/>
        </p:blipFill>
        <p:spPr>
          <a:xfrm>
            <a:off x="4636008" y="10"/>
            <a:ext cx="7552815" cy="6856310"/>
          </a:xfrm>
          <a:prstGeom prst="rect">
            <a:avLst/>
          </a:prstGeom>
          <a:ln>
            <a:noFill/>
          </a:ln>
          <a:effectLst/>
        </p:spPr>
      </p:pic>
      <p:sp>
        <p:nvSpPr>
          <p:cNvPr id="145" name="Rectangle 144">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9" name="TextShape 1"/>
          <p:cNvSpPr txBox="1"/>
          <p:nvPr/>
        </p:nvSpPr>
        <p:spPr>
          <a:xfrm>
            <a:off x="680322" y="753228"/>
            <a:ext cx="3679028" cy="10809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200" b="0" strike="noStrike" spc="-1">
                <a:latin typeface="+mj-lt"/>
                <a:ea typeface="+mj-ea"/>
                <a:cs typeface="+mj-cs"/>
              </a:rPr>
              <a:t>La recherche documentaire et le travail libre</a:t>
            </a:r>
          </a:p>
        </p:txBody>
      </p:sp>
      <p:pic>
        <p:nvPicPr>
          <p:cNvPr id="147" name="Picture 146">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81" name="TextShape 2"/>
          <p:cNvSpPr txBox="1"/>
          <p:nvPr/>
        </p:nvSpPr>
        <p:spPr>
          <a:xfrm>
            <a:off x="680322" y="2336873"/>
            <a:ext cx="3581635" cy="3599316"/>
          </a:xfrm>
          <a:prstGeom prst="rect">
            <a:avLst/>
          </a:prstGeom>
        </p:spPr>
        <p:txBody>
          <a:bodyPr vert="horz" lIns="91440" tIns="45720" rIns="91440" bIns="45720" rtlCol="0">
            <a:normAutofit/>
          </a:bodyPr>
          <a:lstStyle/>
          <a:p>
            <a:pPr indent="-228600" defTabSz="914400">
              <a:lnSpc>
                <a:spcPct val="90000"/>
              </a:lnSpc>
              <a:spcBef>
                <a:spcPts val="1001"/>
              </a:spcBef>
              <a:buFont typeface="Arial" panose="020B0604020202020204" pitchFamily="34" charset="0"/>
              <a:buChar char="•"/>
            </a:pPr>
            <a:r>
              <a:rPr lang="en-US" sz="1600" b="0" strike="noStrike" spc="-1"/>
              <a:t>  »L’enfant n’aime pas le travail de troupeau auquel l’individu doit se plier comme un robot. Il aime le travail individuel ou le travail d’équipe au sein d’une communauté coopérative ». C. Freinet, Invariant 21, </a:t>
            </a:r>
            <a:r>
              <a:rPr lang="en-US" sz="1600" b="0" i="1" strike="noStrike" spc="-1"/>
              <a:t>Les Invariants pédagogiques</a:t>
            </a:r>
            <a:r>
              <a:rPr lang="en-US" sz="1600" b="0" strike="noStrike" spc="-1"/>
              <a:t>, </a:t>
            </a:r>
            <a:r>
              <a:rPr lang="en-US" sz="1600" b="0" i="1" strike="noStrike" spc="-1"/>
              <a:t>Code pratique d’Ecole moderne</a:t>
            </a:r>
            <a:r>
              <a:rPr lang="en-US" sz="1600" b="0" strike="noStrike" spc="-1"/>
              <a:t>, BEM, n°25,. </a:t>
            </a:r>
          </a:p>
        </p:txBody>
      </p:sp>
      <p:sp>
        <p:nvSpPr>
          <p:cNvPr id="382" name="CustomShape 3"/>
          <p:cNvSpPr/>
          <p:nvPr/>
        </p:nvSpPr>
        <p:spPr>
          <a:xfrm>
            <a:off x="8340120" y="5629320"/>
            <a:ext cx="3219840" cy="106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Aft>
                <a:spcPts val="600"/>
              </a:spcAft>
            </a:pPr>
            <a:r>
              <a:rPr lang="fr-FR" sz="1600" b="0" strike="noStrike" spc="-1">
                <a:solidFill>
                  <a:srgbClr val="FFFFFF"/>
                </a:solidFill>
                <a:latin typeface="Trebuchet MS"/>
              </a:rPr>
              <a:t>Travail coopératif réalisé par trois élèves de 6</a:t>
            </a:r>
            <a:r>
              <a:rPr lang="fr-FR" sz="1600" b="0" strike="noStrike" spc="-1" baseline="30000">
                <a:solidFill>
                  <a:srgbClr val="FFFFFF"/>
                </a:solidFill>
                <a:latin typeface="Trebuchet MS"/>
              </a:rPr>
              <a:t>e</a:t>
            </a:r>
            <a:r>
              <a:rPr lang="fr-FR" sz="1600" b="0" strike="noStrike" spc="-1">
                <a:solidFill>
                  <a:srgbClr val="FFFFFF"/>
                </a:solidFill>
                <a:latin typeface="Trebuchet MS"/>
              </a:rPr>
              <a:t> sur le thème de la ville de demain en géographie (Octobre 2018)</a:t>
            </a:r>
            <a:endParaRPr lang="fr-FR" sz="1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0" name="Picture 89">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2" name="Picture 91">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4" name="Rectangle 93">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8" name="Rectangle 97">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02" name="Rectangle 101">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1" name="TextShape 1"/>
          <p:cNvSpPr txBox="1"/>
          <p:nvPr/>
        </p:nvSpPr>
        <p:spPr>
          <a:xfrm>
            <a:off x="680321" y="753228"/>
            <a:ext cx="4136123" cy="10809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0" strike="noStrike" spc="-1">
                <a:latin typeface="+mj-lt"/>
                <a:ea typeface="+mj-ea"/>
                <a:cs typeface="+mj-cs"/>
              </a:rPr>
              <a:t>Le conseil de coopération</a:t>
            </a:r>
          </a:p>
        </p:txBody>
      </p:sp>
      <p:pic>
        <p:nvPicPr>
          <p:cNvPr id="106" name="Picture 105">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02" name="TextShape 2"/>
          <p:cNvSpPr txBox="1"/>
          <p:nvPr/>
        </p:nvSpPr>
        <p:spPr>
          <a:xfrm>
            <a:off x="680321" y="2336873"/>
            <a:ext cx="3656289" cy="3599316"/>
          </a:xfrm>
          <a:prstGeom prst="rect">
            <a:avLst/>
          </a:prstGeom>
        </p:spPr>
        <p:txBody>
          <a:bodyPr vert="horz" lIns="91440" tIns="45720" rIns="91440" bIns="45720" rtlCol="0">
            <a:normAutofit/>
          </a:bodyPr>
          <a:lstStyle/>
          <a:p>
            <a:pPr indent="-228600" defTabSz="914400">
              <a:lnSpc>
                <a:spcPct val="90000"/>
              </a:lnSpc>
              <a:spcBef>
                <a:spcPts val="1001"/>
              </a:spcBef>
              <a:buFont typeface="Arial" panose="020B0604020202020204" pitchFamily="34" charset="0"/>
              <a:buChar char="•"/>
            </a:pPr>
            <a:r>
              <a:rPr lang="en-US" sz="1400" b="0" strike="noStrike" spc="-1"/>
              <a:t>Invariant n°27 : On prépare la démocratie de demain par la démocratie à l’École. Un régime autoritaire à l’École ne saurait être formateur de citoyens démocrates. </a:t>
            </a:r>
          </a:p>
          <a:p>
            <a:pPr indent="-228600" defTabSz="914400">
              <a:lnSpc>
                <a:spcPct val="90000"/>
              </a:lnSpc>
              <a:spcBef>
                <a:spcPts val="1001"/>
              </a:spcBef>
              <a:buFont typeface="Arial" panose="020B0604020202020204" pitchFamily="34" charset="0"/>
              <a:buChar char="•"/>
            </a:pPr>
            <a:r>
              <a:rPr lang="en-US" sz="1400" b="0" strike="noStrike" spc="-1"/>
              <a:t>C. Freinet, Les </a:t>
            </a:r>
            <a:r>
              <a:rPr lang="en-US" sz="1400" b="0" i="1" strike="noStrike" spc="-1"/>
              <a:t>Invariants pédagogiques, Code pratique d’Ecole Moderne</a:t>
            </a:r>
            <a:r>
              <a:rPr lang="en-US" sz="1400" b="0" strike="noStrike" spc="-1"/>
              <a:t>, BEM, n°24 1964.</a:t>
            </a:r>
          </a:p>
        </p:txBody>
      </p:sp>
      <p:pic>
        <p:nvPicPr>
          <p:cNvPr id="403" name="Image 9"/>
          <p:cNvPicPr/>
          <p:nvPr/>
        </p:nvPicPr>
        <p:blipFill>
          <a:blip r:embed="rId5"/>
          <a:stretch/>
        </p:blipFill>
        <p:spPr>
          <a:xfrm>
            <a:off x="5276090" y="2410209"/>
            <a:ext cx="6269479" cy="2037581"/>
          </a:xfrm>
          <a:prstGeom prst="rect">
            <a:avLst/>
          </a:prstGeom>
          <a:ln>
            <a:noFill/>
          </a:ln>
          <a:effectLst>
            <a:outerShdw blurRad="76200" dist="63500" dir="5040000" algn="tl" rotWithShape="0">
              <a:srgbClr val="000000">
                <a:alpha val="41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680400" y="753120"/>
            <a:ext cx="9613440" cy="1080720"/>
          </a:xfrm>
          <a:prstGeom prst="rect">
            <a:avLst/>
          </a:prstGeom>
          <a:noFill/>
          <a:ln>
            <a:noFill/>
          </a:ln>
        </p:spPr>
        <p:txBody>
          <a:bodyPr anchor="ctr"/>
          <a:lstStyle/>
          <a:p>
            <a:pPr>
              <a:lnSpc>
                <a:spcPct val="90000"/>
              </a:lnSpc>
            </a:pPr>
            <a:r>
              <a:rPr lang="en-US" sz="3600" b="0" strike="noStrike" spc="-1">
                <a:solidFill>
                  <a:srgbClr val="FFFFFF"/>
                </a:solidFill>
                <a:latin typeface="Trebuchet MS"/>
              </a:rPr>
              <a:t>Journée 1</a:t>
            </a:r>
          </a:p>
        </p:txBody>
      </p:sp>
      <p:sp>
        <p:nvSpPr>
          <p:cNvPr id="316" name="CustomShape 2"/>
          <p:cNvSpPr/>
          <p:nvPr/>
        </p:nvSpPr>
        <p:spPr>
          <a:xfrm>
            <a:off x="278280" y="2173320"/>
            <a:ext cx="1013760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u="sng" strike="noStrike" spc="-1">
                <a:solidFill>
                  <a:srgbClr val="FFFFFF"/>
                </a:solidFill>
                <a:uFillTx/>
                <a:latin typeface="Trebuchet MS"/>
              </a:rPr>
              <a:t>Matin (8h30-12h30)</a:t>
            </a:r>
            <a:endParaRPr lang="fr-FR" sz="1800" b="0" strike="noStrike" spc="-1">
              <a:latin typeface="Arial"/>
            </a:endParaRPr>
          </a:p>
          <a:p>
            <a:pPr>
              <a:lnSpc>
                <a:spcPct val="100000"/>
              </a:lnSpc>
            </a:pP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Présentation du stage et tour de table, informations pratiques. </a:t>
            </a: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Faire entrer tous les élèves dans la coopération</a:t>
            </a: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Portraits de pédagogues</a:t>
            </a: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Deux outils puissants au service des apprentissages de l’HG-EMC</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i="1" strike="noStrike" spc="-1">
                <a:solidFill>
                  <a:srgbClr val="FFFFFF"/>
                </a:solidFill>
                <a:latin typeface="Trebuchet MS"/>
              </a:rPr>
              <a:t>Pause déjeuner (12h30-13h30)</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u="sng" strike="noStrike" spc="-1">
                <a:solidFill>
                  <a:srgbClr val="FFFFFF"/>
                </a:solidFill>
                <a:uFillTx/>
                <a:latin typeface="Trebuchet MS"/>
              </a:rPr>
              <a:t>Après-midi (13h30-16h30)</a:t>
            </a: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Quels gestes professionnels ? Quelles postures ?</a:t>
            </a: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Faire société dans le laboratoire d’HG-EMC.</a:t>
            </a: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Mise en œuvre.</a:t>
            </a: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Conseil de coopération du groupe.</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extShape 1"/>
          <p:cNvSpPr txBox="1"/>
          <p:nvPr/>
        </p:nvSpPr>
        <p:spPr>
          <a:xfrm>
            <a:off x="680400" y="2869920"/>
            <a:ext cx="9613440" cy="1090440"/>
          </a:xfrm>
          <a:prstGeom prst="rect">
            <a:avLst/>
          </a:prstGeom>
          <a:noFill/>
          <a:ln>
            <a:noFill/>
          </a:ln>
        </p:spPr>
        <p:txBody>
          <a:bodyPr anchor="ctr">
            <a:normAutofit/>
          </a:bodyPr>
          <a:lstStyle/>
          <a:p>
            <a:r>
              <a:rPr lang="en-US" sz="2800" b="0" strike="noStrike" spc="-1">
                <a:solidFill>
                  <a:srgbClr val="FFFFFF"/>
                </a:solidFill>
                <a:latin typeface="Trebuchet MS"/>
              </a:rPr>
              <a:t>Quels gestes professionnels ? Quelles postures ?</a:t>
            </a:r>
          </a:p>
        </p:txBody>
      </p:sp>
      <p:sp>
        <p:nvSpPr>
          <p:cNvPr id="384" name="TextShape 2"/>
          <p:cNvSpPr txBox="1"/>
          <p:nvPr/>
        </p:nvSpPr>
        <p:spPr>
          <a:xfrm>
            <a:off x="680400" y="4232160"/>
            <a:ext cx="9613440" cy="1703520"/>
          </a:xfrm>
          <a:prstGeom prst="rect">
            <a:avLst/>
          </a:prstGeom>
          <a:noFill/>
          <a:ln>
            <a:noFill/>
          </a:ln>
        </p:spPr>
        <p:txBody>
          <a:bodyPr/>
          <a:lstStyle/>
          <a:p>
            <a:pPr algn="r">
              <a:lnSpc>
                <a:spcPct val="100000"/>
              </a:lnSpc>
              <a:spcBef>
                <a:spcPts val="1001"/>
              </a:spcBef>
            </a:pPr>
            <a:r>
              <a:rPr lang="en-US" sz="2000" b="0" strike="noStrike" spc="-1">
                <a:solidFill>
                  <a:srgbClr val="FFFFFF"/>
                </a:solidFill>
                <a:latin typeface="Trebuchet MS"/>
              </a:rPr>
              <a:t>Quelle professionnalité développer dans ces pédagogies coopératives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85" name="TextShape 1"/>
          <p:cNvSpPr txBox="1"/>
          <p:nvPr/>
        </p:nvSpPr>
        <p:spPr>
          <a:xfrm>
            <a:off x="680400" y="753120"/>
            <a:ext cx="9613440" cy="1080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0" strike="noStrike" spc="-1">
                <a:latin typeface="+mj-lt"/>
                <a:ea typeface="+mj-ea"/>
                <a:cs typeface="+mj-cs"/>
              </a:rPr>
              <a:t>Quels gestes professionnels ? Quelles postures ?</a:t>
            </a:r>
          </a:p>
        </p:txBody>
      </p:sp>
      <p:graphicFrame>
        <p:nvGraphicFramePr>
          <p:cNvPr id="390" name="TextShape 2">
            <a:extLst>
              <a:ext uri="{FF2B5EF4-FFF2-40B4-BE49-F238E27FC236}">
                <a16:creationId xmlns:a16="http://schemas.microsoft.com/office/drawing/2014/main" id="{B4C2FF15-AD5F-4D96-9EFE-63058FFBD0D3}"/>
              </a:ext>
            </a:extLst>
          </p:cNvPr>
          <p:cNvGraphicFramePr/>
          <p:nvPr>
            <p:extLst>
              <p:ext uri="{D42A27DB-BD31-4B8C-83A1-F6EECF244321}">
                <p14:modId xmlns:p14="http://schemas.microsoft.com/office/powerpoint/2010/main" val="2768174867"/>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91" name="Rectangle 73">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2" name="Picture 75">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3" name="Rectangle 77">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94" name="Picture 79">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87" name="TextShape 1"/>
          <p:cNvSpPr txBox="1"/>
          <p:nvPr/>
        </p:nvSpPr>
        <p:spPr>
          <a:xfrm>
            <a:off x="680321" y="2336873"/>
            <a:ext cx="4136123" cy="3599316"/>
          </a:xfrm>
          <a:prstGeom prst="rect">
            <a:avLst/>
          </a:prstGeom>
        </p:spPr>
        <p:txBody>
          <a:bodyPr vert="horz" lIns="91440" tIns="45720" rIns="91440" bIns="45720" rtlCol="0">
            <a:normAutofit/>
          </a:bodyPr>
          <a:lstStyle/>
          <a:p>
            <a:pPr marL="216000" indent="-228600" defTabSz="914400">
              <a:lnSpc>
                <a:spcPct val="90000"/>
              </a:lnSpc>
              <a:spcAft>
                <a:spcPts val="600"/>
              </a:spcAft>
              <a:buClr>
                <a:srgbClr val="000000"/>
              </a:buClr>
              <a:buSzPct val="45000"/>
              <a:buFont typeface="Arial" panose="020B0604020202020204" pitchFamily="34" charset="0"/>
              <a:buChar char="•"/>
            </a:pPr>
            <a:r>
              <a:rPr lang="en-US" b="0" strike="noStrike" spc="-1"/>
              <a:t>LES GESTES PROFESSIONNELS (DOMINIQUE BUCHETON) :</a:t>
            </a:r>
          </a:p>
        </p:txBody>
      </p:sp>
      <p:pic>
        <p:nvPicPr>
          <p:cNvPr id="389" name="Image 388"/>
          <p:cNvPicPr/>
          <p:nvPr/>
        </p:nvPicPr>
        <p:blipFill>
          <a:blip r:embed="rId4"/>
          <a:stretch/>
        </p:blipFill>
        <p:spPr>
          <a:xfrm>
            <a:off x="5276090" y="1089479"/>
            <a:ext cx="6303134" cy="4648561"/>
          </a:xfrm>
          <a:prstGeom prst="rect">
            <a:avLst/>
          </a:prstGeom>
          <a:ln>
            <a:noFill/>
          </a:ln>
          <a:effectLst>
            <a:outerShdw blurRad="76200" dist="63500" dir="5040000" algn="tl" rotWithShape="0">
              <a:srgbClr val="000000">
                <a:alpha val="41000"/>
              </a:srgbClr>
            </a:outerShdw>
          </a:effectLst>
        </p:spPr>
      </p:pic>
      <p:sp>
        <p:nvSpPr>
          <p:cNvPr id="388" name="TextShape 2"/>
          <p:cNvSpPr txBox="1"/>
          <p:nvPr/>
        </p:nvSpPr>
        <p:spPr>
          <a:xfrm>
            <a:off x="609480" y="1604520"/>
            <a:ext cx="10972440" cy="397728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94" name="Rectangle 76">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5" name="Picture 78">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96" name="Rectangle 80">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82">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5" name="Picture 84">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90" name="TextShape 1"/>
          <p:cNvSpPr txBox="1"/>
          <p:nvPr/>
        </p:nvSpPr>
        <p:spPr>
          <a:xfrm>
            <a:off x="680321" y="2336873"/>
            <a:ext cx="3656289" cy="3599316"/>
          </a:xfrm>
          <a:prstGeom prst="rect">
            <a:avLst/>
          </a:prstGeom>
        </p:spPr>
        <p:txBody>
          <a:bodyPr vert="horz" lIns="91440" tIns="45720" rIns="91440" bIns="45720" rtlCol="0">
            <a:normAutofit/>
          </a:bodyPr>
          <a:lstStyle/>
          <a:p>
            <a:pPr marL="216000" indent="-228600" defTabSz="914400">
              <a:lnSpc>
                <a:spcPct val="90000"/>
              </a:lnSpc>
              <a:spcAft>
                <a:spcPts val="600"/>
              </a:spcAft>
              <a:buClr>
                <a:srgbClr val="000000"/>
              </a:buClr>
              <a:buSzPct val="45000"/>
              <a:buFont typeface="Arial" panose="020B0604020202020204" pitchFamily="34" charset="0"/>
              <a:buChar char="•"/>
            </a:pPr>
            <a:r>
              <a:rPr lang="en-US" sz="1400" b="0" strike="noStrike" spc="-1"/>
              <a:t>LES GESTES PROFESSIONNELS (DOMINIQUE BUCHETON) :</a:t>
            </a:r>
          </a:p>
        </p:txBody>
      </p:sp>
      <p:pic>
        <p:nvPicPr>
          <p:cNvPr id="392" name="Image 391"/>
          <p:cNvPicPr/>
          <p:nvPr/>
        </p:nvPicPr>
        <p:blipFill>
          <a:blip r:embed="rId4"/>
          <a:stretch/>
        </p:blipFill>
        <p:spPr>
          <a:xfrm>
            <a:off x="5276090" y="1077945"/>
            <a:ext cx="6269479" cy="4702109"/>
          </a:xfrm>
          <a:prstGeom prst="rect">
            <a:avLst/>
          </a:prstGeom>
          <a:ln>
            <a:noFill/>
          </a:ln>
          <a:effectLst>
            <a:outerShdw blurRad="76200" dist="63500" dir="5040000" algn="tl" rotWithShape="0">
              <a:srgbClr val="000000">
                <a:alpha val="41000"/>
              </a:srgbClr>
            </a:outerShdw>
          </a:effectLst>
        </p:spPr>
      </p:pic>
      <p:sp>
        <p:nvSpPr>
          <p:cNvPr id="391" name="TextShape 2"/>
          <p:cNvSpPr txBox="1"/>
          <p:nvPr/>
        </p:nvSpPr>
        <p:spPr>
          <a:xfrm>
            <a:off x="609480" y="1604520"/>
            <a:ext cx="10972440" cy="397728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4" name="Rectangle 83">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8" name="Picture 87">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93" name="TextShape 1"/>
          <p:cNvSpPr txBox="1"/>
          <p:nvPr/>
        </p:nvSpPr>
        <p:spPr>
          <a:xfrm>
            <a:off x="680321" y="2336873"/>
            <a:ext cx="3656289" cy="3599316"/>
          </a:xfrm>
          <a:prstGeom prst="rect">
            <a:avLst/>
          </a:prstGeom>
        </p:spPr>
        <p:txBody>
          <a:bodyPr vert="horz" lIns="91440" tIns="45720" rIns="91440" bIns="45720" rtlCol="0">
            <a:normAutofit/>
          </a:bodyPr>
          <a:lstStyle/>
          <a:p>
            <a:pPr marL="216000" indent="-228600" defTabSz="914400">
              <a:lnSpc>
                <a:spcPct val="90000"/>
              </a:lnSpc>
              <a:spcAft>
                <a:spcPts val="600"/>
              </a:spcAft>
              <a:buClr>
                <a:srgbClr val="000000"/>
              </a:buClr>
              <a:buSzPct val="45000"/>
              <a:buFont typeface="Arial" panose="020B0604020202020204" pitchFamily="34" charset="0"/>
              <a:buChar char="•"/>
            </a:pPr>
            <a:r>
              <a:rPr lang="en-US" sz="1400" b="0" strike="noStrike" spc="-1"/>
              <a:t>LES POSTURES DES ELEVES (DOMINIQUE BUCHETON) :</a:t>
            </a:r>
          </a:p>
        </p:txBody>
      </p:sp>
      <p:pic>
        <p:nvPicPr>
          <p:cNvPr id="395" name="Image 394"/>
          <p:cNvPicPr/>
          <p:nvPr/>
        </p:nvPicPr>
        <p:blipFill>
          <a:blip r:embed="rId4"/>
          <a:stretch/>
        </p:blipFill>
        <p:spPr>
          <a:xfrm>
            <a:off x="5276090" y="1093619"/>
            <a:ext cx="6269479" cy="4670761"/>
          </a:xfrm>
          <a:prstGeom prst="rect">
            <a:avLst/>
          </a:prstGeom>
          <a:ln>
            <a:noFill/>
          </a:ln>
          <a:effectLst>
            <a:outerShdw blurRad="76200" dist="63500" dir="5040000" algn="tl" rotWithShape="0">
              <a:srgbClr val="000000">
                <a:alpha val="41000"/>
              </a:srgbClr>
            </a:outerShdw>
          </a:effectLst>
        </p:spPr>
      </p:pic>
      <p:sp>
        <p:nvSpPr>
          <p:cNvPr id="394" name="TextShape 2"/>
          <p:cNvSpPr txBox="1"/>
          <p:nvPr/>
        </p:nvSpPr>
        <p:spPr>
          <a:xfrm>
            <a:off x="609480" y="1604520"/>
            <a:ext cx="10972440" cy="397728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extShape 1"/>
          <p:cNvSpPr txBox="1"/>
          <p:nvPr/>
        </p:nvSpPr>
        <p:spPr>
          <a:xfrm>
            <a:off x="680400" y="753120"/>
            <a:ext cx="9613440" cy="1080720"/>
          </a:xfrm>
          <a:prstGeom prst="rect">
            <a:avLst/>
          </a:prstGeom>
          <a:noFill/>
          <a:ln>
            <a:noFill/>
          </a:ln>
        </p:spPr>
        <p:txBody>
          <a:bodyPr lIns="0" tIns="0" rIns="0" bIns="0" anchor="ctr"/>
          <a:lstStyle/>
          <a:p>
            <a:pPr marL="216000" indent="-216000">
              <a:buClr>
                <a:srgbClr val="000000"/>
              </a:buClr>
              <a:buSzPct val="45000"/>
              <a:buFont typeface="Wingdings" charset="2"/>
              <a:buChar char=""/>
            </a:pPr>
            <a:r>
              <a:rPr lang="en-US" sz="3200" b="0" strike="noStrike" spc="-1">
                <a:solidFill>
                  <a:srgbClr val="FFFFFF"/>
                </a:solidFill>
                <a:latin typeface="Trebuchet MS"/>
              </a:rPr>
              <a:t>LES POSTURES ENSEIGNANTES (DOMINIQUE BUCHETON) :</a:t>
            </a:r>
          </a:p>
        </p:txBody>
      </p:sp>
      <p:sp>
        <p:nvSpPr>
          <p:cNvPr id="397" name="TextShape 2"/>
          <p:cNvSpPr txBox="1"/>
          <p:nvPr/>
        </p:nvSpPr>
        <p:spPr>
          <a:xfrm>
            <a:off x="609480" y="1604520"/>
            <a:ext cx="10972440" cy="397728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a:p>
            <a:pPr marL="432000" indent="-324000" algn="ctr">
              <a:spcBef>
                <a:spcPts val="1417"/>
              </a:spcBef>
              <a:buClr>
                <a:srgbClr val="000000"/>
              </a:buClr>
              <a:buSzPct val="45000"/>
              <a:buFont typeface="Wingdings" charset="2"/>
              <a:buChar char=""/>
            </a:pPr>
            <a:endParaRPr lang="en-US" sz="2000" b="0" strike="noStrike" spc="-1">
              <a:solidFill>
                <a:srgbClr val="FFFFFF"/>
              </a:solidFill>
              <a:latin typeface="Trebuchet MS"/>
            </a:endParaRPr>
          </a:p>
        </p:txBody>
      </p:sp>
      <p:pic>
        <p:nvPicPr>
          <p:cNvPr id="398" name="Image 397"/>
          <p:cNvPicPr/>
          <p:nvPr/>
        </p:nvPicPr>
        <p:blipFill>
          <a:blip r:embed="rId2"/>
          <a:stretch/>
        </p:blipFill>
        <p:spPr>
          <a:xfrm>
            <a:off x="61560" y="2016000"/>
            <a:ext cx="11890440" cy="4891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Shape 1"/>
          <p:cNvSpPr txBox="1"/>
          <p:nvPr/>
        </p:nvSpPr>
        <p:spPr>
          <a:xfrm>
            <a:off x="680400" y="2869920"/>
            <a:ext cx="9613440" cy="1090440"/>
          </a:xfrm>
          <a:prstGeom prst="rect">
            <a:avLst/>
          </a:prstGeom>
          <a:noFill/>
          <a:ln>
            <a:noFill/>
          </a:ln>
        </p:spPr>
        <p:txBody>
          <a:bodyPr anchor="ctr">
            <a:normAutofit fontScale="92500"/>
          </a:bodyPr>
          <a:lstStyle/>
          <a:p>
            <a:r>
              <a:rPr lang="en-US" sz="4000" b="0" strike="noStrike" spc="-1">
                <a:solidFill>
                  <a:srgbClr val="FFFFFF"/>
                </a:solidFill>
                <a:latin typeface="Trebuchet MS"/>
              </a:rPr>
              <a:t>Faire société dans le laboratoire d’HG-EMC.</a:t>
            </a:r>
          </a:p>
        </p:txBody>
      </p:sp>
      <p:sp>
        <p:nvSpPr>
          <p:cNvPr id="400" name="TextShape 2"/>
          <p:cNvSpPr txBox="1"/>
          <p:nvPr/>
        </p:nvSpPr>
        <p:spPr>
          <a:xfrm>
            <a:off x="680400" y="4232160"/>
            <a:ext cx="9613440" cy="1703520"/>
          </a:xfrm>
          <a:prstGeom prst="rect">
            <a:avLst/>
          </a:prstGeom>
          <a:noFill/>
          <a:ln>
            <a:noFill/>
          </a:ln>
        </p:spPr>
        <p:txBody>
          <a:bodyPr/>
          <a:lstStyle/>
          <a:p>
            <a:pPr algn="r">
              <a:lnSpc>
                <a:spcPct val="100000"/>
              </a:lnSpc>
              <a:spcBef>
                <a:spcPts val="1001"/>
              </a:spcBef>
            </a:pPr>
            <a:r>
              <a:rPr lang="en-US" sz="2000" b="0" strike="noStrike" spc="-1">
                <a:solidFill>
                  <a:srgbClr val="FFFFFF"/>
                </a:solidFill>
                <a:latin typeface="Trebuchet MS"/>
              </a:rPr>
              <a:t>LES AUTRES OUTILS DES PEDAGOGIES COOPERATIVES.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3" name="Picture 9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5" name="Picture 9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7" name="Rectangle 9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1" name="Rectangle 100">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05" name="Rectangle 104">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4" name="TextShape 1"/>
          <p:cNvSpPr txBox="1"/>
          <p:nvPr/>
        </p:nvSpPr>
        <p:spPr>
          <a:xfrm>
            <a:off x="680321" y="753228"/>
            <a:ext cx="4136123" cy="10809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0" strike="noStrike" spc="-1">
                <a:latin typeface="+mj-lt"/>
                <a:ea typeface="+mj-ea"/>
                <a:cs typeface="+mj-cs"/>
              </a:rPr>
              <a:t>LE TUTORAT</a:t>
            </a:r>
          </a:p>
        </p:txBody>
      </p:sp>
      <p:pic>
        <p:nvPicPr>
          <p:cNvPr id="109" name="Picture 108">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05" name="TextShape 2"/>
          <p:cNvSpPr txBox="1"/>
          <p:nvPr/>
        </p:nvSpPr>
        <p:spPr>
          <a:xfrm>
            <a:off x="680321" y="2336873"/>
            <a:ext cx="3656289" cy="3599316"/>
          </a:xfrm>
          <a:prstGeom prst="rect">
            <a:avLst/>
          </a:prstGeom>
        </p:spPr>
        <p:txBody>
          <a:bodyPr vert="horz" lIns="91440" tIns="45720" rIns="91440" bIns="45720" rtlCol="0">
            <a:normAutofit/>
          </a:bodyPr>
          <a:lstStyle/>
          <a:p>
            <a:pPr indent="-228600" defTabSz="914400">
              <a:lnSpc>
                <a:spcPct val="90000"/>
              </a:lnSpc>
              <a:spcBef>
                <a:spcPts val="1001"/>
              </a:spcBef>
              <a:buFont typeface="Arial" panose="020B0604020202020204" pitchFamily="34" charset="0"/>
              <a:buChar char="•"/>
            </a:pPr>
            <a:r>
              <a:rPr lang="en-US" sz="1400" b="0" strike="noStrike" spc="-1"/>
              <a:t>LE BREVET DE TUTEUR.</a:t>
            </a:r>
          </a:p>
          <a:p>
            <a:pPr indent="-228600" defTabSz="914400">
              <a:lnSpc>
                <a:spcPct val="90000"/>
              </a:lnSpc>
              <a:spcBef>
                <a:spcPts val="1001"/>
              </a:spcBef>
              <a:buFont typeface="Arial" panose="020B0604020202020204" pitchFamily="34" charset="0"/>
              <a:buChar char="•"/>
            </a:pPr>
            <a:r>
              <a:rPr lang="en-US" sz="1400" b="0" strike="noStrike" spc="-1"/>
              <a:t>LA BOURSE COOPERATIVE.</a:t>
            </a:r>
          </a:p>
          <a:p>
            <a:pPr indent="-228600" defTabSz="914400">
              <a:lnSpc>
                <a:spcPct val="90000"/>
              </a:lnSpc>
              <a:spcBef>
                <a:spcPts val="1001"/>
              </a:spcBef>
              <a:buFont typeface="Arial" panose="020B0604020202020204" pitchFamily="34" charset="0"/>
              <a:buChar char="•"/>
            </a:pPr>
            <a:r>
              <a:rPr lang="en-US" sz="1400" b="0" strike="noStrike" spc="-1"/>
              <a:t>LES PASSEPORTS.</a:t>
            </a:r>
          </a:p>
          <a:p>
            <a:pPr indent="-228600" defTabSz="914400">
              <a:lnSpc>
                <a:spcPct val="90000"/>
              </a:lnSpc>
              <a:spcBef>
                <a:spcPts val="1001"/>
              </a:spcBef>
              <a:buFont typeface="Arial" panose="020B0604020202020204" pitchFamily="34" charset="0"/>
              <a:buChar char="•"/>
            </a:pPr>
            <a:r>
              <a:rPr lang="en-US" sz="1400" b="0" strike="noStrike" spc="-1"/>
              <a:t>LE TETRA’AIDE</a:t>
            </a:r>
          </a:p>
        </p:txBody>
      </p:sp>
      <p:pic>
        <p:nvPicPr>
          <p:cNvPr id="406" name="Image 405"/>
          <p:cNvPicPr/>
          <p:nvPr/>
        </p:nvPicPr>
        <p:blipFill>
          <a:blip r:embed="rId5"/>
          <a:stretch/>
        </p:blipFill>
        <p:spPr>
          <a:xfrm>
            <a:off x="5276090" y="1148477"/>
            <a:ext cx="6269479" cy="4561045"/>
          </a:xfrm>
          <a:prstGeom prst="rect">
            <a:avLst/>
          </a:prstGeom>
          <a:ln>
            <a:noFill/>
          </a:ln>
          <a:effectLst>
            <a:outerShdw blurRad="76200" dist="63500" dir="5040000" algn="tl" rotWithShape="0">
              <a:srgbClr val="000000">
                <a:alpha val="41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6" name="Picture 95">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98" name="Picture 97">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00" name="Rectangle 99">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Rectangle 101">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4" name="Rectangle 103">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8" name="Rectangle 107">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0" name="Picture 109">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112" name="Rectangle 111">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7" name="TextShape 1"/>
          <p:cNvSpPr txBox="1"/>
          <p:nvPr/>
        </p:nvSpPr>
        <p:spPr>
          <a:xfrm>
            <a:off x="840510" y="2733709"/>
            <a:ext cx="7657792" cy="1373070"/>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600" b="0" strike="noStrike" spc="-1">
                <a:solidFill>
                  <a:srgbClr val="FFFFFF"/>
                </a:solidFill>
                <a:latin typeface="+mj-lt"/>
                <a:ea typeface="+mj-ea"/>
                <a:cs typeface="+mj-cs"/>
              </a:rPr>
              <a:t>Les conférences et l’imprimerie</a:t>
            </a:r>
          </a:p>
        </p:txBody>
      </p:sp>
      <p:sp>
        <p:nvSpPr>
          <p:cNvPr id="408" name="TextShape 2"/>
          <p:cNvSpPr txBox="1"/>
          <p:nvPr/>
        </p:nvSpPr>
        <p:spPr>
          <a:xfrm>
            <a:off x="4685760" y="2336760"/>
            <a:ext cx="5608080" cy="3598920"/>
          </a:xfrm>
          <a:prstGeom prst="rect">
            <a:avLst/>
          </a:prstGeom>
          <a:noFill/>
          <a:ln>
            <a:noFill/>
          </a:ln>
        </p:spPr>
        <p:txBody>
          <a:bodyPr/>
          <a:lstStyle/>
          <a:p>
            <a:endParaRPr lang="en-US" sz="2000" b="0" strike="noStrike" spc="-1">
              <a:solidFill>
                <a:srgbClr val="FFFFFF"/>
              </a:solidFill>
              <a:latin typeface="Trebuchet MS"/>
            </a:endParaRPr>
          </a:p>
        </p:txBody>
      </p:sp>
      <p:sp>
        <p:nvSpPr>
          <p:cNvPr id="409" name="TextShape 3"/>
          <p:cNvSpPr txBox="1"/>
          <p:nvPr/>
        </p:nvSpPr>
        <p:spPr>
          <a:xfrm>
            <a:off x="680400" y="2336760"/>
            <a:ext cx="3789720" cy="3598920"/>
          </a:xfrm>
          <a:prstGeom prst="rect">
            <a:avLst/>
          </a:prstGeom>
          <a:noFill/>
          <a:ln>
            <a:noFill/>
          </a:ln>
        </p:spPr>
        <p:txBody>
          <a:bodyPr anchor="ctr"/>
          <a:lstStyle/>
          <a:p>
            <a:endParaRPr lang="en-US" sz="2000" b="0" strike="noStrike" spc="-1">
              <a:solidFill>
                <a:srgbClr val="FFFFFF"/>
              </a:solid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1" name="Picture 100">
            <a:extLst>
              <a:ext uri="{FF2B5EF4-FFF2-40B4-BE49-F238E27FC236}">
                <a16:creationId xmlns:a16="http://schemas.microsoft.com/office/drawing/2014/main" id="{AEC8E9B6-3D7A-4F5B-9DEC-7C109D10F8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03" name="Picture 102">
            <a:extLst>
              <a:ext uri="{FF2B5EF4-FFF2-40B4-BE49-F238E27FC236}">
                <a16:creationId xmlns:a16="http://schemas.microsoft.com/office/drawing/2014/main" id="{B46DE350-A6F7-48F8-BC26-39BE38D1D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05" name="Rectangle 104">
            <a:extLst>
              <a:ext uri="{FF2B5EF4-FFF2-40B4-BE49-F238E27FC236}">
                <a16:creationId xmlns:a16="http://schemas.microsoft.com/office/drawing/2014/main" id="{C2A1BCF2-2977-4E81-8823-91321793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Rectangle 106">
            <a:extLst>
              <a:ext uri="{FF2B5EF4-FFF2-40B4-BE49-F238E27FC236}">
                <a16:creationId xmlns:a16="http://schemas.microsoft.com/office/drawing/2014/main" id="{687BE72E-2DA8-42F0-8ACA-D7572BFA7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9" name="Group 108">
            <a:extLst>
              <a:ext uri="{FF2B5EF4-FFF2-40B4-BE49-F238E27FC236}">
                <a16:creationId xmlns:a16="http://schemas.microsoft.com/office/drawing/2014/main" id="{E44AD07A-A369-48B1-9476-EF07FAA5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0" name="Rectangle 109">
              <a:extLst>
                <a:ext uri="{FF2B5EF4-FFF2-40B4-BE49-F238E27FC236}">
                  <a16:creationId xmlns:a16="http://schemas.microsoft.com/office/drawing/2014/main" id="{991086F0-AE3D-4C86-99DE-229098348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a:extLst>
                <a:ext uri="{FF2B5EF4-FFF2-40B4-BE49-F238E27FC236}">
                  <a16:creationId xmlns:a16="http://schemas.microsoft.com/office/drawing/2014/main" id="{1F7B0F45-4E18-41D4-BB54-F35403C51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13" name="Rectangle 112">
            <a:extLst>
              <a:ext uri="{FF2B5EF4-FFF2-40B4-BE49-F238E27FC236}">
                <a16:creationId xmlns:a16="http://schemas.microsoft.com/office/drawing/2014/main" id="{B8F31EF5-7BFE-42A8-A874-E14D5DD46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12987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 name="TextShape 1"/>
          <p:cNvSpPr txBox="1"/>
          <p:nvPr/>
        </p:nvSpPr>
        <p:spPr>
          <a:xfrm>
            <a:off x="690908" y="4710483"/>
            <a:ext cx="7284680" cy="940240"/>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100" b="0" strike="noStrike" spc="-1">
                <a:latin typeface="+mj-lt"/>
                <a:ea typeface="+mj-ea"/>
                <a:cs typeface="+mj-cs"/>
              </a:rPr>
              <a:t>Les marchés de connaissances</a:t>
            </a:r>
          </a:p>
        </p:txBody>
      </p:sp>
      <p:pic>
        <p:nvPicPr>
          <p:cNvPr id="414" name="Image 413"/>
          <p:cNvPicPr/>
          <p:nvPr/>
        </p:nvPicPr>
        <p:blipFill rotWithShape="1">
          <a:blip r:embed="rId5"/>
          <a:srcRect t="5408" b="30392"/>
          <a:stretch/>
        </p:blipFill>
        <p:spPr>
          <a:xfrm>
            <a:off x="634275" y="640078"/>
            <a:ext cx="7495596" cy="3609141"/>
          </a:xfrm>
          <a:prstGeom prst="rect">
            <a:avLst/>
          </a:prstGeom>
          <a:ln>
            <a:noFill/>
          </a:ln>
          <a:effectLst>
            <a:outerShdw blurRad="76200" dist="63500" dir="5040000" algn="tl" rotWithShape="0">
              <a:srgbClr val="000000">
                <a:alpha val="41000"/>
              </a:srgbClr>
            </a:outerShdw>
          </a:effectLst>
        </p:spPr>
      </p:pic>
      <p:pic>
        <p:nvPicPr>
          <p:cNvPr id="413" name="Image 412"/>
          <p:cNvPicPr/>
          <p:nvPr/>
        </p:nvPicPr>
        <p:blipFill rotWithShape="1">
          <a:blip r:embed="rId6"/>
          <a:srcRect l="13297" r="5833" b="4"/>
          <a:stretch/>
        </p:blipFill>
        <p:spPr>
          <a:xfrm>
            <a:off x="8284162" y="640078"/>
            <a:ext cx="3270387" cy="3609141"/>
          </a:xfrm>
          <a:prstGeom prst="rect">
            <a:avLst/>
          </a:prstGeom>
          <a:ln>
            <a:noFill/>
          </a:ln>
          <a:effectLst>
            <a:outerShdw blurRad="76200" dist="63500" dir="5040000" algn="tl" rotWithShape="0">
              <a:srgbClr val="000000">
                <a:alpha val="41000"/>
              </a:srgbClr>
            </a:outerShdw>
          </a:effectLst>
        </p:spPr>
      </p:pic>
      <p:sp>
        <p:nvSpPr>
          <p:cNvPr id="115" name="Rectangle 114">
            <a:extLst>
              <a:ext uri="{FF2B5EF4-FFF2-40B4-BE49-F238E27FC236}">
                <a16:creationId xmlns:a16="http://schemas.microsoft.com/office/drawing/2014/main" id="{565ED392-7278-4AAA-BC0F-C47497DBC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3503" y="4557357"/>
            <a:ext cx="392590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Rectangle 116">
            <a:extLst>
              <a:ext uri="{FF2B5EF4-FFF2-40B4-BE49-F238E27FC236}">
                <a16:creationId xmlns:a16="http://schemas.microsoft.com/office/drawing/2014/main" id="{CBBB09EE-90EA-4D35-B0FF-63B6EE97C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119287"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80C677B7-3768-43DD-955D-D2BE3B84E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4159" y="6210130"/>
            <a:ext cx="3918428"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extShape 2"/>
          <p:cNvSpPr txBox="1"/>
          <p:nvPr/>
        </p:nvSpPr>
        <p:spPr>
          <a:xfrm>
            <a:off x="4685760" y="2336760"/>
            <a:ext cx="5608080" cy="3598920"/>
          </a:xfrm>
          <a:prstGeom prst="rect">
            <a:avLst/>
          </a:prstGeom>
          <a:noFill/>
          <a:ln>
            <a:noFill/>
          </a:ln>
        </p:spPr>
        <p:txBody>
          <a:bodyPr/>
          <a:lstStyle/>
          <a:p>
            <a:endParaRPr lang="en-US" sz="2000" b="0" strike="noStrike" spc="-1">
              <a:solidFill>
                <a:srgbClr val="FFFFFF"/>
              </a:solidFill>
              <a:latin typeface="Trebuchet MS"/>
            </a:endParaRPr>
          </a:p>
        </p:txBody>
      </p:sp>
      <p:sp>
        <p:nvSpPr>
          <p:cNvPr id="412" name="TextShape 3"/>
          <p:cNvSpPr txBox="1"/>
          <p:nvPr/>
        </p:nvSpPr>
        <p:spPr>
          <a:xfrm>
            <a:off x="680400" y="2336760"/>
            <a:ext cx="3789720" cy="3598920"/>
          </a:xfrm>
          <a:prstGeom prst="rect">
            <a:avLst/>
          </a:prstGeom>
          <a:noFill/>
          <a:ln>
            <a:noFill/>
          </a:ln>
        </p:spPr>
        <p:txBody>
          <a:bodyPr anchor="ctr"/>
          <a:lstStyle/>
          <a:p>
            <a:endParaRPr lang="en-US" sz="2000" b="0" strike="noStrike" spc="-1">
              <a:solidFill>
                <a:srgbClr val="FFFFFF"/>
              </a:solid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Shape 1"/>
          <p:cNvSpPr txBox="1"/>
          <p:nvPr/>
        </p:nvSpPr>
        <p:spPr>
          <a:xfrm>
            <a:off x="680400" y="2869920"/>
            <a:ext cx="9613440" cy="1090440"/>
          </a:xfrm>
          <a:prstGeom prst="rect">
            <a:avLst/>
          </a:prstGeom>
          <a:noFill/>
          <a:ln>
            <a:noFill/>
          </a:ln>
        </p:spPr>
        <p:txBody>
          <a:bodyPr anchor="ctr">
            <a:normAutofit lnSpcReduction="10000"/>
          </a:bodyPr>
          <a:lstStyle/>
          <a:p>
            <a:pPr algn="r">
              <a:lnSpc>
                <a:spcPct val="100000"/>
              </a:lnSpc>
            </a:pPr>
            <a:r>
              <a:rPr lang="en-US" sz="3600" b="0" strike="noStrike" spc="-1">
                <a:solidFill>
                  <a:srgbClr val="FFFFFF"/>
                </a:solidFill>
                <a:latin typeface="Trebuchet MS"/>
              </a:rPr>
              <a:t>Faire entrer les élèves dans la coopération</a:t>
            </a:r>
            <a:br/>
            <a:endParaRPr lang="en-US" sz="3600" b="0" strike="noStrike" spc="-1">
              <a:solidFill>
                <a:srgbClr val="FFFFFF"/>
              </a:solidFill>
              <a:latin typeface="Trebuchet MS"/>
            </a:endParaRPr>
          </a:p>
        </p:txBody>
      </p:sp>
      <p:sp>
        <p:nvSpPr>
          <p:cNvPr id="318" name="TextShape 2"/>
          <p:cNvSpPr txBox="1"/>
          <p:nvPr/>
        </p:nvSpPr>
        <p:spPr>
          <a:xfrm>
            <a:off x="680400" y="4232160"/>
            <a:ext cx="9613440" cy="1703520"/>
          </a:xfrm>
          <a:prstGeom prst="rect">
            <a:avLst/>
          </a:prstGeom>
          <a:noFill/>
          <a:ln>
            <a:noFill/>
          </a:ln>
        </p:spPr>
        <p:txBody>
          <a:bodyPr>
            <a:normAutofit/>
          </a:bodyPr>
          <a:lstStyle/>
          <a:p>
            <a:pPr marL="343080" indent="-342720" algn="r">
              <a:lnSpc>
                <a:spcPct val="100000"/>
              </a:lnSpc>
              <a:spcBef>
                <a:spcPts val="1001"/>
              </a:spcBef>
              <a:buClr>
                <a:srgbClr val="FFFFFF"/>
              </a:buClr>
              <a:buFont typeface="Wingdings" charset="2"/>
              <a:buChar char=""/>
            </a:pPr>
            <a:r>
              <a:rPr lang="en-US" sz="2000" b="0" strike="noStrike" spc="-1">
                <a:solidFill>
                  <a:srgbClr val="FFFFFF"/>
                </a:solidFill>
                <a:latin typeface="Trebuchet MS"/>
              </a:rPr>
              <a:t>Faisons un petit jeu.</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67" name="Picture 166">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9" name="Picture 168">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1" name="Picture 170">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3" name="Rectangle 172">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Rectangle 174">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7" name="Rectangle 176">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1" name="Rectangle 180">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5" name="Rectangle 184">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5"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Activité</a:t>
            </a:r>
          </a:p>
        </p:txBody>
      </p:sp>
      <p:graphicFrame>
        <p:nvGraphicFramePr>
          <p:cNvPr id="418" name="TextShape 2">
            <a:extLst>
              <a:ext uri="{FF2B5EF4-FFF2-40B4-BE49-F238E27FC236}">
                <a16:creationId xmlns:a16="http://schemas.microsoft.com/office/drawing/2014/main" id="{83DABC61-A628-42A7-B65F-D515FCC027EB}"/>
              </a:ext>
            </a:extLst>
          </p:cNvPr>
          <p:cNvGraphicFramePr/>
          <p:nvPr>
            <p:extLst>
              <p:ext uri="{D42A27DB-BD31-4B8C-83A1-F6EECF244321}">
                <p14:modId xmlns:p14="http://schemas.microsoft.com/office/powerpoint/2010/main" val="73442171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69" name="Picture 168">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1" name="Picture 170">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3" name="Picture 172">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5" name="Rectangle 174">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Rectangle 176">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9" name="Rectangle 17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3" name="Rectangle 18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7" name="Rectangle 18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7"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Bilan de la première journée</a:t>
            </a:r>
          </a:p>
        </p:txBody>
      </p:sp>
      <p:graphicFrame>
        <p:nvGraphicFramePr>
          <p:cNvPr id="420" name="TextShape 2">
            <a:extLst>
              <a:ext uri="{FF2B5EF4-FFF2-40B4-BE49-F238E27FC236}">
                <a16:creationId xmlns:a16="http://schemas.microsoft.com/office/drawing/2014/main" id="{09121F72-A1CA-4738-AC94-8F104F07CDCA}"/>
              </a:ext>
            </a:extLst>
          </p:cNvPr>
          <p:cNvGraphicFramePr/>
          <p:nvPr>
            <p:extLst>
              <p:ext uri="{D42A27DB-BD31-4B8C-83A1-F6EECF244321}">
                <p14:modId xmlns:p14="http://schemas.microsoft.com/office/powerpoint/2010/main" val="367123324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768600" y="636120"/>
            <a:ext cx="959436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u="sng" strike="noStrike" spc="-1">
                <a:solidFill>
                  <a:srgbClr val="FFFFFF"/>
                </a:solidFill>
                <a:uFillTx/>
                <a:latin typeface="Trebuchet MS"/>
              </a:rPr>
              <a:t>Contacts</a:t>
            </a:r>
            <a:endParaRPr lang="fr-FR" sz="1800" b="0" strike="noStrike" spc="-1">
              <a:latin typeface="Arial"/>
            </a:endParaRPr>
          </a:p>
          <a:p>
            <a:pPr>
              <a:lnSpc>
                <a:spcPct val="100000"/>
              </a:lnSpc>
            </a:pPr>
            <a:endParaRPr lang="fr-FR" sz="1800" b="0" strike="noStrike" spc="-1">
              <a:latin typeface="Arial"/>
            </a:endParaRPr>
          </a:p>
          <a:p>
            <a:pPr marL="285840" indent="-285480">
              <a:lnSpc>
                <a:spcPct val="100000"/>
              </a:lnSpc>
              <a:buClr>
                <a:srgbClr val="FFFFFF"/>
              </a:buClr>
              <a:buFont typeface="Wingdings" charset="2"/>
              <a:buChar char=""/>
            </a:pPr>
            <a:r>
              <a:rPr lang="fr-FR" sz="1800" b="0" strike="noStrike" spc="-1">
                <a:solidFill>
                  <a:srgbClr val="FFFFFF"/>
                </a:solidFill>
                <a:latin typeface="Trebuchet MS"/>
              </a:rPr>
              <a:t>Stéphane Piyen</a:t>
            </a:r>
            <a:endParaRPr lang="fr-FR" sz="1800" b="0" strike="noStrike" spc="-1">
              <a:latin typeface="Arial"/>
            </a:endParaRPr>
          </a:p>
          <a:p>
            <a:pPr>
              <a:lnSpc>
                <a:spcPct val="100000"/>
              </a:lnSpc>
            </a:pPr>
            <a:r>
              <a:rPr lang="fr-FR" sz="1800" b="0" strike="noStrike" spc="-1">
                <a:solidFill>
                  <a:srgbClr val="FFFFFF"/>
                </a:solidFill>
                <a:latin typeface="Trebuchet MS"/>
              </a:rPr>
              <a:t>Enseignant d’histoire-géographie et EMC</a:t>
            </a:r>
            <a:endParaRPr lang="fr-FR" sz="1800" b="0" strike="noStrike" spc="-1">
              <a:latin typeface="Arial"/>
            </a:endParaRPr>
          </a:p>
          <a:p>
            <a:pPr>
              <a:lnSpc>
                <a:spcPct val="100000"/>
              </a:lnSpc>
            </a:pPr>
            <a:r>
              <a:rPr lang="fr-FR" sz="1800" b="0" strike="noStrike" spc="-1">
                <a:solidFill>
                  <a:srgbClr val="FFFFFF"/>
                </a:solidFill>
                <a:latin typeface="Trebuchet MS"/>
              </a:rPr>
              <a:t>Collège</a:t>
            </a:r>
            <a:endParaRPr lang="fr-FR" sz="1800" b="0" strike="noStrike" spc="-1">
              <a:latin typeface="Arial"/>
            </a:endParaRPr>
          </a:p>
          <a:p>
            <a:pPr>
              <a:lnSpc>
                <a:spcPct val="100000"/>
              </a:lnSpc>
            </a:pPr>
            <a:endParaRPr lang="fr-FR" sz="1800" b="0" strike="noStrike" spc="-1">
              <a:latin typeface="Arial"/>
            </a:endParaRPr>
          </a:p>
          <a:p>
            <a:pPr marL="285840" indent="-285480">
              <a:lnSpc>
                <a:spcPct val="100000"/>
              </a:lnSpc>
              <a:buClr>
                <a:srgbClr val="FFFFFF"/>
              </a:buClr>
              <a:buFont typeface="Wingdings" charset="2"/>
              <a:buChar char=""/>
            </a:pPr>
            <a:r>
              <a:rPr lang="fr-FR" sz="1800" b="1" strike="noStrike" spc="-1">
                <a:solidFill>
                  <a:srgbClr val="FFFFFF"/>
                </a:solidFill>
                <a:latin typeface="Trebuchet MS"/>
              </a:rPr>
              <a:t>Julien KIEN</a:t>
            </a:r>
            <a:endParaRPr lang="fr-FR" sz="1800" b="0" strike="noStrike" spc="-1">
              <a:latin typeface="Arial"/>
            </a:endParaRPr>
          </a:p>
          <a:p>
            <a:pPr>
              <a:lnSpc>
                <a:spcPct val="100000"/>
              </a:lnSpc>
            </a:pPr>
            <a:r>
              <a:rPr lang="fr-FR" sz="1800" b="1" strike="noStrike" spc="-1">
                <a:solidFill>
                  <a:srgbClr val="FFFFFF"/>
                </a:solidFill>
                <a:latin typeface="Trebuchet MS"/>
              </a:rPr>
              <a:t>Enseignant d’Histoire-Géographie et EMC</a:t>
            </a:r>
            <a:endParaRPr lang="fr-FR" sz="1800" b="0" strike="noStrike" spc="-1">
              <a:latin typeface="Arial"/>
            </a:endParaRPr>
          </a:p>
          <a:p>
            <a:pPr>
              <a:lnSpc>
                <a:spcPct val="100000"/>
              </a:lnSpc>
            </a:pPr>
            <a:r>
              <a:rPr lang="fr-FR" sz="1800" b="0" strike="noStrike" spc="-1">
                <a:solidFill>
                  <a:srgbClr val="FFFFFF"/>
                </a:solidFill>
                <a:latin typeface="Trebuchet MS"/>
              </a:rPr>
              <a:t>Collège Evariste Galois, Sarcelles </a:t>
            </a:r>
            <a:endParaRPr lang="fr-FR" sz="1800" b="0" strike="noStrike" spc="-1">
              <a:latin typeface="Arial"/>
            </a:endParaRPr>
          </a:p>
          <a:p>
            <a:pPr>
              <a:lnSpc>
                <a:spcPct val="100000"/>
              </a:lnSpc>
            </a:pPr>
            <a:r>
              <a:rPr lang="fr-FR" sz="1800" b="0" strike="noStrike" spc="-1">
                <a:solidFill>
                  <a:srgbClr val="FFFFFF"/>
                </a:solidFill>
                <a:latin typeface="Trebuchet MS"/>
              </a:rPr>
              <a:t>Formateur, Groupe Socle et Histoire-Géographie Autrement.</a:t>
            </a:r>
            <a:endParaRPr lang="fr-FR" sz="1800" b="0" strike="noStrike" spc="-1">
              <a:latin typeface="Arial"/>
            </a:endParaRPr>
          </a:p>
          <a:p>
            <a:pPr>
              <a:lnSpc>
                <a:spcPct val="100000"/>
              </a:lnSpc>
            </a:pPr>
            <a:r>
              <a:rPr lang="fr-FR" sz="1800" b="0" strike="noStrike" spc="-1">
                <a:solidFill>
                  <a:srgbClr val="FFFFFF"/>
                </a:solidFill>
                <a:latin typeface="Trebuchet MS"/>
              </a:rPr>
              <a:t>@: </a:t>
            </a:r>
            <a:r>
              <a:rPr lang="fr-FR" sz="1800" b="0" u="sng" strike="noStrike" spc="-1">
                <a:solidFill>
                  <a:srgbClr val="CAFB50"/>
                </a:solidFill>
                <a:uFillTx/>
                <a:latin typeface="Trebuchet MS"/>
                <a:hlinkClick r:id="rId2"/>
              </a:rPr>
              <a:t>jkienprof@gmail.com</a:t>
            </a:r>
            <a:endParaRPr lang="fr-FR" sz="1800" b="0" strike="noStrike" spc="-1">
              <a:latin typeface="Arial"/>
            </a:endParaRPr>
          </a:p>
          <a:p>
            <a:pPr>
              <a:lnSpc>
                <a:spcPct val="100000"/>
              </a:lnSpc>
            </a:pPr>
            <a:r>
              <a:rPr lang="fr-FR" sz="1800" b="0" strike="noStrike" spc="-1">
                <a:solidFill>
                  <a:srgbClr val="FFFFFF"/>
                </a:solidFill>
                <a:latin typeface="Trebuchet MS"/>
              </a:rPr>
              <a:t>Blog professionnel: </a:t>
            </a:r>
            <a:r>
              <a:rPr lang="fr-FR" sz="1800" b="0" u="sng" strike="noStrike" spc="-1">
                <a:solidFill>
                  <a:srgbClr val="CAFB50"/>
                </a:solidFill>
                <a:uFillTx/>
                <a:latin typeface="Trebuchet MS"/>
                <a:hlinkClick r:id="rId3"/>
              </a:rPr>
              <a:t>http://blog.ac-versailles.fr/tempsetespaces/index.php/</a:t>
            </a:r>
            <a:r>
              <a:rPr lang="fr-FR" sz="1800" b="0" strike="noStrike" spc="-1">
                <a:solidFill>
                  <a:srgbClr val="FFFFFF"/>
                </a:solidFill>
                <a:latin typeface="Trebuchet MS"/>
              </a:rPr>
              <a:t> </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p:nvPr/>
        </p:nvSpPr>
        <p:spPr>
          <a:xfrm>
            <a:off x="680400" y="753120"/>
            <a:ext cx="9613440" cy="1080720"/>
          </a:xfrm>
          <a:prstGeom prst="rect">
            <a:avLst/>
          </a:prstGeom>
          <a:noFill/>
          <a:ln>
            <a:noFill/>
          </a:ln>
        </p:spPr>
        <p:txBody>
          <a:bodyPr anchor="ctr"/>
          <a:lstStyle/>
          <a:p>
            <a:pPr>
              <a:lnSpc>
                <a:spcPct val="90000"/>
              </a:lnSpc>
            </a:pPr>
            <a:r>
              <a:rPr lang="en-US" sz="3600" b="0" strike="noStrike" spc="-1">
                <a:solidFill>
                  <a:srgbClr val="FFFFFF"/>
                </a:solidFill>
                <a:latin typeface="Trebuchet MS"/>
              </a:rPr>
              <a:t>Pour aller plus loin avant le J.2</a:t>
            </a:r>
          </a:p>
        </p:txBody>
      </p:sp>
      <p:sp>
        <p:nvSpPr>
          <p:cNvPr id="421" name="CustomShape 2"/>
          <p:cNvSpPr/>
          <p:nvPr/>
        </p:nvSpPr>
        <p:spPr>
          <a:xfrm>
            <a:off x="795240" y="2133720"/>
            <a:ext cx="962064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u="sng" strike="noStrike" spc="-1">
                <a:solidFill>
                  <a:srgbClr val="FFFFFF"/>
                </a:solidFill>
                <a:uFillTx/>
                <a:latin typeface="Trebuchet MS"/>
              </a:rPr>
              <a:t>Quelques site internet</a:t>
            </a:r>
            <a:endParaRPr lang="fr-FR" sz="1800" b="0" strike="noStrike" spc="-1">
              <a:latin typeface="Arial"/>
            </a:endParaRPr>
          </a:p>
          <a:p>
            <a:pPr>
              <a:lnSpc>
                <a:spcPct val="100000"/>
              </a:lnSpc>
            </a:pPr>
            <a:r>
              <a:rPr lang="fr-FR" sz="1800" b="0" strike="noStrike" spc="-1">
                <a:solidFill>
                  <a:srgbClr val="FFFFFF"/>
                </a:solidFill>
                <a:latin typeface="Trebuchet MS"/>
              </a:rPr>
              <a:t>L’ICEM: Le site internet de l’ICEM, de nombreux exemples de conseils : </a:t>
            </a:r>
            <a:r>
              <a:rPr lang="fr-FR" sz="1800" b="0" u="sng" strike="noStrike" spc="-1">
                <a:solidFill>
                  <a:srgbClr val="CAFB50"/>
                </a:solidFill>
                <a:uFillTx/>
                <a:latin typeface="Trebuchet MS"/>
                <a:hlinkClick r:id="rId2"/>
              </a:rPr>
              <a:t>https://www.icem-pedagogie-freinet.org/sites/default/files/conseildecooperation.pdf</a:t>
            </a:r>
            <a:r>
              <a:rPr lang="fr-FR" sz="1800" b="0" strike="noStrike" spc="-1">
                <a:solidFill>
                  <a:srgbClr val="FFFFFF"/>
                </a:solidFill>
                <a:latin typeface="Trebuchet MS"/>
              </a:rPr>
              <a:t> </a:t>
            </a:r>
            <a:endParaRPr lang="fr-FR" sz="1800" b="0" strike="noStrike" spc="-1">
              <a:latin typeface="Arial"/>
            </a:endParaRPr>
          </a:p>
          <a:p>
            <a:pPr>
              <a:lnSpc>
                <a:spcPct val="100000"/>
              </a:lnSpc>
            </a:pPr>
            <a:r>
              <a:rPr lang="fr-FR" sz="1800" b="0" strike="noStrike" spc="-1">
                <a:solidFill>
                  <a:srgbClr val="FFFFFF"/>
                </a:solidFill>
                <a:latin typeface="Trebuchet MS"/>
              </a:rPr>
              <a:t>Matthieu Karl Fonvielle: </a:t>
            </a:r>
            <a:r>
              <a:rPr lang="fr-FR" sz="1800" b="0" u="sng" strike="noStrike" spc="-1">
                <a:solidFill>
                  <a:srgbClr val="CAFB50"/>
                </a:solidFill>
                <a:uFillTx/>
                <a:latin typeface="Trebuchet MS"/>
                <a:hlinkClick r:id="rId3"/>
              </a:rPr>
              <a:t>https://lewebpedagogique.com/hgvangogh/</a:t>
            </a:r>
            <a:r>
              <a:rPr lang="fr-FR" sz="1800" b="0" strike="noStrike" spc="-1">
                <a:solidFill>
                  <a:srgbClr val="FFFFFF"/>
                </a:solidFill>
                <a:latin typeface="Trebuchet MS"/>
              </a:rPr>
              <a:t> </a:t>
            </a:r>
            <a:endParaRPr lang="fr-FR" sz="1800" b="0" strike="noStrike" spc="-1">
              <a:latin typeface="Arial"/>
            </a:endParaRPr>
          </a:p>
          <a:p>
            <a:pPr>
              <a:lnSpc>
                <a:spcPct val="100000"/>
              </a:lnSpc>
            </a:pPr>
            <a:r>
              <a:rPr lang="fr-FR" sz="1800" b="0" strike="noStrike" spc="-1">
                <a:solidFill>
                  <a:srgbClr val="FFFFFF"/>
                </a:solidFill>
                <a:latin typeface="Trebuchet MS"/>
              </a:rPr>
              <a:t>Pierrick Auger:</a:t>
            </a:r>
            <a:r>
              <a:rPr lang="fr-FR" sz="1800" b="0" u="sng" strike="noStrike" spc="-1">
                <a:solidFill>
                  <a:srgbClr val="CAFB50"/>
                </a:solidFill>
                <a:uFillTx/>
                <a:latin typeface="Trebuchet MS"/>
                <a:hlinkClick r:id="rId4"/>
              </a:rPr>
              <a:t>https</a:t>
            </a:r>
            <a:r>
              <a:rPr lang="fr-FR" sz="1800" b="0" u="sng" strike="noStrike" spc="-1">
                <a:solidFill>
                  <a:srgbClr val="CAFB50"/>
                </a:solidFill>
                <a:uFillTx/>
                <a:latin typeface="Trebuchet MS"/>
                <a:hlinkClick r:id="rId4"/>
              </a:rPr>
              <a:t>://pierrickauger.wordpress.com/category/pedagogie-freinet/</a:t>
            </a:r>
            <a:r>
              <a:rPr lang="fr-FR" sz="1800" b="0" strike="noStrike" spc="-1">
                <a:solidFill>
                  <a:srgbClr val="FFFFFF"/>
                </a:solidFill>
                <a:latin typeface="Trebuchet MS"/>
              </a:rPr>
              <a:t> </a:t>
            </a:r>
            <a:endParaRPr lang="fr-FR" sz="1800" b="0" strike="noStrike" spc="-1">
              <a:latin typeface="Arial"/>
            </a:endParaRPr>
          </a:p>
        </p:txBody>
      </p:sp>
      <p:sp>
        <p:nvSpPr>
          <p:cNvPr id="422" name="CustomShape 3"/>
          <p:cNvSpPr/>
          <p:nvPr/>
        </p:nvSpPr>
        <p:spPr>
          <a:xfrm>
            <a:off x="834840" y="3856320"/>
            <a:ext cx="962064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u="sng" strike="noStrike" spc="-1">
                <a:solidFill>
                  <a:srgbClr val="FFFFFF"/>
                </a:solidFill>
                <a:uFillTx/>
                <a:latin typeface="Trebuchet MS"/>
              </a:rPr>
              <a:t>Quelques ouvrages </a:t>
            </a:r>
            <a:endParaRPr lang="fr-FR" sz="1800" b="0" strike="noStrike" spc="-1">
              <a:latin typeface="Arial"/>
            </a:endParaRPr>
          </a:p>
          <a:p>
            <a:pPr>
              <a:lnSpc>
                <a:spcPct val="100000"/>
              </a:lnSpc>
            </a:pPr>
            <a:r>
              <a:rPr lang="fr-FR" sz="1800" b="0" strike="noStrike" spc="-1">
                <a:solidFill>
                  <a:srgbClr val="FFFFFF"/>
                </a:solidFill>
                <a:latin typeface="Trebuchet MS"/>
              </a:rPr>
              <a:t>Philippe Meirieu (Dir.), </a:t>
            </a:r>
            <a:r>
              <a:rPr lang="fr-FR" sz="1800" b="0" i="1" strike="noStrike" spc="-1">
                <a:solidFill>
                  <a:srgbClr val="FFFFFF"/>
                </a:solidFill>
                <a:latin typeface="Trebuchet MS"/>
              </a:rPr>
              <a:t>Dictionnaire de la pédagogie Freinet</a:t>
            </a:r>
            <a:r>
              <a:rPr lang="fr-FR" sz="1800" b="0" strike="noStrike" spc="-1">
                <a:solidFill>
                  <a:srgbClr val="FFFFFF"/>
                </a:solidFill>
                <a:latin typeface="Trebuchet MS"/>
              </a:rPr>
              <a:t>, ICEM, ESF Sciences Humaines, 2018.</a:t>
            </a:r>
            <a:endParaRPr lang="fr-FR" sz="1800" b="0" strike="noStrike" spc="-1">
              <a:latin typeface="Arial"/>
            </a:endParaRPr>
          </a:p>
          <a:p>
            <a:pPr>
              <a:lnSpc>
                <a:spcPct val="100000"/>
              </a:lnSpc>
            </a:pPr>
            <a:r>
              <a:rPr lang="fr-FR" sz="1800" b="0" strike="noStrike" spc="-1">
                <a:solidFill>
                  <a:srgbClr val="FFFFFF"/>
                </a:solidFill>
                <a:latin typeface="Trebuchet MS"/>
              </a:rPr>
              <a:t>Fernand Oury et Aïda Vasquez, </a:t>
            </a:r>
            <a:r>
              <a:rPr lang="fr-FR" sz="1800" b="0" i="1" strike="noStrike" spc="-1">
                <a:solidFill>
                  <a:srgbClr val="FFFFFF"/>
                </a:solidFill>
                <a:latin typeface="Trebuchet MS"/>
              </a:rPr>
              <a:t>De la classe coopérative à la pédagogie institutionnelle</a:t>
            </a:r>
            <a:r>
              <a:rPr lang="fr-FR" sz="1800" b="0" strike="noStrike" spc="-1">
                <a:solidFill>
                  <a:srgbClr val="FFFFFF"/>
                </a:solidFill>
                <a:latin typeface="Trebuchet MS"/>
              </a:rPr>
              <a:t>, 2 tomes, Maspero, 1971</a:t>
            </a:r>
            <a:endParaRPr lang="fr-FR" sz="1800" b="0" strike="noStrike" spc="-1">
              <a:latin typeface="Arial"/>
            </a:endParaRPr>
          </a:p>
          <a:p>
            <a:pPr>
              <a:lnSpc>
                <a:spcPct val="100000"/>
              </a:lnSpc>
            </a:pPr>
            <a:r>
              <a:rPr lang="fr-FR" sz="1800" b="0" strike="noStrike" spc="-1">
                <a:solidFill>
                  <a:srgbClr val="FFFFFF"/>
                </a:solidFill>
                <a:latin typeface="Trebuchet MS"/>
              </a:rPr>
              <a:t>Sylvain Connac, </a:t>
            </a:r>
            <a:r>
              <a:rPr lang="fr-FR" sz="1800" b="0" i="1" strike="noStrike" spc="-1">
                <a:solidFill>
                  <a:srgbClr val="FFFFFF"/>
                </a:solidFill>
                <a:latin typeface="Trebuchet MS"/>
              </a:rPr>
              <a:t>La personnalisation des apprentissages. Agir face à l’hétérogénéité à l’école et au collège</a:t>
            </a:r>
            <a:r>
              <a:rPr lang="fr-FR" sz="1800" b="0" strike="noStrike" spc="-1">
                <a:solidFill>
                  <a:srgbClr val="FFFFFF"/>
                </a:solidFill>
                <a:latin typeface="Trebuchet MS"/>
              </a:rPr>
              <a:t>, ESF, 2012 et du même auteur </a:t>
            </a:r>
            <a:r>
              <a:rPr lang="fr-FR" sz="1800" b="0" i="1" strike="noStrike" spc="-1">
                <a:solidFill>
                  <a:srgbClr val="FFFFFF"/>
                </a:solidFill>
                <a:latin typeface="Trebuchet MS"/>
              </a:rPr>
              <a:t>Apprendre avec les pédagogies coopératives. Démarches et outils pour l’école</a:t>
            </a:r>
            <a:r>
              <a:rPr lang="fr-FR" sz="1800" b="0" strike="noStrike" spc="-1">
                <a:solidFill>
                  <a:srgbClr val="FFFFFF"/>
                </a:solidFill>
                <a:latin typeface="Trebuchet MS"/>
              </a:rPr>
              <a:t>, ESF, 2019. </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extShape 1"/>
          <p:cNvSpPr txBox="1"/>
          <p:nvPr/>
        </p:nvSpPr>
        <p:spPr>
          <a:xfrm>
            <a:off x="680400" y="753120"/>
            <a:ext cx="9613440" cy="1080720"/>
          </a:xfrm>
          <a:prstGeom prst="rect">
            <a:avLst/>
          </a:prstGeom>
          <a:noFill/>
          <a:ln>
            <a:noFill/>
          </a:ln>
        </p:spPr>
        <p:txBody>
          <a:bodyPr anchor="ctr"/>
          <a:lstStyle/>
          <a:p>
            <a:pPr>
              <a:lnSpc>
                <a:spcPct val="90000"/>
              </a:lnSpc>
            </a:pPr>
            <a:r>
              <a:rPr lang="en-US" sz="3600" b="0" strike="noStrike" spc="-1">
                <a:solidFill>
                  <a:srgbClr val="FFFFFF"/>
                </a:solidFill>
                <a:latin typeface="Trebuchet MS"/>
              </a:rPr>
              <a:t>Journée 2</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7" name="Picture 136">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9" name="Picture 138">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1" name="Rectangle 140">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5" name="Rectangle 144">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9" name="Rectangle 148">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53" name="Rectangle 152">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9"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100" b="0" strike="noStrike" spc="-1">
                <a:latin typeface="+mj-lt"/>
                <a:ea typeface="+mj-ea"/>
                <a:cs typeface="+mj-cs"/>
              </a:rPr>
              <a:t>Deux grands pédagogues des pédagogies coopératives</a:t>
            </a:r>
          </a:p>
        </p:txBody>
      </p:sp>
      <p:graphicFrame>
        <p:nvGraphicFramePr>
          <p:cNvPr id="322" name="TextShape 2">
            <a:extLst>
              <a:ext uri="{FF2B5EF4-FFF2-40B4-BE49-F238E27FC236}">
                <a16:creationId xmlns:a16="http://schemas.microsoft.com/office/drawing/2014/main" id="{BEE4D5C8-7B83-4B7E-AA2A-0D121E259EFB}"/>
              </a:ext>
            </a:extLst>
          </p:cNvPr>
          <p:cNvGraphicFramePr/>
          <p:nvPr>
            <p:extLst>
              <p:ext uri="{D42A27DB-BD31-4B8C-83A1-F6EECF244321}">
                <p14:modId xmlns:p14="http://schemas.microsoft.com/office/powerpoint/2010/main" val="363761070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52" name="Picture 74">
            <a:extLst>
              <a:ext uri="{FF2B5EF4-FFF2-40B4-BE49-F238E27FC236}">
                <a16:creationId xmlns:a16="http://schemas.microsoft.com/office/drawing/2014/main" id="{2F74CD13-E6E2-4BA1-A746-26D1A485D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3" name="Picture 76">
            <a:extLst>
              <a:ext uri="{FF2B5EF4-FFF2-40B4-BE49-F238E27FC236}">
                <a16:creationId xmlns:a16="http://schemas.microsoft.com/office/drawing/2014/main" id="{29D81948-B54D-45CC-931D-AD34737952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4" name="Picture 78">
            <a:extLst>
              <a:ext uri="{FF2B5EF4-FFF2-40B4-BE49-F238E27FC236}">
                <a16:creationId xmlns:a16="http://schemas.microsoft.com/office/drawing/2014/main" id="{63CFC6B5-AF3F-438B-9678-868B287E84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55" name="Rectangle 80">
            <a:extLst>
              <a:ext uri="{FF2B5EF4-FFF2-40B4-BE49-F238E27FC236}">
                <a16:creationId xmlns:a16="http://schemas.microsoft.com/office/drawing/2014/main" id="{DA6B4347-2AC7-41DF-9C7A-21D7573DE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6" name="Rectangle 82">
            <a:extLst>
              <a:ext uri="{FF2B5EF4-FFF2-40B4-BE49-F238E27FC236}">
                <a16:creationId xmlns:a16="http://schemas.microsoft.com/office/drawing/2014/main" id="{A05A602D-9412-481C-BE82-255DAFE2D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5" name="Rectangle 84">
            <a:extLst>
              <a:ext uri="{FF2B5EF4-FFF2-40B4-BE49-F238E27FC236}">
                <a16:creationId xmlns:a16="http://schemas.microsoft.com/office/drawing/2014/main" id="{50E8EA27-CB6F-4411-B256-EE4FE4C75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95E3A003-BF54-462B-81DB-4C9569BFC2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23" name="TextShape 2"/>
          <p:cNvSpPr txBox="1"/>
          <p:nvPr/>
        </p:nvSpPr>
        <p:spPr>
          <a:xfrm>
            <a:off x="680321" y="2336873"/>
            <a:ext cx="6423211" cy="3599316"/>
          </a:xfrm>
          <a:prstGeom prst="rect">
            <a:avLst/>
          </a:prstGeom>
        </p:spPr>
        <p:txBody>
          <a:bodyPr vert="horz" lIns="91440" tIns="45720" rIns="91440" bIns="45720" rtlCol="0">
            <a:normAutofit/>
          </a:bodyPr>
          <a:lstStyle/>
          <a:p>
            <a:pPr indent="-228600" defTabSz="914400">
              <a:lnSpc>
                <a:spcPct val="90000"/>
              </a:lnSpc>
              <a:spcBef>
                <a:spcPts val="1001"/>
              </a:spcBef>
              <a:buClr>
                <a:srgbClr val="FFFFFF"/>
              </a:buClr>
              <a:buFont typeface="Arial" panose="020B0604020202020204" pitchFamily="34" charset="0"/>
              <a:buChar char="•"/>
            </a:pPr>
            <a:r>
              <a:rPr lang="en-US" sz="2000" b="0" strike="noStrike" spc="-1" dirty="0"/>
              <a:t>Première Guerre </a:t>
            </a:r>
            <a:r>
              <a:rPr lang="en-US" sz="2000" b="0" strike="noStrike" spc="-1" dirty="0" err="1"/>
              <a:t>Mondiale</a:t>
            </a:r>
            <a:endParaRPr lang="en-US" sz="2000" b="0" strike="noStrike" spc="-1" dirty="0"/>
          </a:p>
          <a:p>
            <a:pPr indent="-228600" defTabSz="914400">
              <a:lnSpc>
                <a:spcPct val="90000"/>
              </a:lnSpc>
              <a:spcBef>
                <a:spcPts val="1001"/>
              </a:spcBef>
              <a:buClr>
                <a:srgbClr val="FFFFFF"/>
              </a:buClr>
              <a:buFont typeface="Arial" panose="020B0604020202020204" pitchFamily="34" charset="0"/>
              <a:buChar char="•"/>
            </a:pPr>
            <a:r>
              <a:rPr lang="en-US" sz="2000" b="0" strike="noStrike" spc="-1" dirty="0"/>
              <a:t>1920: Bar-Sur-Loup</a:t>
            </a:r>
          </a:p>
          <a:p>
            <a:pPr indent="-228600" defTabSz="914400">
              <a:lnSpc>
                <a:spcPct val="90000"/>
              </a:lnSpc>
              <a:spcBef>
                <a:spcPts val="1001"/>
              </a:spcBef>
              <a:buClr>
                <a:srgbClr val="FFFFFF"/>
              </a:buClr>
              <a:buFont typeface="Arial" panose="020B0604020202020204" pitchFamily="34" charset="0"/>
              <a:buChar char="•"/>
            </a:pPr>
            <a:r>
              <a:rPr lang="en-US" sz="2000" b="0" strike="noStrike" spc="-1" dirty="0" err="1"/>
              <a:t>L’Ecole</a:t>
            </a:r>
            <a:r>
              <a:rPr lang="en-US" sz="2000" b="0" strike="noStrike" spc="-1" dirty="0"/>
              <a:t> </a:t>
            </a:r>
            <a:r>
              <a:rPr lang="fr-FR" sz="2000" b="0" strike="noStrike" spc="-1" dirty="0"/>
              <a:t>Emancipée</a:t>
            </a:r>
          </a:p>
          <a:p>
            <a:pPr indent="-228600" defTabSz="914400">
              <a:lnSpc>
                <a:spcPct val="90000"/>
              </a:lnSpc>
              <a:spcBef>
                <a:spcPts val="1001"/>
              </a:spcBef>
              <a:buClr>
                <a:srgbClr val="FFFFFF"/>
              </a:buClr>
              <a:buFont typeface="Arial" panose="020B0604020202020204" pitchFamily="34" charset="0"/>
              <a:buChar char="•"/>
            </a:pPr>
            <a:r>
              <a:rPr lang="en-US" sz="2000" b="0" strike="noStrike" spc="-1" dirty="0"/>
              <a:t>Elise </a:t>
            </a:r>
            <a:r>
              <a:rPr lang="en-US" sz="2000" b="0" strike="noStrike" spc="-1" dirty="0" err="1"/>
              <a:t>Freinet</a:t>
            </a:r>
            <a:endParaRPr lang="en-US" sz="2000" b="0" strike="noStrike" spc="-1" dirty="0"/>
          </a:p>
          <a:p>
            <a:pPr indent="-228600" defTabSz="914400">
              <a:lnSpc>
                <a:spcPct val="90000"/>
              </a:lnSpc>
              <a:spcBef>
                <a:spcPts val="1001"/>
              </a:spcBef>
              <a:buClr>
                <a:srgbClr val="FFFFFF"/>
              </a:buClr>
              <a:buFont typeface="Arial" panose="020B0604020202020204" pitchFamily="34" charset="0"/>
              <a:buChar char="•"/>
            </a:pPr>
            <a:r>
              <a:rPr lang="en-US" sz="2000" b="0" strike="noStrike" spc="-1" dirty="0"/>
              <a:t>1928: </a:t>
            </a:r>
            <a:r>
              <a:rPr lang="en-US" sz="2000" b="0" strike="noStrike" spc="-1" dirty="0" err="1"/>
              <a:t>Coopérative</a:t>
            </a:r>
            <a:r>
              <a:rPr lang="en-US" sz="2000" b="0" strike="noStrike" spc="-1" dirty="0"/>
              <a:t> de </a:t>
            </a:r>
            <a:r>
              <a:rPr lang="en-US" sz="2000" b="0" strike="noStrike" spc="-1" dirty="0" err="1"/>
              <a:t>l’Enseignement</a:t>
            </a:r>
            <a:r>
              <a:rPr lang="en-US" sz="2000" b="0" strike="noStrike" spc="-1" dirty="0"/>
              <a:t> </a:t>
            </a:r>
            <a:r>
              <a:rPr lang="en-US" sz="2000" b="0" strike="noStrike" spc="-1" dirty="0" err="1"/>
              <a:t>Laïc</a:t>
            </a:r>
            <a:r>
              <a:rPr lang="en-US" sz="2000" b="0" strike="noStrike" spc="-1" dirty="0"/>
              <a:t> (CEL) </a:t>
            </a:r>
          </a:p>
          <a:p>
            <a:pPr indent="-228600" defTabSz="914400">
              <a:lnSpc>
                <a:spcPct val="90000"/>
              </a:lnSpc>
              <a:spcBef>
                <a:spcPts val="1001"/>
              </a:spcBef>
              <a:buClr>
                <a:srgbClr val="FFFFFF"/>
              </a:buClr>
              <a:buFont typeface="Arial" panose="020B0604020202020204" pitchFamily="34" charset="0"/>
              <a:buChar char="•"/>
            </a:pPr>
            <a:r>
              <a:rPr lang="en-US" sz="2000" b="0" strike="noStrike" spc="-1" dirty="0"/>
              <a:t>1928: St Paul de </a:t>
            </a:r>
            <a:r>
              <a:rPr lang="en-US" sz="2000" b="0" strike="noStrike" spc="-1" dirty="0" err="1"/>
              <a:t>Vence</a:t>
            </a:r>
            <a:endParaRPr lang="en-US" sz="2000" b="0" strike="noStrike" spc="-1" dirty="0"/>
          </a:p>
          <a:p>
            <a:pPr indent="-228600" defTabSz="914400">
              <a:lnSpc>
                <a:spcPct val="90000"/>
              </a:lnSpc>
              <a:spcBef>
                <a:spcPts val="1001"/>
              </a:spcBef>
              <a:buClr>
                <a:srgbClr val="FFFFFF"/>
              </a:buClr>
              <a:buFont typeface="Arial" panose="020B0604020202020204" pitchFamily="34" charset="0"/>
              <a:buChar char="•"/>
            </a:pPr>
            <a:r>
              <a:rPr lang="en-US" sz="2000" b="0" strike="noStrike" spc="-1" dirty="0" err="1"/>
              <a:t>L’Educateur</a:t>
            </a:r>
            <a:r>
              <a:rPr lang="en-US" sz="2000" b="0" strike="noStrike" spc="-1" dirty="0"/>
              <a:t> </a:t>
            </a:r>
            <a:r>
              <a:rPr lang="en-US" sz="2000" b="0" strike="noStrike" spc="-1" dirty="0" err="1"/>
              <a:t>prolétarien</a:t>
            </a:r>
            <a:endParaRPr lang="en-US" sz="2000" b="0" strike="noStrike" spc="-1" dirty="0"/>
          </a:p>
          <a:p>
            <a:pPr indent="-228600" defTabSz="914400">
              <a:lnSpc>
                <a:spcPct val="90000"/>
              </a:lnSpc>
              <a:spcBef>
                <a:spcPts val="1001"/>
              </a:spcBef>
              <a:buClr>
                <a:srgbClr val="FFFFFF"/>
              </a:buClr>
              <a:buFont typeface="Arial" panose="020B0604020202020204" pitchFamily="34" charset="0"/>
              <a:buChar char="•"/>
            </a:pPr>
            <a:r>
              <a:rPr lang="en-US" sz="2000" b="0" strike="noStrike" spc="-1" dirty="0"/>
              <a:t>ICEM</a:t>
            </a:r>
          </a:p>
          <a:p>
            <a:pPr indent="-228600" defTabSz="914400">
              <a:lnSpc>
                <a:spcPct val="90000"/>
              </a:lnSpc>
              <a:spcBef>
                <a:spcPts val="1001"/>
              </a:spcBef>
              <a:buClr>
                <a:srgbClr val="FFFFFF"/>
              </a:buClr>
              <a:buFont typeface="Arial" panose="020B0604020202020204" pitchFamily="34" charset="0"/>
              <a:buChar char="•"/>
            </a:pPr>
            <a:r>
              <a:rPr lang="en-US" sz="2000" b="0" strike="noStrike" spc="-1" dirty="0"/>
              <a:t>1966: les Invariants</a:t>
            </a:r>
          </a:p>
        </p:txBody>
      </p:sp>
      <p:sp>
        <p:nvSpPr>
          <p:cNvPr id="89" name="Rectangle 88">
            <a:extLst>
              <a:ext uri="{FF2B5EF4-FFF2-40B4-BE49-F238E27FC236}">
                <a16:creationId xmlns:a16="http://schemas.microsoft.com/office/drawing/2014/main" id="{7509CDD3-791C-4383-8478-4AAD7438F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1501" y="0"/>
            <a:ext cx="4590499"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D616F535-FE19-48F9-9505-5C7FB1ED6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1" name="TextShape 1"/>
          <p:cNvSpPr txBox="1"/>
          <p:nvPr/>
        </p:nvSpPr>
        <p:spPr>
          <a:xfrm>
            <a:off x="680321" y="753228"/>
            <a:ext cx="7087552" cy="10809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0" strike="noStrike" spc="-1">
                <a:latin typeface="+mj-lt"/>
                <a:ea typeface="+mj-ea"/>
                <a:cs typeface="+mj-cs"/>
              </a:rPr>
              <a:t>Célestin Freinet (1896-1966)</a:t>
            </a:r>
          </a:p>
        </p:txBody>
      </p:sp>
      <p:pic>
        <p:nvPicPr>
          <p:cNvPr id="324" name="Image 9"/>
          <p:cNvPicPr/>
          <p:nvPr/>
        </p:nvPicPr>
        <p:blipFill>
          <a:blip r:embed="rId5"/>
          <a:stretch/>
        </p:blipFill>
        <p:spPr>
          <a:xfrm>
            <a:off x="8180323" y="336875"/>
            <a:ext cx="1428998" cy="1775153"/>
          </a:xfrm>
          <a:prstGeom prst="rect">
            <a:avLst/>
          </a:prstGeom>
        </p:spPr>
      </p:pic>
      <p:sp useBgFill="1">
        <p:nvSpPr>
          <p:cNvPr id="93" name="Rectangle 92">
            <a:extLst>
              <a:ext uri="{FF2B5EF4-FFF2-40B4-BE49-F238E27FC236}">
                <a16:creationId xmlns:a16="http://schemas.microsoft.com/office/drawing/2014/main" id="{4032FCEF-1F18-4821-93B0-F0E058454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9176" y="0"/>
            <a:ext cx="64008"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5" name="Rectangle 94">
            <a:extLst>
              <a:ext uri="{FF2B5EF4-FFF2-40B4-BE49-F238E27FC236}">
                <a16:creationId xmlns:a16="http://schemas.microsoft.com/office/drawing/2014/main" id="{C654935E-D04C-4EFC-9A60-FC2DA136D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1501" y="2267112"/>
            <a:ext cx="2286000" cy="6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E2A46321-C3D7-4A69-BBA7-834C82BEAB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325" name="Image 7"/>
          <p:cNvPicPr/>
          <p:nvPr/>
        </p:nvPicPr>
        <p:blipFill>
          <a:blip r:embed="rId6"/>
          <a:stretch/>
        </p:blipFill>
        <p:spPr>
          <a:xfrm>
            <a:off x="7759271" y="2506549"/>
            <a:ext cx="1956889" cy="1859044"/>
          </a:xfrm>
          <a:prstGeom prst="rect">
            <a:avLst/>
          </a:prstGeom>
        </p:spPr>
      </p:pic>
      <p:pic>
        <p:nvPicPr>
          <p:cNvPr id="322" name="Espace réservé du contenu 5"/>
          <p:cNvPicPr/>
          <p:nvPr/>
        </p:nvPicPr>
        <p:blipFill>
          <a:blip r:embed="rId7"/>
          <a:stretch/>
        </p:blipFill>
        <p:spPr>
          <a:xfrm>
            <a:off x="10086201" y="1202416"/>
            <a:ext cx="1784066" cy="2316968"/>
          </a:xfrm>
          <a:prstGeom prst="rect">
            <a:avLst/>
          </a:prstGeom>
        </p:spPr>
      </p:pic>
      <p:sp useBgFill="1">
        <p:nvSpPr>
          <p:cNvPr id="99" name="Rectangle 98">
            <a:extLst>
              <a:ext uri="{FF2B5EF4-FFF2-40B4-BE49-F238E27FC236}">
                <a16:creationId xmlns:a16="http://schemas.microsoft.com/office/drawing/2014/main" id="{8F383337-B49F-4DBA-A246-754B77DE4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1501" y="4545792"/>
            <a:ext cx="4590288" cy="6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6" name="Image 4"/>
          <p:cNvPicPr/>
          <p:nvPr/>
        </p:nvPicPr>
        <p:blipFill>
          <a:blip r:embed="rId8"/>
          <a:stretch/>
        </p:blipFill>
        <p:spPr>
          <a:xfrm>
            <a:off x="8457281" y="4677532"/>
            <a:ext cx="2823790" cy="211784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Picture 80">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3" name="Picture 82">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5" name="Rectangle 84">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9" name="Rectangle 88">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3" name="Rectangle 92">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 name="TextShape 1"/>
          <p:cNvSpPr txBox="1"/>
          <p:nvPr/>
        </p:nvSpPr>
        <p:spPr>
          <a:xfrm>
            <a:off x="680321" y="753228"/>
            <a:ext cx="7087552" cy="10809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0" strike="noStrike" spc="-1">
                <a:latin typeface="+mj-lt"/>
                <a:ea typeface="+mj-ea"/>
                <a:cs typeface="+mj-cs"/>
              </a:rPr>
              <a:t>Fernand Oury (1920-1998)</a:t>
            </a:r>
          </a:p>
        </p:txBody>
      </p:sp>
      <p:pic>
        <p:nvPicPr>
          <p:cNvPr id="97" name="Picture 96">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29" name="TextShape 3"/>
          <p:cNvSpPr txBox="1"/>
          <p:nvPr/>
        </p:nvSpPr>
        <p:spPr>
          <a:xfrm>
            <a:off x="680321" y="2336873"/>
            <a:ext cx="6423211" cy="3599316"/>
          </a:xfrm>
          <a:prstGeom prst="rect">
            <a:avLst/>
          </a:prstGeom>
        </p:spPr>
        <p:txBody>
          <a:bodyPr vert="horz" lIns="91440" tIns="45720" rIns="91440" bIns="45720" rtlCol="0">
            <a:normAutofit/>
          </a:bodyPr>
          <a:lstStyle/>
          <a:p>
            <a:pPr marL="432000" indent="-228600" defTabSz="914400">
              <a:lnSpc>
                <a:spcPct val="90000"/>
              </a:lnSpc>
              <a:spcBef>
                <a:spcPts val="1417"/>
              </a:spcBef>
              <a:buClr>
                <a:srgbClr val="000000"/>
              </a:buClr>
              <a:buSzPct val="45000"/>
              <a:buFont typeface="Arial" panose="020B0604020202020204" pitchFamily="34" charset="0"/>
              <a:buChar char="•"/>
            </a:pPr>
            <a:r>
              <a:rPr lang="en-US" sz="2000" b="0" strike="noStrike" spc="-1"/>
              <a:t>Nanterre.</a:t>
            </a:r>
          </a:p>
          <a:p>
            <a:pPr marL="432000" indent="-228600" defTabSz="914400">
              <a:lnSpc>
                <a:spcPct val="90000"/>
              </a:lnSpc>
              <a:spcBef>
                <a:spcPts val="1417"/>
              </a:spcBef>
              <a:buClr>
                <a:srgbClr val="000000"/>
              </a:buClr>
              <a:buSzPct val="45000"/>
              <a:buFont typeface="Arial" panose="020B0604020202020204" pitchFamily="34" charset="0"/>
              <a:buChar char="•"/>
            </a:pPr>
            <a:r>
              <a:rPr lang="en-US" sz="2000" b="0" strike="noStrike" spc="-1"/>
              <a:t>Judoka.</a:t>
            </a:r>
          </a:p>
          <a:p>
            <a:pPr marL="432000" indent="-228600" defTabSz="914400">
              <a:lnSpc>
                <a:spcPct val="90000"/>
              </a:lnSpc>
              <a:spcBef>
                <a:spcPts val="1417"/>
              </a:spcBef>
              <a:buClr>
                <a:srgbClr val="000000"/>
              </a:buClr>
              <a:buSzPct val="45000"/>
              <a:buFont typeface="Arial" panose="020B0604020202020204" pitchFamily="34" charset="0"/>
              <a:buChar char="•"/>
            </a:pPr>
            <a:r>
              <a:rPr lang="en-US" sz="2000" b="0" strike="noStrike" spc="-1"/>
              <a:t>Professeur des écoles.</a:t>
            </a:r>
          </a:p>
          <a:p>
            <a:pPr marL="432000" indent="-228600" defTabSz="914400">
              <a:lnSpc>
                <a:spcPct val="90000"/>
              </a:lnSpc>
              <a:spcBef>
                <a:spcPts val="1417"/>
              </a:spcBef>
              <a:buClr>
                <a:srgbClr val="000000"/>
              </a:buClr>
              <a:buSzPct val="45000"/>
              <a:buFont typeface="Arial" panose="020B0604020202020204" pitchFamily="34" charset="0"/>
              <a:buChar char="•"/>
            </a:pPr>
            <a:r>
              <a:rPr lang="en-US" sz="2000" b="0" strike="noStrike" spc="-1"/>
              <a:t>Pédagogie institutionnelle.</a:t>
            </a:r>
          </a:p>
          <a:p>
            <a:pPr marL="432000" indent="-228600" defTabSz="914400">
              <a:lnSpc>
                <a:spcPct val="90000"/>
              </a:lnSpc>
              <a:spcBef>
                <a:spcPts val="1417"/>
              </a:spcBef>
              <a:buClr>
                <a:srgbClr val="000000"/>
              </a:buClr>
              <a:buSzPct val="45000"/>
              <a:buFont typeface="Arial" panose="020B0604020202020204" pitchFamily="34" charset="0"/>
              <a:buChar char="•"/>
            </a:pPr>
            <a:r>
              <a:rPr lang="en-US" sz="2000" b="0" strike="noStrike" spc="-1"/>
              <a:t>Raymond Fonvieille.</a:t>
            </a:r>
          </a:p>
        </p:txBody>
      </p:sp>
      <p:pic>
        <p:nvPicPr>
          <p:cNvPr id="330" name="Image 329"/>
          <p:cNvPicPr/>
          <p:nvPr/>
        </p:nvPicPr>
        <p:blipFill>
          <a:blip r:embed="rId5"/>
          <a:stretch/>
        </p:blipFill>
        <p:spPr>
          <a:xfrm>
            <a:off x="8187091" y="1182526"/>
            <a:ext cx="3358478" cy="4492947"/>
          </a:xfrm>
          <a:prstGeom prst="rect">
            <a:avLst/>
          </a:prstGeom>
          <a:ln>
            <a:noFill/>
          </a:ln>
          <a:effectLst>
            <a:outerShdw blurRad="76200" dist="63500" dir="5040000" algn="tl" rotWithShape="0">
              <a:srgbClr val="000000">
                <a:alpha val="41000"/>
              </a:srgbClr>
            </a:outerShdw>
          </a:effectLst>
        </p:spPr>
      </p:pic>
      <p:sp>
        <p:nvSpPr>
          <p:cNvPr id="328" name="TextShape 2"/>
          <p:cNvSpPr txBox="1"/>
          <p:nvPr/>
        </p:nvSpPr>
        <p:spPr>
          <a:xfrm>
            <a:off x="4685760" y="2336760"/>
            <a:ext cx="5608080" cy="3598920"/>
          </a:xfrm>
          <a:prstGeom prst="rect">
            <a:avLst/>
          </a:prstGeom>
          <a:noFill/>
          <a:ln>
            <a:noFill/>
          </a:ln>
        </p:spPr>
        <p:txBody>
          <a:bodyPr/>
          <a:lstStyle/>
          <a:p>
            <a:endParaRPr lang="en-US" sz="2000" b="0" strike="noStrike" spc="-1">
              <a:solidFill>
                <a:srgbClr val="FFFFFF"/>
              </a:solid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59" name="Picture 158">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1" name="Picture 160">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3" name="Picture 162">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5" name="Rectangle 164">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Rectangle 166">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9" name="Rectangle 16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3" name="Rectangle 17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7" name="Rectangle 17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1" name="TextShape 1"/>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0" strike="noStrike" spc="-1">
                <a:latin typeface="+mj-lt"/>
                <a:ea typeface="+mj-ea"/>
                <a:cs typeface="+mj-cs"/>
              </a:rPr>
              <a:t>Un problème : l’HG.</a:t>
            </a:r>
          </a:p>
        </p:txBody>
      </p:sp>
      <p:graphicFrame>
        <p:nvGraphicFramePr>
          <p:cNvPr id="346" name="TextShape 2">
            <a:extLst>
              <a:ext uri="{FF2B5EF4-FFF2-40B4-BE49-F238E27FC236}">
                <a16:creationId xmlns:a16="http://schemas.microsoft.com/office/drawing/2014/main" id="{3DBA677E-690E-40AE-BE22-0AB8B25B5D80}"/>
              </a:ext>
            </a:extLst>
          </p:cNvPr>
          <p:cNvGraphicFramePr/>
          <p:nvPr>
            <p:extLst>
              <p:ext uri="{D42A27DB-BD31-4B8C-83A1-F6EECF244321}">
                <p14:modId xmlns:p14="http://schemas.microsoft.com/office/powerpoint/2010/main" val="2446260525"/>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1" name="Picture 150">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3" name="Picture 152">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5" name="Rectangle 154">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Rectangle 156">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3" name="TextShape 1"/>
          <p:cNvSpPr txBox="1"/>
          <p:nvPr/>
        </p:nvSpPr>
        <p:spPr>
          <a:xfrm>
            <a:off x="680321" y="753228"/>
            <a:ext cx="9613861" cy="10809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0" strike="noStrike" spc="-1">
                <a:latin typeface="+mj-lt"/>
                <a:ea typeface="+mj-ea"/>
                <a:cs typeface="+mj-cs"/>
              </a:rPr>
              <a:t>Alors pourquoi ?</a:t>
            </a:r>
          </a:p>
        </p:txBody>
      </p:sp>
      <p:graphicFrame>
        <p:nvGraphicFramePr>
          <p:cNvPr id="336" name="TextShape 2">
            <a:extLst>
              <a:ext uri="{FF2B5EF4-FFF2-40B4-BE49-F238E27FC236}">
                <a16:creationId xmlns:a16="http://schemas.microsoft.com/office/drawing/2014/main" id="{AA231BFF-6C92-4B83-B9D0-E3EB1CD76CC0}"/>
              </a:ext>
            </a:extLst>
          </p:cNvPr>
          <p:cNvGraphicFramePr/>
          <p:nvPr>
            <p:extLst>
              <p:ext uri="{D42A27DB-BD31-4B8C-83A1-F6EECF244321}">
                <p14:modId xmlns:p14="http://schemas.microsoft.com/office/powerpoint/2010/main" val="3519600875"/>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1250</TotalTime>
  <Words>1112</Words>
  <Application>Microsoft Macintosh PowerPoint</Application>
  <PresentationFormat>Grand écran</PresentationFormat>
  <Paragraphs>201</Paragraphs>
  <Slides>44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Times New Roman</vt:lpstr>
      <vt:lpstr>Trebuchet MS</vt:lpstr>
      <vt:lpstr>Wingdings</vt:lpstr>
      <vt:lpstr>Berlin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COADIC Marine</dc:creator>
  <cp:lastModifiedBy>COADIC Marine</cp:lastModifiedBy>
  <cp:revision>3</cp:revision>
  <cp:lastPrinted>2019-03-20T23:26:28Z</cp:lastPrinted>
  <dcterms:created xsi:type="dcterms:W3CDTF">2019-03-20T16:41:33Z</dcterms:created>
  <dcterms:modified xsi:type="dcterms:W3CDTF">2019-03-21T13:31:37Z</dcterms:modified>
</cp:coreProperties>
</file>