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21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7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80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4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0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44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6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03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6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08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990A-A088-45D1-8227-FF974938096E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296F-577C-447B-929A-489304BD4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8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lion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 </a:t>
            </a:r>
            <a:r>
              <a:rPr lang="fr-FR" dirty="0" err="1"/>
              <a:t>L</a:t>
            </a:r>
            <a:r>
              <a:rPr lang="fr-FR" dirty="0" err="1" smtClean="0"/>
              <a:t>ieges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7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fr-FR" dirty="0" smtClean="0"/>
              <a:t>	</a:t>
            </a:r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FIN</a:t>
            </a:r>
            <a:endParaRPr lang="fr-FR" sz="8800" dirty="0" smtClean="0">
              <a:latin typeface="Algerian" panose="04020705040A02060702" pitchFamily="82" charset="0"/>
            </a:endParaRPr>
          </a:p>
          <a:p>
            <a:pPr marL="3657600" lvl="8" indent="0">
              <a:buNone/>
            </a:pPr>
            <a:r>
              <a:rPr lang="fr-FR" sz="1400" dirty="0" smtClean="0"/>
              <a:t> </a:t>
            </a:r>
            <a:r>
              <a:rPr lang="fr-FR" sz="1400" dirty="0"/>
              <a:t> </a:t>
            </a:r>
            <a:r>
              <a:rPr lang="fr-FR" sz="1400" dirty="0" smtClean="0"/>
              <a:t>          </a:t>
            </a:r>
            <a:r>
              <a:rPr lang="fr-FR" sz="2800" dirty="0" smtClean="0"/>
              <a:t> Marie </a:t>
            </a:r>
            <a:r>
              <a:rPr lang="fr-FR" sz="2800" dirty="0" err="1" smtClean="0"/>
              <a:t>Lieges</a:t>
            </a:r>
            <a:endParaRPr lang="fr-FR" sz="2800" dirty="0"/>
          </a:p>
        </p:txBody>
      </p:sp>
      <p:pic>
        <p:nvPicPr>
          <p:cNvPr id="10242" name="Picture 2" descr="https://th.bing.com/th/id/R.f9ad7e387c1a6a6db4643a1dfbd79e85?rik=%2fBm9qQ2eYGVhAw&amp;pid=ImgRaw&amp;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3680"/>
            <a:ext cx="4182885" cy="48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h.bing.com/th/id/R.0e8f1121e24f6f67844cf5d28700e901?rik=j%2bN11P4BaH73SQ&amp;pid=ImgRaw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1503680"/>
            <a:ext cx="3977640" cy="48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Présentation </a:t>
            </a:r>
          </a:p>
          <a:p>
            <a:endParaRPr lang="fr-FR" dirty="0" smtClean="0"/>
          </a:p>
          <a:p>
            <a:r>
              <a:rPr lang="fr-FR" dirty="0" smtClean="0"/>
              <a:t>La Répartition géographique</a:t>
            </a:r>
          </a:p>
          <a:p>
            <a:endParaRPr lang="fr-FR" dirty="0" smtClean="0"/>
          </a:p>
          <a:p>
            <a:r>
              <a:rPr lang="fr-FR" dirty="0" smtClean="0"/>
              <a:t>Leur Habitat</a:t>
            </a:r>
          </a:p>
          <a:p>
            <a:endParaRPr lang="fr-FR" dirty="0" smtClean="0"/>
          </a:p>
          <a:p>
            <a:r>
              <a:rPr lang="fr-FR" dirty="0" smtClean="0"/>
              <a:t>Description</a:t>
            </a:r>
          </a:p>
          <a:p>
            <a:endParaRPr lang="fr-FR" dirty="0" smtClean="0"/>
          </a:p>
          <a:p>
            <a:r>
              <a:rPr lang="fr-FR" dirty="0" smtClean="0"/>
              <a:t>Leur Alimentation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La reproduction </a:t>
            </a:r>
          </a:p>
          <a:p>
            <a:endParaRPr lang="fr-FR" dirty="0" smtClean="0"/>
          </a:p>
          <a:p>
            <a:r>
              <a:rPr lang="fr-FR" dirty="0" smtClean="0"/>
              <a:t>Leur particularités</a:t>
            </a:r>
          </a:p>
        </p:txBody>
      </p:sp>
    </p:spTree>
    <p:extLst>
      <p:ext uri="{BB962C8B-B14F-4D97-AF65-F5344CB8AC3E}">
        <p14:creationId xmlns:p14="http://schemas.microsoft.com/office/powerpoint/2010/main" val="11831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2189481"/>
            <a:ext cx="5735320" cy="402412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nom scientifique du lion est :                   </a:t>
            </a:r>
          </a:p>
          <a:p>
            <a:pPr marL="0" indent="0">
              <a:buNone/>
            </a:pPr>
            <a:r>
              <a:rPr lang="fr-FR" dirty="0" smtClean="0"/>
              <a:t>   Panthera Leo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 classification du lion est :</a:t>
            </a:r>
          </a:p>
          <a:p>
            <a:pPr marL="0" indent="0" algn="just">
              <a:buNone/>
            </a:pPr>
            <a:r>
              <a:rPr lang="fr-FR" dirty="0" smtClean="0"/>
              <a:t>   Mammifère Carnivore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statut de conservation du lion est :          </a:t>
            </a:r>
          </a:p>
          <a:p>
            <a:pPr marL="0" indent="0">
              <a:buNone/>
            </a:pPr>
            <a:r>
              <a:rPr lang="fr-FR" dirty="0" smtClean="0"/>
              <a:t>   EN = en danger  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endParaRPr lang="fr-FR" dirty="0"/>
          </a:p>
        </p:txBody>
      </p:sp>
      <p:pic>
        <p:nvPicPr>
          <p:cNvPr id="3076" name="Picture 4" descr="File:Male Lion on Rock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45" y="2057401"/>
            <a:ext cx="6035614" cy="45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Répartition géographique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51232" y="-1014244"/>
            <a:ext cx="4405706" cy="15331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 descr="https://th.bing.com/th/id/R.155be11e4d4c4df2999969f2e5fff380?rik=4E6cx4Xwb8zg1g&amp;pid=ImgRaw&amp;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86" y="1906610"/>
            <a:ext cx="6621254" cy="45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066" y="1906610"/>
            <a:ext cx="5151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Les lions vivent principalement vers le sud-est de l’Afrique et dans une partie de l’ouest.</a:t>
            </a:r>
          </a:p>
          <a:p>
            <a:endParaRPr lang="fr-FR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il préfère les endroits chauds et  secs.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42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Leurs Habitat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5521960" cy="4024125"/>
          </a:xfrm>
        </p:spPr>
        <p:txBody>
          <a:bodyPr>
            <a:normAutofit fontScale="92500" lnSpcReduction="20000"/>
          </a:bodyPr>
          <a:lstStyle/>
          <a:p>
            <a:r>
              <a:rPr lang="fr-FR" sz="4400" dirty="0" smtClean="0"/>
              <a:t>En Afrique l’habitat naturel du lion est donc principalement la savane mais aussi dans les forêts semi-ouvertes et les semi-déserts. 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563360" y="3622041"/>
            <a:ext cx="306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122" name="Picture 2" descr="https://th.bing.com/th/id/R.6b3be091c7249261db0ed8f1f348a1c6?rik=hEKxNOVvb45zsQ&amp;pid=ImgRaw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2194560"/>
            <a:ext cx="50495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02680" y="2209801"/>
            <a:ext cx="5826760" cy="403859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lion est un mammifère carnivore imposant et massif, il possède un pelage de couleur sable ou ocre foncé. </a:t>
            </a:r>
          </a:p>
          <a:p>
            <a:pPr marL="0" indent="0">
              <a:buNone/>
            </a:pPr>
            <a:r>
              <a:rPr lang="fr-FR" sz="2400" dirty="0" smtClean="0"/>
              <a:t>   Les lionceaux disposent de taches sombres qui disparaissent après leur première année.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Le mâle se distingue de la femelle par sa crinière.             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-5344160" y="3312915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146" name="Picture 2" descr="lion - Google Search | Animals, Lion pictures, Animal l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0247"/>
            <a:ext cx="4899826" cy="24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h.bing.com/th/id/R.f7148207bbd7dafd403022c6b72c8cae?rik=3id9bD%2fu1kykfg&amp;pid=ImgRaw&amp;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82720"/>
            <a:ext cx="4899826" cy="27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Leur ALIMENTATION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7080" y="2225040"/>
            <a:ext cx="4800600" cy="4024125"/>
          </a:xfrm>
        </p:spPr>
        <p:txBody>
          <a:bodyPr>
            <a:normAutofit fontScale="92500"/>
          </a:bodyPr>
          <a:lstStyle/>
          <a:p>
            <a:r>
              <a:rPr lang="fr-FR" sz="3600" dirty="0" smtClean="0"/>
              <a:t>Les lions ne mangent que de la viande : oiseaux, reptiles, lièvres, zèbres, buffles, antilopes, gazelles et sangliers.</a:t>
            </a:r>
          </a:p>
          <a:p>
            <a:r>
              <a:rPr lang="fr-FR" sz="3600" dirty="0" smtClean="0"/>
              <a:t>Les lions sont donc carnivores.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-5069840" y="4023359"/>
            <a:ext cx="5210503" cy="34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170" name="Picture 2" descr="Interview : Denis Sek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1668145"/>
            <a:ext cx="6580823" cy="43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4546600" cy="4024125"/>
          </a:xfrm>
        </p:spPr>
        <p:txBody>
          <a:bodyPr/>
          <a:lstStyle/>
          <a:p>
            <a:r>
              <a:rPr lang="fr-FR" dirty="0" smtClean="0"/>
              <a:t>La reproduction a lieu toute l’année, avec cependant un pic des naissances à la saison des pluies. La femelles est sexuellement réceptives plus d’une foie par an et de 2 à 3 jours. </a:t>
            </a:r>
          </a:p>
          <a:p>
            <a:r>
              <a:rPr lang="fr-FR" dirty="0" smtClean="0"/>
              <a:t>La lionne donne vie à 2 à 3 lionceaux et attendent leurs bébé pendant 110 jours. </a:t>
            </a:r>
          </a:p>
          <a:p>
            <a:r>
              <a:rPr lang="fr-FR" dirty="0" smtClean="0"/>
              <a:t>Les lions sont donc vivipares. 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37920" y="1270000"/>
            <a:ext cx="254000" cy="0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2539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https://r.bing.com/rp/f21jlSMmEDN43OaavcdaB-7Phq0.svg"/>
          <p:cNvSpPr>
            <a:spLocks noChangeAspect="1" noChangeArrowheads="1"/>
          </p:cNvSpPr>
          <p:nvPr/>
        </p:nvSpPr>
        <p:spPr bwMode="auto">
          <a:xfrm>
            <a:off x="1137920" y="1239737"/>
            <a:ext cx="171450" cy="2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37920" y="1270000"/>
            <a:ext cx="25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37920" y="1270000"/>
            <a:ext cx="203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37920" y="1270000"/>
            <a:ext cx="203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00" name="Picture 8" descr="Little Cute Predator - Other &amp; Animals Background Wallpapers on Desktop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464552"/>
            <a:ext cx="3238500" cy="31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th.bing.com/th/id/R.a5bc766079b45d6b39bdfa3949de7218?rik=5%2fsDmFdQnYT%2fJQ&amp;pid=ImgRaw&amp;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60" y="2464552"/>
            <a:ext cx="3302000" cy="31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206" name="HTMLSubmit1" r:id="rId2" imgW="914400" imgH="358200"/>
        </mc:Choice>
        <mc:Fallback>
          <p:control name="HTMLSubmit1" r:id="rId2" imgW="914400" imgH="358200">
            <p:pic>
              <p:nvPicPr>
                <p:cNvPr id="8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137920" y="1216199"/>
                  <a:ext cx="914400" cy="358601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72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Leurs </a:t>
            </a:r>
            <a:r>
              <a:rPr lang="fr-FR" dirty="0" err="1" smtClean="0"/>
              <a:t>PARTICULARITés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4607560" cy="402412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Troupeaux : Les lions vivent en groupe, ils sont le plus souvent entre 15 et 20 dans le groupe. </a:t>
            </a:r>
          </a:p>
          <a:p>
            <a:endParaRPr lang="fr-FR" dirty="0" smtClean="0"/>
          </a:p>
          <a:p>
            <a:r>
              <a:rPr lang="fr-FR" dirty="0" smtClean="0"/>
              <a:t>Sommeil : Les lions ont une musculature très développée et ils dorment 20 heures par jours.</a:t>
            </a:r>
          </a:p>
          <a:p>
            <a:endParaRPr lang="fr-FR" dirty="0" smtClean="0"/>
          </a:p>
          <a:p>
            <a:r>
              <a:rPr lang="fr-FR" dirty="0" smtClean="0"/>
              <a:t>Chasse : Ce sont surtout les femelles qui chassent </a:t>
            </a:r>
            <a:r>
              <a:rPr lang="fr-FR" sz="2000" dirty="0" smtClean="0"/>
              <a:t>la nourriture.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645661650" y="0"/>
            <a:ext cx="3886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71500"/>
            <a:ext cx="457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71500"/>
            <a:ext cx="457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https://th.bing.com/th/id/R.fc60c784dc58993f3961adcca53bd3a1?rik=PnH%2f7x6ZP98ltg&amp;pid=ImgRaw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0" y="1891665"/>
            <a:ext cx="4178300" cy="14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leeping Lion by orestART on @DeviantArt | Sleeping lion, Lion pictur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0" y="3423921"/>
            <a:ext cx="4178300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th.bing.com/th/id/R.6238308b32e8740be7fafa073df30ce8?rik=QYJrHnFUl6RDAw&amp;pid=ImgRaw&amp;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0" y="4805681"/>
            <a:ext cx="4178300" cy="16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181</TotalTime>
  <Words>296</Words>
  <Application>Microsoft Office PowerPoint</Application>
  <PresentationFormat>Grand écran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Algerian</vt:lpstr>
      <vt:lpstr>Arial</vt:lpstr>
      <vt:lpstr>Century Gothic</vt:lpstr>
      <vt:lpstr>Traînée de condensation</vt:lpstr>
      <vt:lpstr>Le lion </vt:lpstr>
      <vt:lpstr>Sommaire </vt:lpstr>
      <vt:lpstr>Présentation </vt:lpstr>
      <vt:lpstr>LA Répartition géographique  </vt:lpstr>
      <vt:lpstr>Leurs Habitat </vt:lpstr>
      <vt:lpstr>description</vt:lpstr>
      <vt:lpstr>Leur ALIMENTATION </vt:lpstr>
      <vt:lpstr>La reproduction</vt:lpstr>
      <vt:lpstr>Leurs PARTICULARITés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20</cp:revision>
  <dcterms:created xsi:type="dcterms:W3CDTF">2023-05-14T15:23:24Z</dcterms:created>
  <dcterms:modified xsi:type="dcterms:W3CDTF">2023-05-14T18:24:26Z</dcterms:modified>
</cp:coreProperties>
</file>