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47" d="100"/>
          <a:sy n="47" d="100"/>
        </p:scale>
        <p:origin x="3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4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00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23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99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74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85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97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52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9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64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42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8A5A6-ECAB-42DB-8996-ED03FBEB4E4B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F7B0-E9C8-4689-A0FB-8FBC3D7AD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49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50259"/>
            <a:ext cx="9144000" cy="20877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ASSOCIATION SCIENCES PO SAINT EX MANTES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4075" y="2710831"/>
            <a:ext cx="11417860" cy="381944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/>
              <a:t>LES CONFERENCES DE L’ANNEE SCOLAIRE 2019-2020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5" y="3390563"/>
            <a:ext cx="5988106" cy="203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26" y="2467622"/>
            <a:ext cx="2276109" cy="22761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28" y="4470561"/>
            <a:ext cx="2066925" cy="17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9758" y="270368"/>
            <a:ext cx="10515600" cy="12560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Bradley Hand ITC" panose="03070402050302030203" pitchFamily="66" charset="0"/>
              </a:rPr>
              <a:t>CONFERENCE INAUGURALE DE PASCAL BONIFACE DIRECTEUR DE L’IRIS (Institut de recherches internationales et stratégiques)</a:t>
            </a:r>
            <a:endParaRPr lang="fr-FR" sz="2800" b="1" dirty="0"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8799"/>
            <a:ext cx="10887159" cy="47581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3200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QUEL ORDRE MONDIAL AUJOURD’HUI? </a:t>
            </a:r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42" y="2332847"/>
            <a:ext cx="4200699" cy="3993220"/>
          </a:xfrm>
          <a:prstGeom prst="rect">
            <a:avLst/>
          </a:prstGeom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2091"/>
              </p:ext>
            </p:extLst>
          </p:nvPr>
        </p:nvGraphicFramePr>
        <p:xfrm>
          <a:off x="5564567" y="2427604"/>
          <a:ext cx="3352856" cy="335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 bitmap" r:id="rId4" imgW="809640" imgH="809640" progId="Paint.Picture">
                  <p:embed/>
                </p:oleObj>
              </mc:Choice>
              <mc:Fallback>
                <p:oleObj name="Image bitmap" r:id="rId4" imgW="809640" imgH="809640" progId="Paint.Picture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4567" y="2427604"/>
                        <a:ext cx="3352856" cy="3352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4639329"/>
            <a:ext cx="2066925" cy="1745843"/>
          </a:xfrm>
          <a:prstGeom prst="rect">
            <a:avLst/>
          </a:prstGeom>
        </p:spPr>
      </p:pic>
      <p:pic>
        <p:nvPicPr>
          <p:cNvPr id="7" name="Picture 3" descr="Q:\SCPO PARIS\logos assoc\logo glo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87872" y="2332847"/>
            <a:ext cx="1626313" cy="181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6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2301"/>
            <a:ext cx="10515600" cy="16233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800" b="1" dirty="0">
                <a:latin typeface="Bradley Hand ITC" pitchFamily="66" charset="0"/>
              </a:rPr>
              <a:t>CONFERENCE DE Madame CATHERINE WIHTOL DE WENDEN</a:t>
            </a:r>
            <a:br>
              <a:rPr lang="fr-FR" sz="2800" b="1" dirty="0">
                <a:latin typeface="Bradley Hand ITC" pitchFamily="66" charset="0"/>
              </a:rPr>
            </a:br>
            <a:r>
              <a:rPr lang="fr-FR" sz="2800" b="1" dirty="0">
                <a:latin typeface="Bradley Hand ITC" pitchFamily="66" charset="0"/>
              </a:rPr>
              <a:t>« UN MONDE EN MIGRATIONS »</a:t>
            </a:r>
            <a:br>
              <a:rPr lang="fr-FR" sz="2800" b="1" dirty="0">
                <a:latin typeface="Bradley Hand ITC" pitchFamily="66" charset="0"/>
              </a:rPr>
            </a:br>
            <a:r>
              <a:rPr lang="fr-FR" sz="2800" b="1" dirty="0">
                <a:latin typeface="Bradley Hand ITC" pitchFamily="66" charset="0"/>
              </a:rPr>
              <a:t>LUNDI 7 OCTOBRE 2019</a:t>
            </a:r>
            <a:endParaRPr lang="fr-FR" sz="2800" dirty="0"/>
          </a:p>
        </p:txBody>
      </p:sp>
      <p:pic>
        <p:nvPicPr>
          <p:cNvPr id="4" name="Picture 2" descr="K:\profil\Bureau\2442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03" y="1904867"/>
            <a:ext cx="5476875" cy="40957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icture 3" descr="Q:\SCPO PARIS\logos assoc\logo 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470" y="1986866"/>
            <a:ext cx="2304256" cy="2564904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3" y="4713012"/>
            <a:ext cx="2066925" cy="17458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61" y="1490059"/>
            <a:ext cx="2435703" cy="23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2829"/>
            <a:ext cx="10515600" cy="18169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2700" b="1" dirty="0" smtClean="0">
                <a:latin typeface="Bradley Hand ITC" panose="03070402050302030203" pitchFamily="66" charset="0"/>
              </a:rPr>
              <a:t/>
            </a:r>
            <a:br>
              <a:rPr lang="fr-FR" sz="2700" b="1" dirty="0" smtClean="0">
                <a:latin typeface="Bradley Hand ITC" panose="03070402050302030203" pitchFamily="66" charset="0"/>
              </a:rPr>
            </a:br>
            <a:r>
              <a:rPr lang="fr-FR" sz="2700" b="1" dirty="0" smtClean="0">
                <a:latin typeface="Bradley Hand ITC" panose="03070402050302030203" pitchFamily="66" charset="0"/>
              </a:rPr>
              <a:t>MARDI 7 Janvier 2020</a:t>
            </a:r>
            <a:r>
              <a:rPr lang="fr-FR" sz="2700" b="1" dirty="0">
                <a:latin typeface="Bradley Hand ITC" panose="03070402050302030203" pitchFamily="66" charset="0"/>
              </a:rPr>
              <a:t/>
            </a:r>
            <a:br>
              <a:rPr lang="fr-FR" sz="2700" b="1" dirty="0">
                <a:latin typeface="Bradley Hand ITC" panose="03070402050302030203" pitchFamily="66" charset="0"/>
              </a:rPr>
            </a:b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sz="2700" dirty="0">
                <a:latin typeface="Bradley Hand ITC" panose="03070402050302030203" pitchFamily="66" charset="0"/>
              </a:rPr>
              <a:t>Conférence de </a:t>
            </a:r>
            <a:r>
              <a:rPr lang="fr-FR" sz="2700" b="1" dirty="0">
                <a:latin typeface="Bradley Hand ITC" panose="03070402050302030203" pitchFamily="66" charset="0"/>
              </a:rPr>
              <a:t>MR Nicolas Cadène</a:t>
            </a:r>
            <a:r>
              <a:rPr lang="fr-FR" sz="2700" dirty="0">
                <a:latin typeface="Bradley Hand ITC" panose="03070402050302030203" pitchFamily="66" charset="0"/>
              </a:rPr>
              <a:t>, Rapporteur général de l'Observatoire de la Laïcité auprès du Premier </a:t>
            </a:r>
            <a:r>
              <a:rPr lang="fr-FR" sz="2700" dirty="0" smtClean="0">
                <a:latin typeface="Bradley Hand ITC" panose="03070402050302030203" pitchFamily="66" charset="0"/>
              </a:rPr>
              <a:t>ministre </a:t>
            </a:r>
            <a:r>
              <a:rPr lang="fr-FR" sz="2700" dirty="0">
                <a:latin typeface="Bradley Hand ITC" panose="03070402050302030203" pitchFamily="66" charset="0"/>
              </a:rPr>
              <a:t/>
            </a:r>
            <a:br>
              <a:rPr lang="fr-FR" sz="2700" dirty="0">
                <a:latin typeface="Bradley Hand ITC" panose="03070402050302030203" pitchFamily="66" charset="0"/>
              </a:rPr>
            </a:br>
            <a:r>
              <a:rPr lang="fr-FR" sz="2700" dirty="0">
                <a:latin typeface="Bradley Hand ITC" panose="03070402050302030203" pitchFamily="66" charset="0"/>
              </a:rPr>
              <a:t>« </a:t>
            </a:r>
            <a:r>
              <a:rPr lang="fr-FR" sz="2700" b="1" i="1" dirty="0">
                <a:latin typeface="Bradley Hand ITC" panose="03070402050302030203" pitchFamily="66" charset="0"/>
              </a:rPr>
              <a:t>Histoire, évolution et pratiques de la laïcité en France »</a:t>
            </a:r>
            <a:r>
              <a:rPr lang="fr-FR" sz="2700" dirty="0">
                <a:latin typeface="Bradley Hand ITC" panose="03070402050302030203" pitchFamily="66" charset="0"/>
              </a:rPr>
              <a:t/>
            </a:r>
            <a:br>
              <a:rPr lang="fr-FR" sz="2700" dirty="0">
                <a:latin typeface="Bradley Hand ITC" panose="03070402050302030203" pitchFamily="66" charset="0"/>
              </a:rPr>
            </a:br>
            <a:endParaRPr lang="fr-FR" sz="27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315081"/>
            <a:ext cx="6129042" cy="3805238"/>
          </a:xfrm>
          <a:prstGeom prst="rect">
            <a:avLst/>
          </a:prstGeom>
        </p:spPr>
      </p:pic>
      <p:pic>
        <p:nvPicPr>
          <p:cNvPr id="5" name="Picture 3" descr="Q:\SCPO PARIS\logos assoc\logo 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097" y="2092062"/>
            <a:ext cx="2304256" cy="2564904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39" y="2201034"/>
            <a:ext cx="2066925" cy="17458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06" y="4563908"/>
            <a:ext cx="2167239" cy="19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latin typeface="Bradley Hand ITC" panose="03070402050302030203" pitchFamily="66" charset="0"/>
              </a:rPr>
              <a:t>Jeudi 16 janvier 2020 : Conférence de Mr Pierre </a:t>
            </a:r>
            <a:r>
              <a:rPr lang="fr-FR" b="1" dirty="0" err="1" smtClean="0">
                <a:latin typeface="Bradley Hand ITC" panose="03070402050302030203" pitchFamily="66" charset="0"/>
              </a:rPr>
              <a:t>Haski</a:t>
            </a:r>
            <a:r>
              <a:rPr lang="fr-FR" b="1" dirty="0" smtClean="0">
                <a:latin typeface="Bradley Hand ITC" panose="03070402050302030203" pitchFamily="66" charset="0"/>
              </a:rPr>
              <a:t> « la puissance chinoise »</a:t>
            </a:r>
            <a:endParaRPr lang="fr-FR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 descr="Q:\SCPO PARIS\logos assoc\logo glo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892" y="1946111"/>
            <a:ext cx="2302736" cy="2564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43" y="1690688"/>
            <a:ext cx="2435703" cy="23536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4510711"/>
            <a:ext cx="2066925" cy="17458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5" y="1901627"/>
            <a:ext cx="4324121" cy="460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dirty="0" smtClean="0">
                <a:latin typeface="Bradley Hand ITC" panose="03070402050302030203" pitchFamily="66" charset="0"/>
              </a:rPr>
              <a:t>OLIVIER DA LAGE : « L’Union indienne, entre émergence, puissance, nationalisme et tradition »</a:t>
            </a:r>
            <a:r>
              <a:rPr lang="fr-FR" sz="3600" b="1" dirty="0">
                <a:latin typeface="Bradley Hand ITC" panose="03070402050302030203" pitchFamily="66" charset="0"/>
              </a:rPr>
              <a:t> </a:t>
            </a:r>
            <a:r>
              <a:rPr lang="fr-FR" sz="3600" b="1" dirty="0" smtClean="0">
                <a:latin typeface="Bradley Hand ITC" panose="03070402050302030203" pitchFamily="66" charset="0"/>
              </a:rPr>
              <a:t>mardi 3 mars 2020</a:t>
            </a:r>
            <a:endParaRPr lang="fr-FR" sz="3600" b="1" dirty="0">
              <a:latin typeface="Bradley Hand ITC" panose="03070402050302030203" pitchFamily="66" charset="0"/>
            </a:endParaRPr>
          </a:p>
        </p:txBody>
      </p:sp>
      <p:pic>
        <p:nvPicPr>
          <p:cNvPr id="6" name="Picture 3" descr="Q:\SCPO PARIS\logos assoc\logo glo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611" y="1818399"/>
            <a:ext cx="2302736" cy="2564600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612" y="4510710"/>
            <a:ext cx="2066925" cy="17458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61" y="1490059"/>
            <a:ext cx="2435703" cy="23536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7" y="1818399"/>
            <a:ext cx="7200114" cy="40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Mathilde </a:t>
            </a:r>
            <a:r>
              <a:rPr lang="fr-FR" dirty="0" err="1" smtClean="0"/>
              <a:t>Larrère</a:t>
            </a:r>
            <a:r>
              <a:rPr lang="fr-FR" dirty="0" smtClean="0"/>
              <a:t> « les minorités dans la Révolution française » mardi 4 février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2" y="2100677"/>
            <a:ext cx="5366368" cy="4016901"/>
          </a:xfrm>
        </p:spPr>
      </p:pic>
      <p:pic>
        <p:nvPicPr>
          <p:cNvPr id="6" name="Picture 3" descr="Q:\SCPO PARIS\logos assoc\logo 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9022" y="1794123"/>
            <a:ext cx="2302736" cy="2564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26" y="4518802"/>
            <a:ext cx="2066925" cy="17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1281"/>
            <a:ext cx="10515600" cy="16094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Bradley Hand ITC" panose="03070402050302030203" pitchFamily="66" charset="0"/>
              </a:rPr>
              <a:t>Bertrand </a:t>
            </a:r>
            <a:r>
              <a:rPr lang="fr-FR" b="1" dirty="0" err="1" smtClean="0">
                <a:latin typeface="Bradley Hand ITC" panose="03070402050302030203" pitchFamily="66" charset="0"/>
              </a:rPr>
              <a:t>Badie</a:t>
            </a:r>
            <a:r>
              <a:rPr lang="fr-FR" b="1" dirty="0" smtClean="0">
                <a:latin typeface="Bradley Hand ITC" panose="03070402050302030203" pitchFamily="66" charset="0"/>
              </a:rPr>
              <a:t>, en partenariat avec l’université C Corot « mondialisation et émergence » avril 2020</a:t>
            </a:r>
            <a:endParaRPr lang="fr-FR" b="1" dirty="0">
              <a:latin typeface="Bradley Hand ITC" panose="03070402050302030203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5" y="1857993"/>
            <a:ext cx="3326914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35" y="1690688"/>
            <a:ext cx="2435703" cy="23536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89" y="2471517"/>
            <a:ext cx="2066925" cy="1745843"/>
          </a:xfrm>
          <a:prstGeom prst="rect">
            <a:avLst/>
          </a:prstGeom>
        </p:spPr>
      </p:pic>
      <p:pic>
        <p:nvPicPr>
          <p:cNvPr id="7" name="Picture 3" descr="Q:\SCPO PARIS\logos assoc\logo glob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1802" y="3760488"/>
            <a:ext cx="2302736" cy="256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69</Words>
  <Application>Microsoft Office PowerPoint</Application>
  <PresentationFormat>Grand écran</PresentationFormat>
  <Paragraphs>10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Calibri</vt:lpstr>
      <vt:lpstr>Calibri Light</vt:lpstr>
      <vt:lpstr>Thème Office</vt:lpstr>
      <vt:lpstr>Image bitmap</vt:lpstr>
      <vt:lpstr>ASSOCIATION SCIENCES PO SAINT EX MANTES </vt:lpstr>
      <vt:lpstr>CONFERENCE INAUGURALE DE PASCAL BONIFACE DIRECTEUR DE L’IRIS (Institut de recherches internationales et stratégiques)</vt:lpstr>
      <vt:lpstr>CONFERENCE DE Madame CATHERINE WIHTOL DE WENDEN « UN MONDE EN MIGRATIONS » LUNDI 7 OCTOBRE 2019</vt:lpstr>
      <vt:lpstr> MARDI 7 Janvier 2020  Conférence de MR Nicolas Cadène, Rapporteur général de l'Observatoire de la Laïcité auprès du Premier ministre  « Histoire, évolution et pratiques de la laïcité en France » </vt:lpstr>
      <vt:lpstr>Jeudi 16 janvier 2020 : Conférence de Mr Pierre Haski « la puissance chinoise »</vt:lpstr>
      <vt:lpstr>OLIVIER DA LAGE : « L’Union indienne, entre émergence, puissance, nationalisme et tradition » mardi 3 mars 2020</vt:lpstr>
      <vt:lpstr>Mathilde Larrère « les minorités dans la Révolution française » mardi 4 février </vt:lpstr>
      <vt:lpstr>Bertrand Badie, en partenariat avec l’université C Corot « mondialisation et émergence » avril 2020</vt:lpstr>
    </vt:vector>
  </TitlesOfParts>
  <Company>Mantes La Jolie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SCIENCES PO SAINT EX MANTES</dc:title>
  <dc:creator>COSTE Nathalie</dc:creator>
  <cp:lastModifiedBy>COSTE Nathalie</cp:lastModifiedBy>
  <cp:revision>5</cp:revision>
  <dcterms:created xsi:type="dcterms:W3CDTF">2019-11-30T16:24:51Z</dcterms:created>
  <dcterms:modified xsi:type="dcterms:W3CDTF">2019-11-30T16:49:51Z</dcterms:modified>
</cp:coreProperties>
</file>