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 id="2147483663" r:id="rId3"/>
  </p:sldMasterIdLst>
  <p:notesMasterIdLst>
    <p:notesMasterId r:id="rId28"/>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gR4zAHU0YKZX3VXOR0qE7p8ndmj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BB33925-94AB-4FE3-B03C-E5C8065B96ED}">
  <a:tblStyle styleId="{2BB33925-94AB-4FE3-B03C-E5C8065B96ED}"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AEB"/>
          </a:solidFill>
        </a:fill>
      </a:tcStyle>
    </a:wholeTbl>
    <a:band1H>
      <a:tcTxStyle b="off" i="off"/>
      <a:tcStyle>
        <a:tcBdr/>
        <a:fill>
          <a:solidFill>
            <a:srgbClr val="D1D2D4"/>
          </a:solidFill>
        </a:fill>
      </a:tcStyle>
    </a:band1H>
    <a:band2H>
      <a:tcTxStyle b="off" i="off"/>
      <a:tcStyle>
        <a:tcBdr/>
      </a:tcStyle>
    </a:band2H>
    <a:band1V>
      <a:tcTxStyle b="off" i="off"/>
      <a:tcStyle>
        <a:tcBdr/>
        <a:fill>
          <a:solidFill>
            <a:srgbClr val="D1D2D4"/>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7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customschemas.google.com/relationships/presentationmetadata" Target="meta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2" name="Google Shape;22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6ad0883ea5_0_38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5" name="Google Shape;345;g6ad0883ea5_0_3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2" name="Google Shape;37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7" name="Google Shape;37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5" name="Google Shape;38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2" name="Google Shape;39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9" name="Google Shape;39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6ad0883ea5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4" name="Google Shape;404;g6ad0883ea5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9" name="Google Shape;43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4" name="Google Shape;44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1" name="Google Shape;451;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8" name="Google Shape;24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8" name="Google Shape;45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5" name="Google Shape;46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2" name="Google Shape;47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9" name="Google Shape;47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6ad0883ea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5" name="Google Shape;485;g6ad0883ea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6" name="Google Shape;486;g6ad0883ea5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24</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6ad0883ea5_0_1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4" name="Google Shape;254;g6ad0883ea5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6" name="Google Shape;29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6ad0883ea5_0_2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4" name="Google Shape;314;g6ad0883ea5_0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6ad0883ea5_0_30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3" name="Google Shape;323;g6ad0883ea5_0_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2" name="Google Shape;33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6"/>
        <p:cNvGrpSpPr/>
        <p:nvPr/>
      </p:nvGrpSpPr>
      <p:grpSpPr>
        <a:xfrm>
          <a:off x="0" y="0"/>
          <a:ext cx="0" cy="0"/>
          <a:chOff x="0" y="0"/>
          <a:chExt cx="0" cy="0"/>
        </a:xfrm>
      </p:grpSpPr>
      <p:sp>
        <p:nvSpPr>
          <p:cNvPr id="27" name="Google Shape;27;p31"/>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Autofit/>
          </a:bodyPr>
          <a:lstStyle>
            <a:lvl1pPr lvl="0" algn="l">
              <a:spcBef>
                <a:spcPts val="0"/>
              </a:spcBef>
              <a:spcAft>
                <a:spcPts val="0"/>
              </a:spcAft>
              <a:buClr>
                <a:schemeClr val="accent1"/>
              </a:buClr>
              <a:buSzPts val="6400"/>
              <a:buFont typeface="Trebuchet MS"/>
              <a:buNone/>
              <a:defRPr sz="6400"/>
            </a:lvl1pPr>
            <a:lvl2pPr lvl="1" algn="l">
              <a:spcBef>
                <a:spcPts val="0"/>
              </a:spcBef>
              <a:spcAft>
                <a:spcPts val="0"/>
              </a:spcAft>
              <a:buClr>
                <a:schemeClr val="lt2"/>
              </a:buClr>
              <a:buSzPts val="6400"/>
              <a:buNone/>
              <a:defRPr sz="6400"/>
            </a:lvl2pPr>
            <a:lvl3pPr lvl="2" algn="l">
              <a:spcBef>
                <a:spcPts val="0"/>
              </a:spcBef>
              <a:spcAft>
                <a:spcPts val="0"/>
              </a:spcAft>
              <a:buClr>
                <a:schemeClr val="lt2"/>
              </a:buClr>
              <a:buSzPts val="6400"/>
              <a:buNone/>
              <a:defRPr sz="6400"/>
            </a:lvl3pPr>
            <a:lvl4pPr lvl="3" algn="l">
              <a:spcBef>
                <a:spcPts val="0"/>
              </a:spcBef>
              <a:spcAft>
                <a:spcPts val="0"/>
              </a:spcAft>
              <a:buClr>
                <a:schemeClr val="lt2"/>
              </a:buClr>
              <a:buSzPts val="6400"/>
              <a:buNone/>
              <a:defRPr sz="6400"/>
            </a:lvl4pPr>
            <a:lvl5pPr lvl="4" algn="l">
              <a:spcBef>
                <a:spcPts val="0"/>
              </a:spcBef>
              <a:spcAft>
                <a:spcPts val="0"/>
              </a:spcAft>
              <a:buClr>
                <a:schemeClr val="lt2"/>
              </a:buClr>
              <a:buSzPts val="6400"/>
              <a:buNone/>
              <a:defRPr sz="6400"/>
            </a:lvl5pPr>
            <a:lvl6pPr lvl="5" algn="l">
              <a:spcBef>
                <a:spcPts val="0"/>
              </a:spcBef>
              <a:spcAft>
                <a:spcPts val="0"/>
              </a:spcAft>
              <a:buClr>
                <a:schemeClr val="lt2"/>
              </a:buClr>
              <a:buSzPts val="6400"/>
              <a:buNone/>
              <a:defRPr sz="6400"/>
            </a:lvl6pPr>
            <a:lvl7pPr lvl="6" algn="l">
              <a:spcBef>
                <a:spcPts val="0"/>
              </a:spcBef>
              <a:spcAft>
                <a:spcPts val="0"/>
              </a:spcAft>
              <a:buClr>
                <a:schemeClr val="lt2"/>
              </a:buClr>
              <a:buSzPts val="6400"/>
              <a:buNone/>
              <a:defRPr sz="6400"/>
            </a:lvl7pPr>
            <a:lvl8pPr lvl="7" algn="l">
              <a:spcBef>
                <a:spcPts val="0"/>
              </a:spcBef>
              <a:spcAft>
                <a:spcPts val="0"/>
              </a:spcAft>
              <a:buClr>
                <a:schemeClr val="lt2"/>
              </a:buClr>
              <a:buSzPts val="6400"/>
              <a:buNone/>
              <a:defRPr sz="6400"/>
            </a:lvl8pPr>
            <a:lvl9pPr lvl="8" algn="l">
              <a:spcBef>
                <a:spcPts val="0"/>
              </a:spcBef>
              <a:spcAft>
                <a:spcPts val="0"/>
              </a:spcAft>
              <a:buClr>
                <a:schemeClr val="lt2"/>
              </a:buClr>
              <a:buSzPts val="6400"/>
              <a:buNone/>
              <a:defRPr sz="6400"/>
            </a:lvl9pPr>
          </a:lstStyle>
          <a:p>
            <a:endParaRPr/>
          </a:p>
        </p:txBody>
      </p:sp>
      <p:sp>
        <p:nvSpPr>
          <p:cNvPr id="28" name="Google Shape;28;p3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7"/>
        <p:cNvGrpSpPr/>
        <p:nvPr/>
      </p:nvGrpSpPr>
      <p:grpSpPr>
        <a:xfrm>
          <a:off x="0" y="0"/>
          <a:ext cx="0" cy="0"/>
          <a:chOff x="0" y="0"/>
          <a:chExt cx="0" cy="0"/>
        </a:xfrm>
      </p:grpSpPr>
      <p:sp>
        <p:nvSpPr>
          <p:cNvPr id="68" name="Google Shape;68;g6ad0883ea5_0_140"/>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69" name="Google Shape;69;g6ad0883ea5_0_14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0"/>
        <p:cNvGrpSpPr/>
        <p:nvPr/>
      </p:nvGrpSpPr>
      <p:grpSpPr>
        <a:xfrm>
          <a:off x="0" y="0"/>
          <a:ext cx="0" cy="0"/>
          <a:chOff x="0" y="0"/>
          <a:chExt cx="0" cy="0"/>
        </a:xfrm>
      </p:grpSpPr>
      <p:sp>
        <p:nvSpPr>
          <p:cNvPr id="71" name="Google Shape;71;g6ad0883ea5_0_143"/>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g6ad0883ea5_0_143"/>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73" name="Google Shape;73;g6ad0883ea5_0_143"/>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74" name="Google Shape;74;g6ad0883ea5_0_143"/>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75" name="Google Shape;75;g6ad0883ea5_0_14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6"/>
        <p:cNvGrpSpPr/>
        <p:nvPr/>
      </p:nvGrpSpPr>
      <p:grpSpPr>
        <a:xfrm>
          <a:off x="0" y="0"/>
          <a:ext cx="0" cy="0"/>
          <a:chOff x="0" y="0"/>
          <a:chExt cx="0" cy="0"/>
        </a:xfrm>
      </p:grpSpPr>
      <p:sp>
        <p:nvSpPr>
          <p:cNvPr id="77" name="Google Shape;77;g6ad0883ea5_0_149"/>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Autofit/>
          </a:bodyPr>
          <a:lstStyle>
            <a:lvl1pPr marL="457200" lvl="0" indent="-228600" algn="l">
              <a:lnSpc>
                <a:spcPct val="100000"/>
              </a:lnSpc>
              <a:spcBef>
                <a:spcPts val="0"/>
              </a:spcBef>
              <a:spcAft>
                <a:spcPts val="0"/>
              </a:spcAft>
              <a:buSzPts val="2400"/>
              <a:buNone/>
              <a:defRPr/>
            </a:lvl1pPr>
          </a:lstStyle>
          <a:p>
            <a:endParaRPr/>
          </a:p>
        </p:txBody>
      </p:sp>
      <p:sp>
        <p:nvSpPr>
          <p:cNvPr id="78" name="Google Shape;78;g6ad0883ea5_0_14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79"/>
        <p:cNvGrpSpPr/>
        <p:nvPr/>
      </p:nvGrpSpPr>
      <p:grpSpPr>
        <a:xfrm>
          <a:off x="0" y="0"/>
          <a:ext cx="0" cy="0"/>
          <a:chOff x="0" y="0"/>
          <a:chExt cx="0" cy="0"/>
        </a:xfrm>
      </p:grpSpPr>
      <p:sp>
        <p:nvSpPr>
          <p:cNvPr id="80" name="Google Shape;80;g6ad0883ea5_0_152"/>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81" name="Google Shape;81;g6ad0883ea5_0_152"/>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2100"/>
              </a:spcBef>
              <a:spcAft>
                <a:spcPts val="0"/>
              </a:spcAft>
              <a:buSzPts val="19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
        <p:nvSpPr>
          <p:cNvPr id="82" name="Google Shape;82;g6ad0883ea5_0_15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Diapositive de titre" type="title">
  <p:cSld name="TITLE">
    <p:spTree>
      <p:nvGrpSpPr>
        <p:cNvPr id="1" name="Shape 100"/>
        <p:cNvGrpSpPr/>
        <p:nvPr/>
      </p:nvGrpSpPr>
      <p:grpSpPr>
        <a:xfrm>
          <a:off x="0" y="0"/>
          <a:ext cx="0" cy="0"/>
          <a:chOff x="0" y="0"/>
          <a:chExt cx="0" cy="0"/>
        </a:xfrm>
      </p:grpSpPr>
      <p:grpSp>
        <p:nvGrpSpPr>
          <p:cNvPr id="101" name="Google Shape;101;p32"/>
          <p:cNvGrpSpPr/>
          <p:nvPr/>
        </p:nvGrpSpPr>
        <p:grpSpPr>
          <a:xfrm>
            <a:off x="0" y="-8467"/>
            <a:ext cx="12192000" cy="6866467"/>
            <a:chOff x="0" y="-8467"/>
            <a:chExt cx="12192000" cy="6866467"/>
          </a:xfrm>
        </p:grpSpPr>
        <p:cxnSp>
          <p:nvCxnSpPr>
            <p:cNvPr id="102" name="Google Shape;102;p32"/>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103" name="Google Shape;103;p32"/>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104" name="Google Shape;104;p32"/>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105" name="Google Shape;105;p32"/>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06" name="Google Shape;106;p32"/>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2"/>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108" name="Google Shape;108;p32"/>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109" name="Google Shape;109;p32"/>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110" name="Google Shape;110;p32"/>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2"/>
            <p:cNvSpPr/>
            <p:nvPr/>
          </p:nvSpPr>
          <p:spPr>
            <a:xfrm rot="10800000">
              <a:off x="0" y="0"/>
              <a:ext cx="842596" cy="5666154"/>
            </a:xfrm>
            <a:prstGeom prst="triangle">
              <a:avLst>
                <a:gd name="adj" fmla="val 10000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 name="Google Shape;112;p32"/>
          <p:cNvSpPr txBox="1">
            <a:spLocks noGrp="1"/>
          </p:cNvSpPr>
          <p:nvPr>
            <p:ph type="ctrTitle"/>
          </p:nvPr>
        </p:nvSpPr>
        <p:spPr>
          <a:xfrm>
            <a:off x="1507067" y="2404534"/>
            <a:ext cx="7766936" cy="1646302"/>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Clr>
                <a:schemeClr val="accent1"/>
              </a:buClr>
              <a:buSzPts val="5400"/>
              <a:buFont typeface="Trebuchet MS"/>
              <a:buNone/>
              <a:defRPr sz="5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32"/>
          <p:cNvSpPr txBox="1">
            <a:spLocks noGrp="1"/>
          </p:cNvSpPr>
          <p:nvPr>
            <p:ph type="subTitle" idx="1"/>
          </p:nvPr>
        </p:nvSpPr>
        <p:spPr>
          <a:xfrm>
            <a:off x="1507067" y="4050833"/>
            <a:ext cx="7766936" cy="1096899"/>
          </a:xfrm>
          <a:prstGeom prst="rect">
            <a:avLst/>
          </a:prstGeom>
          <a:noFill/>
          <a:ln>
            <a:noFill/>
          </a:ln>
        </p:spPr>
        <p:txBody>
          <a:bodyPr spcFirstLastPara="1" wrap="square" lIns="91425" tIns="45700" rIns="91425" bIns="45700" anchor="t" anchorCtr="0">
            <a:normAutofit/>
          </a:bodyPr>
          <a:lstStyle>
            <a:lvl1pPr lvl="0" algn="r">
              <a:spcBef>
                <a:spcPts val="1000"/>
              </a:spcBef>
              <a:spcAft>
                <a:spcPts val="0"/>
              </a:spcAft>
              <a:buSzPts val="1440"/>
              <a:buNone/>
              <a:defRPr>
                <a:solidFill>
                  <a:srgbClr val="7F7F7F"/>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a:endParaRPr/>
          </a:p>
        </p:txBody>
      </p:sp>
      <p:sp>
        <p:nvSpPr>
          <p:cNvPr id="114" name="Google Shape;114;p3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3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3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a:lvl1pPr>
            <a:lvl2pPr marL="0" lvl="1" indent="0" algn="r">
              <a:lnSpc>
                <a:spcPct val="100000"/>
              </a:lnSpc>
              <a:spcBef>
                <a:spcPts val="0"/>
              </a:spcBef>
              <a:spcAft>
                <a:spcPts val="0"/>
              </a:spcAft>
              <a:buSzPts val="900"/>
              <a:buNone/>
              <a:defRPr/>
            </a:lvl2pPr>
            <a:lvl3pPr marL="0" lvl="2" indent="0" algn="r">
              <a:lnSpc>
                <a:spcPct val="100000"/>
              </a:lnSpc>
              <a:spcBef>
                <a:spcPts val="0"/>
              </a:spcBef>
              <a:spcAft>
                <a:spcPts val="0"/>
              </a:spcAft>
              <a:buSzPts val="900"/>
              <a:buNone/>
              <a:defRPr/>
            </a:lvl3pPr>
            <a:lvl4pPr marL="0" lvl="3" indent="0" algn="r">
              <a:lnSpc>
                <a:spcPct val="100000"/>
              </a:lnSpc>
              <a:spcBef>
                <a:spcPts val="0"/>
              </a:spcBef>
              <a:spcAft>
                <a:spcPts val="0"/>
              </a:spcAft>
              <a:buSzPts val="900"/>
              <a:buNone/>
              <a:defRPr/>
            </a:lvl4pPr>
            <a:lvl5pPr marL="0" lvl="4" indent="0" algn="r">
              <a:lnSpc>
                <a:spcPct val="100000"/>
              </a:lnSpc>
              <a:spcBef>
                <a:spcPts val="0"/>
              </a:spcBef>
              <a:spcAft>
                <a:spcPts val="0"/>
              </a:spcAft>
              <a:buSzPts val="900"/>
              <a:buNone/>
              <a:defRPr/>
            </a:lvl5pPr>
            <a:lvl6pPr marL="0" lvl="5" indent="0" algn="r">
              <a:lnSpc>
                <a:spcPct val="100000"/>
              </a:lnSpc>
              <a:spcBef>
                <a:spcPts val="0"/>
              </a:spcBef>
              <a:spcAft>
                <a:spcPts val="0"/>
              </a:spcAft>
              <a:buSzPts val="900"/>
              <a:buNone/>
              <a:defRPr/>
            </a:lvl6pPr>
            <a:lvl7pPr marL="0" lvl="6" indent="0" algn="r">
              <a:lnSpc>
                <a:spcPct val="100000"/>
              </a:lnSpc>
              <a:spcBef>
                <a:spcPts val="0"/>
              </a:spcBef>
              <a:spcAft>
                <a:spcPts val="0"/>
              </a:spcAft>
              <a:buSzPts val="900"/>
              <a:buNone/>
              <a:defRPr/>
            </a:lvl7pPr>
            <a:lvl8pPr marL="0" lvl="7" indent="0" algn="r">
              <a:lnSpc>
                <a:spcPct val="100000"/>
              </a:lnSpc>
              <a:spcBef>
                <a:spcPts val="0"/>
              </a:spcBef>
              <a:spcAft>
                <a:spcPts val="0"/>
              </a:spcAft>
              <a:buSzPts val="900"/>
              <a:buNone/>
              <a:defRPr/>
            </a:lvl8pPr>
            <a:lvl9pPr marL="0" lvl="8" indent="0" algn="r">
              <a:lnSpc>
                <a:spcPct val="100000"/>
              </a:lnSpc>
              <a:spcBef>
                <a:spcPts val="0"/>
              </a:spcBef>
              <a:spcAft>
                <a:spcPts val="0"/>
              </a:spcAft>
              <a:buSzPts val="900"/>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117"/>
        <p:cNvGrpSpPr/>
        <p:nvPr/>
      </p:nvGrpSpPr>
      <p:grpSpPr>
        <a:xfrm>
          <a:off x="0" y="0"/>
          <a:ext cx="0" cy="0"/>
          <a:chOff x="0" y="0"/>
          <a:chExt cx="0" cy="0"/>
        </a:xfrm>
      </p:grpSpPr>
      <p:sp>
        <p:nvSpPr>
          <p:cNvPr id="118" name="Google Shape;118;p33"/>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3600"/>
              <a:buFont typeface="Trebuchet MS"/>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33"/>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20" name="Google Shape;120;p3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3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3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a:lvl1pPr>
            <a:lvl2pPr marL="0" lvl="1" indent="0" algn="r">
              <a:lnSpc>
                <a:spcPct val="100000"/>
              </a:lnSpc>
              <a:spcBef>
                <a:spcPts val="0"/>
              </a:spcBef>
              <a:spcAft>
                <a:spcPts val="0"/>
              </a:spcAft>
              <a:buSzPts val="900"/>
              <a:buNone/>
              <a:defRPr/>
            </a:lvl2pPr>
            <a:lvl3pPr marL="0" lvl="2" indent="0" algn="r">
              <a:lnSpc>
                <a:spcPct val="100000"/>
              </a:lnSpc>
              <a:spcBef>
                <a:spcPts val="0"/>
              </a:spcBef>
              <a:spcAft>
                <a:spcPts val="0"/>
              </a:spcAft>
              <a:buSzPts val="900"/>
              <a:buNone/>
              <a:defRPr/>
            </a:lvl3pPr>
            <a:lvl4pPr marL="0" lvl="3" indent="0" algn="r">
              <a:lnSpc>
                <a:spcPct val="100000"/>
              </a:lnSpc>
              <a:spcBef>
                <a:spcPts val="0"/>
              </a:spcBef>
              <a:spcAft>
                <a:spcPts val="0"/>
              </a:spcAft>
              <a:buSzPts val="900"/>
              <a:buNone/>
              <a:defRPr/>
            </a:lvl4pPr>
            <a:lvl5pPr marL="0" lvl="4" indent="0" algn="r">
              <a:lnSpc>
                <a:spcPct val="100000"/>
              </a:lnSpc>
              <a:spcBef>
                <a:spcPts val="0"/>
              </a:spcBef>
              <a:spcAft>
                <a:spcPts val="0"/>
              </a:spcAft>
              <a:buSzPts val="900"/>
              <a:buNone/>
              <a:defRPr/>
            </a:lvl5pPr>
            <a:lvl6pPr marL="0" lvl="5" indent="0" algn="r">
              <a:lnSpc>
                <a:spcPct val="100000"/>
              </a:lnSpc>
              <a:spcBef>
                <a:spcPts val="0"/>
              </a:spcBef>
              <a:spcAft>
                <a:spcPts val="0"/>
              </a:spcAft>
              <a:buSzPts val="900"/>
              <a:buNone/>
              <a:defRPr/>
            </a:lvl6pPr>
            <a:lvl7pPr marL="0" lvl="6" indent="0" algn="r">
              <a:lnSpc>
                <a:spcPct val="100000"/>
              </a:lnSpc>
              <a:spcBef>
                <a:spcPts val="0"/>
              </a:spcBef>
              <a:spcAft>
                <a:spcPts val="0"/>
              </a:spcAft>
              <a:buSzPts val="900"/>
              <a:buNone/>
              <a:defRPr/>
            </a:lvl7pPr>
            <a:lvl8pPr marL="0" lvl="7" indent="0" algn="r">
              <a:lnSpc>
                <a:spcPct val="100000"/>
              </a:lnSpc>
              <a:spcBef>
                <a:spcPts val="0"/>
              </a:spcBef>
              <a:spcAft>
                <a:spcPts val="0"/>
              </a:spcAft>
              <a:buSzPts val="900"/>
              <a:buNone/>
              <a:defRPr/>
            </a:lvl8pPr>
            <a:lvl9pPr marL="0" lvl="8" indent="0" algn="r">
              <a:lnSpc>
                <a:spcPct val="100000"/>
              </a:lnSpc>
              <a:spcBef>
                <a:spcPts val="0"/>
              </a:spcBef>
              <a:spcAft>
                <a:spcPts val="0"/>
              </a:spcAft>
              <a:buSzPts val="900"/>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123"/>
        <p:cNvGrpSpPr/>
        <p:nvPr/>
      </p:nvGrpSpPr>
      <p:grpSpPr>
        <a:xfrm>
          <a:off x="0" y="0"/>
          <a:ext cx="0" cy="0"/>
          <a:chOff x="0" y="0"/>
          <a:chExt cx="0" cy="0"/>
        </a:xfrm>
      </p:grpSpPr>
      <p:sp>
        <p:nvSpPr>
          <p:cNvPr id="124" name="Google Shape;124;p34"/>
          <p:cNvSpPr txBox="1">
            <a:spLocks noGrp="1"/>
          </p:cNvSpPr>
          <p:nvPr>
            <p:ph type="title"/>
          </p:nvPr>
        </p:nvSpPr>
        <p:spPr>
          <a:xfrm>
            <a:off x="677335" y="2700867"/>
            <a:ext cx="8596668" cy="182658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000"/>
              <a:buFont typeface="Trebuchet MS"/>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34"/>
          <p:cNvSpPr txBox="1">
            <a:spLocks noGrp="1"/>
          </p:cNvSpPr>
          <p:nvPr>
            <p:ph type="body" idx="1"/>
          </p:nvPr>
        </p:nvSpPr>
        <p:spPr>
          <a:xfrm>
            <a:off x="677335" y="4527448"/>
            <a:ext cx="8596668"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26" name="Google Shape;126;p3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3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3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a:lvl1pPr>
            <a:lvl2pPr marL="0" lvl="1" indent="0" algn="r">
              <a:lnSpc>
                <a:spcPct val="100000"/>
              </a:lnSpc>
              <a:spcBef>
                <a:spcPts val="0"/>
              </a:spcBef>
              <a:spcAft>
                <a:spcPts val="0"/>
              </a:spcAft>
              <a:buSzPts val="900"/>
              <a:buNone/>
              <a:defRPr/>
            </a:lvl2pPr>
            <a:lvl3pPr marL="0" lvl="2" indent="0" algn="r">
              <a:lnSpc>
                <a:spcPct val="100000"/>
              </a:lnSpc>
              <a:spcBef>
                <a:spcPts val="0"/>
              </a:spcBef>
              <a:spcAft>
                <a:spcPts val="0"/>
              </a:spcAft>
              <a:buSzPts val="900"/>
              <a:buNone/>
              <a:defRPr/>
            </a:lvl3pPr>
            <a:lvl4pPr marL="0" lvl="3" indent="0" algn="r">
              <a:lnSpc>
                <a:spcPct val="100000"/>
              </a:lnSpc>
              <a:spcBef>
                <a:spcPts val="0"/>
              </a:spcBef>
              <a:spcAft>
                <a:spcPts val="0"/>
              </a:spcAft>
              <a:buSzPts val="900"/>
              <a:buNone/>
              <a:defRPr/>
            </a:lvl4pPr>
            <a:lvl5pPr marL="0" lvl="4" indent="0" algn="r">
              <a:lnSpc>
                <a:spcPct val="100000"/>
              </a:lnSpc>
              <a:spcBef>
                <a:spcPts val="0"/>
              </a:spcBef>
              <a:spcAft>
                <a:spcPts val="0"/>
              </a:spcAft>
              <a:buSzPts val="900"/>
              <a:buNone/>
              <a:defRPr/>
            </a:lvl5pPr>
            <a:lvl6pPr marL="0" lvl="5" indent="0" algn="r">
              <a:lnSpc>
                <a:spcPct val="100000"/>
              </a:lnSpc>
              <a:spcBef>
                <a:spcPts val="0"/>
              </a:spcBef>
              <a:spcAft>
                <a:spcPts val="0"/>
              </a:spcAft>
              <a:buSzPts val="900"/>
              <a:buNone/>
              <a:defRPr/>
            </a:lvl6pPr>
            <a:lvl7pPr marL="0" lvl="6" indent="0" algn="r">
              <a:lnSpc>
                <a:spcPct val="100000"/>
              </a:lnSpc>
              <a:spcBef>
                <a:spcPts val="0"/>
              </a:spcBef>
              <a:spcAft>
                <a:spcPts val="0"/>
              </a:spcAft>
              <a:buSzPts val="900"/>
              <a:buNone/>
              <a:defRPr/>
            </a:lvl7pPr>
            <a:lvl8pPr marL="0" lvl="7" indent="0" algn="r">
              <a:lnSpc>
                <a:spcPct val="100000"/>
              </a:lnSpc>
              <a:spcBef>
                <a:spcPts val="0"/>
              </a:spcBef>
              <a:spcAft>
                <a:spcPts val="0"/>
              </a:spcAft>
              <a:buSzPts val="900"/>
              <a:buNone/>
              <a:defRPr/>
            </a:lvl8pPr>
            <a:lvl9pPr marL="0" lvl="8" indent="0" algn="r">
              <a:lnSpc>
                <a:spcPct val="100000"/>
              </a:lnSpc>
              <a:spcBef>
                <a:spcPts val="0"/>
              </a:spcBef>
              <a:spcAft>
                <a:spcPts val="0"/>
              </a:spcAft>
              <a:buSzPts val="900"/>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129"/>
        <p:cNvGrpSpPr/>
        <p:nvPr/>
      </p:nvGrpSpPr>
      <p:grpSpPr>
        <a:xfrm>
          <a:off x="0" y="0"/>
          <a:ext cx="0" cy="0"/>
          <a:chOff x="0" y="0"/>
          <a:chExt cx="0" cy="0"/>
        </a:xfrm>
      </p:grpSpPr>
      <p:sp>
        <p:nvSpPr>
          <p:cNvPr id="130" name="Google Shape;130;p35"/>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35"/>
          <p:cNvSpPr txBox="1">
            <a:spLocks noGrp="1"/>
          </p:cNvSpPr>
          <p:nvPr>
            <p:ph type="body" idx="1"/>
          </p:nvPr>
        </p:nvSpPr>
        <p:spPr>
          <a:xfrm>
            <a:off x="677334" y="2160589"/>
            <a:ext cx="4184035" cy="3880772"/>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32" name="Google Shape;132;p35"/>
          <p:cNvSpPr txBox="1">
            <a:spLocks noGrp="1"/>
          </p:cNvSpPr>
          <p:nvPr>
            <p:ph type="body" idx="2"/>
          </p:nvPr>
        </p:nvSpPr>
        <p:spPr>
          <a:xfrm>
            <a:off x="5089970" y="2160589"/>
            <a:ext cx="4184034" cy="388077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33" name="Google Shape;133;p3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3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3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a:lvl1pPr>
            <a:lvl2pPr marL="0" lvl="1" indent="0" algn="r">
              <a:lnSpc>
                <a:spcPct val="100000"/>
              </a:lnSpc>
              <a:spcBef>
                <a:spcPts val="0"/>
              </a:spcBef>
              <a:spcAft>
                <a:spcPts val="0"/>
              </a:spcAft>
              <a:buSzPts val="900"/>
              <a:buNone/>
              <a:defRPr/>
            </a:lvl2pPr>
            <a:lvl3pPr marL="0" lvl="2" indent="0" algn="r">
              <a:lnSpc>
                <a:spcPct val="100000"/>
              </a:lnSpc>
              <a:spcBef>
                <a:spcPts val="0"/>
              </a:spcBef>
              <a:spcAft>
                <a:spcPts val="0"/>
              </a:spcAft>
              <a:buSzPts val="900"/>
              <a:buNone/>
              <a:defRPr/>
            </a:lvl3pPr>
            <a:lvl4pPr marL="0" lvl="3" indent="0" algn="r">
              <a:lnSpc>
                <a:spcPct val="100000"/>
              </a:lnSpc>
              <a:spcBef>
                <a:spcPts val="0"/>
              </a:spcBef>
              <a:spcAft>
                <a:spcPts val="0"/>
              </a:spcAft>
              <a:buSzPts val="900"/>
              <a:buNone/>
              <a:defRPr/>
            </a:lvl4pPr>
            <a:lvl5pPr marL="0" lvl="4" indent="0" algn="r">
              <a:lnSpc>
                <a:spcPct val="100000"/>
              </a:lnSpc>
              <a:spcBef>
                <a:spcPts val="0"/>
              </a:spcBef>
              <a:spcAft>
                <a:spcPts val="0"/>
              </a:spcAft>
              <a:buSzPts val="900"/>
              <a:buNone/>
              <a:defRPr/>
            </a:lvl5pPr>
            <a:lvl6pPr marL="0" lvl="5" indent="0" algn="r">
              <a:lnSpc>
                <a:spcPct val="100000"/>
              </a:lnSpc>
              <a:spcBef>
                <a:spcPts val="0"/>
              </a:spcBef>
              <a:spcAft>
                <a:spcPts val="0"/>
              </a:spcAft>
              <a:buSzPts val="900"/>
              <a:buNone/>
              <a:defRPr/>
            </a:lvl6pPr>
            <a:lvl7pPr marL="0" lvl="6" indent="0" algn="r">
              <a:lnSpc>
                <a:spcPct val="100000"/>
              </a:lnSpc>
              <a:spcBef>
                <a:spcPts val="0"/>
              </a:spcBef>
              <a:spcAft>
                <a:spcPts val="0"/>
              </a:spcAft>
              <a:buSzPts val="900"/>
              <a:buNone/>
              <a:defRPr/>
            </a:lvl7pPr>
            <a:lvl8pPr marL="0" lvl="7" indent="0" algn="r">
              <a:lnSpc>
                <a:spcPct val="100000"/>
              </a:lnSpc>
              <a:spcBef>
                <a:spcPts val="0"/>
              </a:spcBef>
              <a:spcAft>
                <a:spcPts val="0"/>
              </a:spcAft>
              <a:buSzPts val="900"/>
              <a:buNone/>
              <a:defRPr/>
            </a:lvl8pPr>
            <a:lvl9pPr marL="0" lvl="8" indent="0" algn="r">
              <a:lnSpc>
                <a:spcPct val="100000"/>
              </a:lnSpc>
              <a:spcBef>
                <a:spcPts val="0"/>
              </a:spcBef>
              <a:spcAft>
                <a:spcPts val="0"/>
              </a:spcAft>
              <a:buSzPts val="900"/>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136"/>
        <p:cNvGrpSpPr/>
        <p:nvPr/>
      </p:nvGrpSpPr>
      <p:grpSpPr>
        <a:xfrm>
          <a:off x="0" y="0"/>
          <a:ext cx="0" cy="0"/>
          <a:chOff x="0" y="0"/>
          <a:chExt cx="0" cy="0"/>
        </a:xfrm>
      </p:grpSpPr>
      <p:sp>
        <p:nvSpPr>
          <p:cNvPr id="137" name="Google Shape;137;p36"/>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360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36"/>
          <p:cNvSpPr txBox="1">
            <a:spLocks noGrp="1"/>
          </p:cNvSpPr>
          <p:nvPr>
            <p:ph type="body" idx="1"/>
          </p:nvPr>
        </p:nvSpPr>
        <p:spPr>
          <a:xfrm>
            <a:off x="675745" y="2160983"/>
            <a:ext cx="4185623"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39" name="Google Shape;139;p36"/>
          <p:cNvSpPr txBox="1">
            <a:spLocks noGrp="1"/>
          </p:cNvSpPr>
          <p:nvPr>
            <p:ph type="body" idx="2"/>
          </p:nvPr>
        </p:nvSpPr>
        <p:spPr>
          <a:xfrm>
            <a:off x="675745" y="2737245"/>
            <a:ext cx="4185623"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40" name="Google Shape;140;p36"/>
          <p:cNvSpPr txBox="1">
            <a:spLocks noGrp="1"/>
          </p:cNvSpPr>
          <p:nvPr>
            <p:ph type="body" idx="3"/>
          </p:nvPr>
        </p:nvSpPr>
        <p:spPr>
          <a:xfrm>
            <a:off x="5088383" y="2160983"/>
            <a:ext cx="418561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41" name="Google Shape;141;p36"/>
          <p:cNvSpPr txBox="1">
            <a:spLocks noGrp="1"/>
          </p:cNvSpPr>
          <p:nvPr>
            <p:ph type="body" idx="4"/>
          </p:nvPr>
        </p:nvSpPr>
        <p:spPr>
          <a:xfrm>
            <a:off x="5088384" y="2737245"/>
            <a:ext cx="4185617"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42" name="Google Shape;142;p3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3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3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a:lvl1pPr>
            <a:lvl2pPr marL="0" lvl="1" indent="0" algn="r">
              <a:lnSpc>
                <a:spcPct val="100000"/>
              </a:lnSpc>
              <a:spcBef>
                <a:spcPts val="0"/>
              </a:spcBef>
              <a:spcAft>
                <a:spcPts val="0"/>
              </a:spcAft>
              <a:buSzPts val="900"/>
              <a:buNone/>
              <a:defRPr/>
            </a:lvl2pPr>
            <a:lvl3pPr marL="0" lvl="2" indent="0" algn="r">
              <a:lnSpc>
                <a:spcPct val="100000"/>
              </a:lnSpc>
              <a:spcBef>
                <a:spcPts val="0"/>
              </a:spcBef>
              <a:spcAft>
                <a:spcPts val="0"/>
              </a:spcAft>
              <a:buSzPts val="900"/>
              <a:buNone/>
              <a:defRPr/>
            </a:lvl3pPr>
            <a:lvl4pPr marL="0" lvl="3" indent="0" algn="r">
              <a:lnSpc>
                <a:spcPct val="100000"/>
              </a:lnSpc>
              <a:spcBef>
                <a:spcPts val="0"/>
              </a:spcBef>
              <a:spcAft>
                <a:spcPts val="0"/>
              </a:spcAft>
              <a:buSzPts val="900"/>
              <a:buNone/>
              <a:defRPr/>
            </a:lvl4pPr>
            <a:lvl5pPr marL="0" lvl="4" indent="0" algn="r">
              <a:lnSpc>
                <a:spcPct val="100000"/>
              </a:lnSpc>
              <a:spcBef>
                <a:spcPts val="0"/>
              </a:spcBef>
              <a:spcAft>
                <a:spcPts val="0"/>
              </a:spcAft>
              <a:buSzPts val="900"/>
              <a:buNone/>
              <a:defRPr/>
            </a:lvl5pPr>
            <a:lvl6pPr marL="0" lvl="5" indent="0" algn="r">
              <a:lnSpc>
                <a:spcPct val="100000"/>
              </a:lnSpc>
              <a:spcBef>
                <a:spcPts val="0"/>
              </a:spcBef>
              <a:spcAft>
                <a:spcPts val="0"/>
              </a:spcAft>
              <a:buSzPts val="900"/>
              <a:buNone/>
              <a:defRPr/>
            </a:lvl6pPr>
            <a:lvl7pPr marL="0" lvl="6" indent="0" algn="r">
              <a:lnSpc>
                <a:spcPct val="100000"/>
              </a:lnSpc>
              <a:spcBef>
                <a:spcPts val="0"/>
              </a:spcBef>
              <a:spcAft>
                <a:spcPts val="0"/>
              </a:spcAft>
              <a:buSzPts val="900"/>
              <a:buNone/>
              <a:defRPr/>
            </a:lvl7pPr>
            <a:lvl8pPr marL="0" lvl="7" indent="0" algn="r">
              <a:lnSpc>
                <a:spcPct val="100000"/>
              </a:lnSpc>
              <a:spcBef>
                <a:spcPts val="0"/>
              </a:spcBef>
              <a:spcAft>
                <a:spcPts val="0"/>
              </a:spcAft>
              <a:buSzPts val="900"/>
              <a:buNone/>
              <a:defRPr/>
            </a:lvl8pPr>
            <a:lvl9pPr marL="0" lvl="8" indent="0" algn="r">
              <a:lnSpc>
                <a:spcPct val="100000"/>
              </a:lnSpc>
              <a:spcBef>
                <a:spcPts val="0"/>
              </a:spcBef>
              <a:spcAft>
                <a:spcPts val="0"/>
              </a:spcAft>
              <a:buSzPts val="900"/>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145"/>
        <p:cNvGrpSpPr/>
        <p:nvPr/>
      </p:nvGrpSpPr>
      <p:grpSpPr>
        <a:xfrm>
          <a:off x="0" y="0"/>
          <a:ext cx="0" cy="0"/>
          <a:chOff x="0" y="0"/>
          <a:chExt cx="0" cy="0"/>
        </a:xfrm>
      </p:grpSpPr>
      <p:sp>
        <p:nvSpPr>
          <p:cNvPr id="146" name="Google Shape;146;p37"/>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3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3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3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a:lvl1pPr>
            <a:lvl2pPr marL="0" lvl="1" indent="0" algn="r">
              <a:lnSpc>
                <a:spcPct val="100000"/>
              </a:lnSpc>
              <a:spcBef>
                <a:spcPts val="0"/>
              </a:spcBef>
              <a:spcAft>
                <a:spcPts val="0"/>
              </a:spcAft>
              <a:buSzPts val="900"/>
              <a:buNone/>
              <a:defRPr/>
            </a:lvl2pPr>
            <a:lvl3pPr marL="0" lvl="2" indent="0" algn="r">
              <a:lnSpc>
                <a:spcPct val="100000"/>
              </a:lnSpc>
              <a:spcBef>
                <a:spcPts val="0"/>
              </a:spcBef>
              <a:spcAft>
                <a:spcPts val="0"/>
              </a:spcAft>
              <a:buSzPts val="900"/>
              <a:buNone/>
              <a:defRPr/>
            </a:lvl3pPr>
            <a:lvl4pPr marL="0" lvl="3" indent="0" algn="r">
              <a:lnSpc>
                <a:spcPct val="100000"/>
              </a:lnSpc>
              <a:spcBef>
                <a:spcPts val="0"/>
              </a:spcBef>
              <a:spcAft>
                <a:spcPts val="0"/>
              </a:spcAft>
              <a:buSzPts val="900"/>
              <a:buNone/>
              <a:defRPr/>
            </a:lvl4pPr>
            <a:lvl5pPr marL="0" lvl="4" indent="0" algn="r">
              <a:lnSpc>
                <a:spcPct val="100000"/>
              </a:lnSpc>
              <a:spcBef>
                <a:spcPts val="0"/>
              </a:spcBef>
              <a:spcAft>
                <a:spcPts val="0"/>
              </a:spcAft>
              <a:buSzPts val="900"/>
              <a:buNone/>
              <a:defRPr/>
            </a:lvl5pPr>
            <a:lvl6pPr marL="0" lvl="5" indent="0" algn="r">
              <a:lnSpc>
                <a:spcPct val="100000"/>
              </a:lnSpc>
              <a:spcBef>
                <a:spcPts val="0"/>
              </a:spcBef>
              <a:spcAft>
                <a:spcPts val="0"/>
              </a:spcAft>
              <a:buSzPts val="900"/>
              <a:buNone/>
              <a:defRPr/>
            </a:lvl6pPr>
            <a:lvl7pPr marL="0" lvl="6" indent="0" algn="r">
              <a:lnSpc>
                <a:spcPct val="100000"/>
              </a:lnSpc>
              <a:spcBef>
                <a:spcPts val="0"/>
              </a:spcBef>
              <a:spcAft>
                <a:spcPts val="0"/>
              </a:spcAft>
              <a:buSzPts val="900"/>
              <a:buNone/>
              <a:defRPr/>
            </a:lvl7pPr>
            <a:lvl8pPr marL="0" lvl="7" indent="0" algn="r">
              <a:lnSpc>
                <a:spcPct val="100000"/>
              </a:lnSpc>
              <a:spcBef>
                <a:spcPts val="0"/>
              </a:spcBef>
              <a:spcAft>
                <a:spcPts val="0"/>
              </a:spcAft>
              <a:buSzPts val="900"/>
              <a:buNone/>
              <a:defRPr/>
            </a:lvl8pPr>
            <a:lvl9pPr marL="0" lvl="8" indent="0" algn="r">
              <a:lnSpc>
                <a:spcPct val="100000"/>
              </a:lnSpc>
              <a:spcBef>
                <a:spcPts val="0"/>
              </a:spcBef>
              <a:spcAft>
                <a:spcPts val="0"/>
              </a:spcAft>
              <a:buSzPts val="900"/>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33"/>
        <p:cNvGrpSpPr/>
        <p:nvPr/>
      </p:nvGrpSpPr>
      <p:grpSpPr>
        <a:xfrm>
          <a:off x="0" y="0"/>
          <a:ext cx="0" cy="0"/>
          <a:chOff x="0" y="0"/>
          <a:chExt cx="0" cy="0"/>
        </a:xfrm>
      </p:grpSpPr>
      <p:sp>
        <p:nvSpPr>
          <p:cNvPr id="34" name="Google Shape;34;g6ad0883ea5_0_158"/>
          <p:cNvSpPr txBox="1">
            <a:spLocks noGrp="1"/>
          </p:cNvSpPr>
          <p:nvPr>
            <p:ph type="title"/>
          </p:nvPr>
        </p:nvSpPr>
        <p:spPr>
          <a:xfrm>
            <a:off x="2933700" y="568345"/>
            <a:ext cx="8770500" cy="1560600"/>
          </a:xfrm>
          <a:prstGeom prst="rect">
            <a:avLst/>
          </a:prstGeom>
          <a:noFill/>
          <a:ln>
            <a:noFill/>
          </a:ln>
        </p:spPr>
        <p:txBody>
          <a:bodyPr spcFirstLastPara="1" wrap="square" lIns="91425" tIns="45700" rIns="91425" bIns="45700" anchor="t" anchorCtr="0">
            <a:noAutofit/>
          </a:bodyPr>
          <a:lstStyle>
            <a:lvl1pPr lvl="0" algn="l">
              <a:lnSpc>
                <a:spcPct val="99000"/>
              </a:lnSpc>
              <a:spcBef>
                <a:spcPts val="0"/>
              </a:spcBef>
              <a:spcAft>
                <a:spcPts val="0"/>
              </a:spcAft>
              <a:buClr>
                <a:srgbClr val="464B56"/>
              </a:buClr>
              <a:buSzPts val="18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5" name="Google Shape;35;g6ad0883ea5_0_158"/>
          <p:cNvSpPr txBox="1">
            <a:spLocks noGrp="1"/>
          </p:cNvSpPr>
          <p:nvPr>
            <p:ph type="body" idx="1"/>
          </p:nvPr>
        </p:nvSpPr>
        <p:spPr>
          <a:xfrm>
            <a:off x="2933700" y="2438400"/>
            <a:ext cx="8770500" cy="3651600"/>
          </a:xfrm>
          <a:prstGeom prst="rect">
            <a:avLst/>
          </a:prstGeom>
          <a:noFill/>
          <a:ln>
            <a:noFill/>
          </a:ln>
        </p:spPr>
        <p:txBody>
          <a:bodyPr spcFirstLastPara="1" wrap="square" lIns="91425" tIns="45700" rIns="91425" bIns="45700" anchor="t" anchorCtr="0">
            <a:noAutofit/>
          </a:bodyPr>
          <a:lstStyle>
            <a:lvl1pPr marL="457200" lvl="0" indent="-342900" algn="l">
              <a:lnSpc>
                <a:spcPct val="111000"/>
              </a:lnSpc>
              <a:spcBef>
                <a:spcPts val="930"/>
              </a:spcBef>
              <a:spcAft>
                <a:spcPts val="0"/>
              </a:spcAft>
              <a:buClr>
                <a:srgbClr val="464B56"/>
              </a:buClr>
              <a:buSzPts val="1800"/>
              <a:buChar char="●"/>
              <a:defRPr/>
            </a:lvl1pPr>
            <a:lvl2pPr marL="914400" lvl="1" indent="-342900" algn="l">
              <a:lnSpc>
                <a:spcPct val="111000"/>
              </a:lnSpc>
              <a:spcBef>
                <a:spcPts val="2100"/>
              </a:spcBef>
              <a:spcAft>
                <a:spcPts val="0"/>
              </a:spcAft>
              <a:buClr>
                <a:srgbClr val="464B56"/>
              </a:buClr>
              <a:buSzPts val="1800"/>
              <a:buChar char="○"/>
              <a:defRPr/>
            </a:lvl2pPr>
            <a:lvl3pPr marL="1371600" lvl="2" indent="-342900" algn="l">
              <a:lnSpc>
                <a:spcPct val="111000"/>
              </a:lnSpc>
              <a:spcBef>
                <a:spcPts val="2100"/>
              </a:spcBef>
              <a:spcAft>
                <a:spcPts val="0"/>
              </a:spcAft>
              <a:buClr>
                <a:srgbClr val="464B56"/>
              </a:buClr>
              <a:buSzPts val="1800"/>
              <a:buChar char="■"/>
              <a:defRPr/>
            </a:lvl3pPr>
            <a:lvl4pPr marL="1828800" lvl="3" indent="-342900" algn="l">
              <a:lnSpc>
                <a:spcPct val="111000"/>
              </a:lnSpc>
              <a:spcBef>
                <a:spcPts val="2100"/>
              </a:spcBef>
              <a:spcAft>
                <a:spcPts val="0"/>
              </a:spcAft>
              <a:buClr>
                <a:srgbClr val="464B56"/>
              </a:buClr>
              <a:buSzPts val="1800"/>
              <a:buChar char="●"/>
              <a:defRPr/>
            </a:lvl4pPr>
            <a:lvl5pPr marL="2286000" lvl="4" indent="-342900" algn="l">
              <a:lnSpc>
                <a:spcPct val="111000"/>
              </a:lnSpc>
              <a:spcBef>
                <a:spcPts val="2100"/>
              </a:spcBef>
              <a:spcAft>
                <a:spcPts val="0"/>
              </a:spcAft>
              <a:buClr>
                <a:srgbClr val="464B56"/>
              </a:buClr>
              <a:buSzPts val="1800"/>
              <a:buChar char="○"/>
              <a:defRPr/>
            </a:lvl5pPr>
            <a:lvl6pPr marL="2743200" lvl="5" indent="-342900" algn="l">
              <a:lnSpc>
                <a:spcPct val="111000"/>
              </a:lnSpc>
              <a:spcBef>
                <a:spcPts val="2100"/>
              </a:spcBef>
              <a:spcAft>
                <a:spcPts val="0"/>
              </a:spcAft>
              <a:buClr>
                <a:srgbClr val="474A55"/>
              </a:buClr>
              <a:buSzPts val="1800"/>
              <a:buChar char="■"/>
              <a:defRPr/>
            </a:lvl6pPr>
            <a:lvl7pPr marL="3200400" lvl="6" indent="-342900" algn="l">
              <a:lnSpc>
                <a:spcPct val="111000"/>
              </a:lnSpc>
              <a:spcBef>
                <a:spcPts val="2100"/>
              </a:spcBef>
              <a:spcAft>
                <a:spcPts val="0"/>
              </a:spcAft>
              <a:buClr>
                <a:srgbClr val="474A55"/>
              </a:buClr>
              <a:buSzPts val="1800"/>
              <a:buChar char="●"/>
              <a:defRPr/>
            </a:lvl7pPr>
            <a:lvl8pPr marL="3657600" lvl="7" indent="-342900" algn="l">
              <a:lnSpc>
                <a:spcPct val="111000"/>
              </a:lnSpc>
              <a:spcBef>
                <a:spcPts val="2100"/>
              </a:spcBef>
              <a:spcAft>
                <a:spcPts val="0"/>
              </a:spcAft>
              <a:buClr>
                <a:srgbClr val="474A55"/>
              </a:buClr>
              <a:buSzPts val="1800"/>
              <a:buChar char="○"/>
              <a:defRPr/>
            </a:lvl8pPr>
            <a:lvl9pPr marL="4114800" lvl="8" indent="-342900" algn="l">
              <a:lnSpc>
                <a:spcPct val="111000"/>
              </a:lnSpc>
              <a:spcBef>
                <a:spcPts val="2100"/>
              </a:spcBef>
              <a:spcAft>
                <a:spcPts val="2100"/>
              </a:spcAft>
              <a:buClr>
                <a:srgbClr val="474A55"/>
              </a:buClr>
              <a:buSzPts val="1800"/>
              <a:buChar char="■"/>
              <a:defRPr/>
            </a:lvl9pPr>
          </a:lstStyle>
          <a:p>
            <a:endParaRPr/>
          </a:p>
        </p:txBody>
      </p:sp>
      <p:sp>
        <p:nvSpPr>
          <p:cNvPr id="36" name="Google Shape;36;g6ad0883ea5_0_158"/>
          <p:cNvSpPr txBox="1">
            <a:spLocks noGrp="1"/>
          </p:cNvSpPr>
          <p:nvPr>
            <p:ph type="dt" idx="10"/>
          </p:nvPr>
        </p:nvSpPr>
        <p:spPr>
          <a:xfrm>
            <a:off x="8961071" y="6296615"/>
            <a:ext cx="27432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7" name="Google Shape;37;g6ad0883ea5_0_158"/>
          <p:cNvSpPr txBox="1">
            <a:spLocks noGrp="1"/>
          </p:cNvSpPr>
          <p:nvPr>
            <p:ph type="ftr" idx="11"/>
          </p:nvPr>
        </p:nvSpPr>
        <p:spPr>
          <a:xfrm>
            <a:off x="2933699" y="6296615"/>
            <a:ext cx="56673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8" name="Google Shape;38;g6ad0883ea5_0_158"/>
          <p:cNvSpPr txBox="1">
            <a:spLocks noGrp="1"/>
          </p:cNvSpPr>
          <p:nvPr>
            <p:ph type="sldNum" idx="12"/>
          </p:nvPr>
        </p:nvSpPr>
        <p:spPr>
          <a:xfrm>
            <a:off x="512999" y="723328"/>
            <a:ext cx="1884300" cy="604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150"/>
        <p:cNvGrpSpPr/>
        <p:nvPr/>
      </p:nvGrpSpPr>
      <p:grpSpPr>
        <a:xfrm>
          <a:off x="0" y="0"/>
          <a:ext cx="0" cy="0"/>
          <a:chOff x="0" y="0"/>
          <a:chExt cx="0" cy="0"/>
        </a:xfrm>
      </p:grpSpPr>
      <p:sp>
        <p:nvSpPr>
          <p:cNvPr id="151" name="Google Shape;151;p3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3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3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a:lvl1pPr>
            <a:lvl2pPr marL="0" lvl="1" indent="0" algn="r">
              <a:lnSpc>
                <a:spcPct val="100000"/>
              </a:lnSpc>
              <a:spcBef>
                <a:spcPts val="0"/>
              </a:spcBef>
              <a:spcAft>
                <a:spcPts val="0"/>
              </a:spcAft>
              <a:buSzPts val="900"/>
              <a:buNone/>
              <a:defRPr/>
            </a:lvl2pPr>
            <a:lvl3pPr marL="0" lvl="2" indent="0" algn="r">
              <a:lnSpc>
                <a:spcPct val="100000"/>
              </a:lnSpc>
              <a:spcBef>
                <a:spcPts val="0"/>
              </a:spcBef>
              <a:spcAft>
                <a:spcPts val="0"/>
              </a:spcAft>
              <a:buSzPts val="900"/>
              <a:buNone/>
              <a:defRPr/>
            </a:lvl3pPr>
            <a:lvl4pPr marL="0" lvl="3" indent="0" algn="r">
              <a:lnSpc>
                <a:spcPct val="100000"/>
              </a:lnSpc>
              <a:spcBef>
                <a:spcPts val="0"/>
              </a:spcBef>
              <a:spcAft>
                <a:spcPts val="0"/>
              </a:spcAft>
              <a:buSzPts val="900"/>
              <a:buNone/>
              <a:defRPr/>
            </a:lvl4pPr>
            <a:lvl5pPr marL="0" lvl="4" indent="0" algn="r">
              <a:lnSpc>
                <a:spcPct val="100000"/>
              </a:lnSpc>
              <a:spcBef>
                <a:spcPts val="0"/>
              </a:spcBef>
              <a:spcAft>
                <a:spcPts val="0"/>
              </a:spcAft>
              <a:buSzPts val="900"/>
              <a:buNone/>
              <a:defRPr/>
            </a:lvl5pPr>
            <a:lvl6pPr marL="0" lvl="5" indent="0" algn="r">
              <a:lnSpc>
                <a:spcPct val="100000"/>
              </a:lnSpc>
              <a:spcBef>
                <a:spcPts val="0"/>
              </a:spcBef>
              <a:spcAft>
                <a:spcPts val="0"/>
              </a:spcAft>
              <a:buSzPts val="900"/>
              <a:buNone/>
              <a:defRPr/>
            </a:lvl6pPr>
            <a:lvl7pPr marL="0" lvl="6" indent="0" algn="r">
              <a:lnSpc>
                <a:spcPct val="100000"/>
              </a:lnSpc>
              <a:spcBef>
                <a:spcPts val="0"/>
              </a:spcBef>
              <a:spcAft>
                <a:spcPts val="0"/>
              </a:spcAft>
              <a:buSzPts val="900"/>
              <a:buNone/>
              <a:defRPr/>
            </a:lvl7pPr>
            <a:lvl8pPr marL="0" lvl="7" indent="0" algn="r">
              <a:lnSpc>
                <a:spcPct val="100000"/>
              </a:lnSpc>
              <a:spcBef>
                <a:spcPts val="0"/>
              </a:spcBef>
              <a:spcAft>
                <a:spcPts val="0"/>
              </a:spcAft>
              <a:buSzPts val="900"/>
              <a:buNone/>
              <a:defRPr/>
            </a:lvl8pPr>
            <a:lvl9pPr marL="0" lvl="8" indent="0" algn="r">
              <a:lnSpc>
                <a:spcPct val="100000"/>
              </a:lnSpc>
              <a:spcBef>
                <a:spcPts val="0"/>
              </a:spcBef>
              <a:spcAft>
                <a:spcPts val="0"/>
              </a:spcAft>
              <a:buSzPts val="900"/>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154"/>
        <p:cNvGrpSpPr/>
        <p:nvPr/>
      </p:nvGrpSpPr>
      <p:grpSpPr>
        <a:xfrm>
          <a:off x="0" y="0"/>
          <a:ext cx="0" cy="0"/>
          <a:chOff x="0" y="0"/>
          <a:chExt cx="0" cy="0"/>
        </a:xfrm>
      </p:grpSpPr>
      <p:sp>
        <p:nvSpPr>
          <p:cNvPr id="155" name="Google Shape;155;p39"/>
          <p:cNvSpPr txBox="1">
            <a:spLocks noGrp="1"/>
          </p:cNvSpPr>
          <p:nvPr>
            <p:ph type="title"/>
          </p:nvPr>
        </p:nvSpPr>
        <p:spPr>
          <a:xfrm>
            <a:off x="677334" y="1498604"/>
            <a:ext cx="3854528" cy="127846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000"/>
              <a:buFont typeface="Trebuchet MS"/>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39"/>
          <p:cNvSpPr txBox="1">
            <a:spLocks noGrp="1"/>
          </p:cNvSpPr>
          <p:nvPr>
            <p:ph type="body" idx="1"/>
          </p:nvPr>
        </p:nvSpPr>
        <p:spPr>
          <a:xfrm>
            <a:off x="4760461" y="514924"/>
            <a:ext cx="4513541" cy="552643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57" name="Google Shape;157;p39"/>
          <p:cNvSpPr txBox="1">
            <a:spLocks noGrp="1"/>
          </p:cNvSpPr>
          <p:nvPr>
            <p:ph type="body" idx="2"/>
          </p:nvPr>
        </p:nvSpPr>
        <p:spPr>
          <a:xfrm>
            <a:off x="677334" y="2777069"/>
            <a:ext cx="3854528" cy="258444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1120"/>
              <a:buNone/>
              <a:defRPr sz="1400"/>
            </a:lvl2pPr>
            <a:lvl3pPr marL="1371600" lvl="2" indent="-228600" algn="l">
              <a:spcBef>
                <a:spcPts val="1000"/>
              </a:spcBef>
              <a:spcAft>
                <a:spcPts val="0"/>
              </a:spcAft>
              <a:buSzPts val="960"/>
              <a:buNone/>
              <a:defRPr sz="1200"/>
            </a:lvl3pPr>
            <a:lvl4pPr marL="1828800" lvl="3" indent="-228600" algn="l">
              <a:spcBef>
                <a:spcPts val="1000"/>
              </a:spcBef>
              <a:spcAft>
                <a:spcPts val="0"/>
              </a:spcAft>
              <a:buSzPts val="800"/>
              <a:buNone/>
              <a:defRPr sz="1000"/>
            </a:lvl4pPr>
            <a:lvl5pPr marL="2286000" lvl="4" indent="-228600" algn="l">
              <a:spcBef>
                <a:spcPts val="1000"/>
              </a:spcBef>
              <a:spcAft>
                <a:spcPts val="0"/>
              </a:spcAft>
              <a:buSzPts val="800"/>
              <a:buNone/>
              <a:defRPr sz="1000"/>
            </a:lvl5pPr>
            <a:lvl6pPr marL="2743200" lvl="5" indent="-228600" algn="l">
              <a:spcBef>
                <a:spcPts val="1000"/>
              </a:spcBef>
              <a:spcAft>
                <a:spcPts val="0"/>
              </a:spcAft>
              <a:buSzPts val="800"/>
              <a:buNone/>
              <a:defRPr sz="1000"/>
            </a:lvl6pPr>
            <a:lvl7pPr marL="3200400" lvl="6" indent="-228600" algn="l">
              <a:spcBef>
                <a:spcPts val="1000"/>
              </a:spcBef>
              <a:spcAft>
                <a:spcPts val="0"/>
              </a:spcAft>
              <a:buSzPts val="800"/>
              <a:buNone/>
              <a:defRPr sz="1000"/>
            </a:lvl7pPr>
            <a:lvl8pPr marL="3657600" lvl="7" indent="-228600" algn="l">
              <a:spcBef>
                <a:spcPts val="1000"/>
              </a:spcBef>
              <a:spcAft>
                <a:spcPts val="0"/>
              </a:spcAft>
              <a:buSzPts val="800"/>
              <a:buNone/>
              <a:defRPr sz="1000"/>
            </a:lvl8pPr>
            <a:lvl9pPr marL="4114800" lvl="8" indent="-228600" algn="l">
              <a:spcBef>
                <a:spcPts val="1000"/>
              </a:spcBef>
              <a:spcAft>
                <a:spcPts val="0"/>
              </a:spcAft>
              <a:buSzPts val="800"/>
              <a:buNone/>
              <a:defRPr sz="1000"/>
            </a:lvl9pPr>
          </a:lstStyle>
          <a:p>
            <a:endParaRPr/>
          </a:p>
        </p:txBody>
      </p:sp>
      <p:sp>
        <p:nvSpPr>
          <p:cNvPr id="158" name="Google Shape;158;p3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3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p3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a:lvl1pPr>
            <a:lvl2pPr marL="0" lvl="1" indent="0" algn="r">
              <a:lnSpc>
                <a:spcPct val="100000"/>
              </a:lnSpc>
              <a:spcBef>
                <a:spcPts val="0"/>
              </a:spcBef>
              <a:spcAft>
                <a:spcPts val="0"/>
              </a:spcAft>
              <a:buSzPts val="900"/>
              <a:buNone/>
              <a:defRPr/>
            </a:lvl2pPr>
            <a:lvl3pPr marL="0" lvl="2" indent="0" algn="r">
              <a:lnSpc>
                <a:spcPct val="100000"/>
              </a:lnSpc>
              <a:spcBef>
                <a:spcPts val="0"/>
              </a:spcBef>
              <a:spcAft>
                <a:spcPts val="0"/>
              </a:spcAft>
              <a:buSzPts val="900"/>
              <a:buNone/>
              <a:defRPr/>
            </a:lvl3pPr>
            <a:lvl4pPr marL="0" lvl="3" indent="0" algn="r">
              <a:lnSpc>
                <a:spcPct val="100000"/>
              </a:lnSpc>
              <a:spcBef>
                <a:spcPts val="0"/>
              </a:spcBef>
              <a:spcAft>
                <a:spcPts val="0"/>
              </a:spcAft>
              <a:buSzPts val="900"/>
              <a:buNone/>
              <a:defRPr/>
            </a:lvl4pPr>
            <a:lvl5pPr marL="0" lvl="4" indent="0" algn="r">
              <a:lnSpc>
                <a:spcPct val="100000"/>
              </a:lnSpc>
              <a:spcBef>
                <a:spcPts val="0"/>
              </a:spcBef>
              <a:spcAft>
                <a:spcPts val="0"/>
              </a:spcAft>
              <a:buSzPts val="900"/>
              <a:buNone/>
              <a:defRPr/>
            </a:lvl5pPr>
            <a:lvl6pPr marL="0" lvl="5" indent="0" algn="r">
              <a:lnSpc>
                <a:spcPct val="100000"/>
              </a:lnSpc>
              <a:spcBef>
                <a:spcPts val="0"/>
              </a:spcBef>
              <a:spcAft>
                <a:spcPts val="0"/>
              </a:spcAft>
              <a:buSzPts val="900"/>
              <a:buNone/>
              <a:defRPr/>
            </a:lvl6pPr>
            <a:lvl7pPr marL="0" lvl="6" indent="0" algn="r">
              <a:lnSpc>
                <a:spcPct val="100000"/>
              </a:lnSpc>
              <a:spcBef>
                <a:spcPts val="0"/>
              </a:spcBef>
              <a:spcAft>
                <a:spcPts val="0"/>
              </a:spcAft>
              <a:buSzPts val="900"/>
              <a:buNone/>
              <a:defRPr/>
            </a:lvl7pPr>
            <a:lvl8pPr marL="0" lvl="7" indent="0" algn="r">
              <a:lnSpc>
                <a:spcPct val="100000"/>
              </a:lnSpc>
              <a:spcBef>
                <a:spcPts val="0"/>
              </a:spcBef>
              <a:spcAft>
                <a:spcPts val="0"/>
              </a:spcAft>
              <a:buSzPts val="900"/>
              <a:buNone/>
              <a:defRPr/>
            </a:lvl8pPr>
            <a:lvl9pPr marL="0" lvl="8" indent="0" algn="r">
              <a:lnSpc>
                <a:spcPct val="100000"/>
              </a:lnSpc>
              <a:spcBef>
                <a:spcPts val="0"/>
              </a:spcBef>
              <a:spcAft>
                <a:spcPts val="0"/>
              </a:spcAft>
              <a:buSzPts val="900"/>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161"/>
        <p:cNvGrpSpPr/>
        <p:nvPr/>
      </p:nvGrpSpPr>
      <p:grpSpPr>
        <a:xfrm>
          <a:off x="0" y="0"/>
          <a:ext cx="0" cy="0"/>
          <a:chOff x="0" y="0"/>
          <a:chExt cx="0" cy="0"/>
        </a:xfrm>
      </p:grpSpPr>
      <p:sp>
        <p:nvSpPr>
          <p:cNvPr id="162" name="Google Shape;162;p40"/>
          <p:cNvSpPr txBox="1">
            <a:spLocks noGrp="1"/>
          </p:cNvSpPr>
          <p:nvPr>
            <p:ph type="title"/>
          </p:nvPr>
        </p:nvSpPr>
        <p:spPr>
          <a:xfrm>
            <a:off x="677334" y="4800600"/>
            <a:ext cx="8596667"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Trebuchet MS"/>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40"/>
          <p:cNvSpPr>
            <a:spLocks noGrp="1"/>
          </p:cNvSpPr>
          <p:nvPr>
            <p:ph type="pic" idx="2"/>
          </p:nvPr>
        </p:nvSpPr>
        <p:spPr>
          <a:xfrm>
            <a:off x="677334" y="609600"/>
            <a:ext cx="8596668" cy="3845718"/>
          </a:xfrm>
          <a:prstGeom prst="rect">
            <a:avLst/>
          </a:prstGeom>
          <a:noFill/>
          <a:ln>
            <a:noFill/>
          </a:ln>
        </p:spPr>
        <p:txBody>
          <a:bodyPr spcFirstLastPara="1" wrap="square" lIns="91425" tIns="45700" rIns="91425" bIns="45700" anchor="t" anchorCtr="0">
            <a:normAutofit/>
          </a:bodyPr>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9pPr>
          </a:lstStyle>
          <a:p>
            <a:endParaRPr/>
          </a:p>
        </p:txBody>
      </p:sp>
      <p:sp>
        <p:nvSpPr>
          <p:cNvPr id="164" name="Google Shape;164;p40"/>
          <p:cNvSpPr txBox="1">
            <a:spLocks noGrp="1"/>
          </p:cNvSpPr>
          <p:nvPr>
            <p:ph type="body" idx="1"/>
          </p:nvPr>
        </p:nvSpPr>
        <p:spPr>
          <a:xfrm>
            <a:off x="677334" y="5367338"/>
            <a:ext cx="8596667" cy="67402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65" name="Google Shape;165;p4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4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 name="Google Shape;167;p4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a:lvl1pPr>
            <a:lvl2pPr marL="0" lvl="1" indent="0" algn="r">
              <a:lnSpc>
                <a:spcPct val="100000"/>
              </a:lnSpc>
              <a:spcBef>
                <a:spcPts val="0"/>
              </a:spcBef>
              <a:spcAft>
                <a:spcPts val="0"/>
              </a:spcAft>
              <a:buSzPts val="900"/>
              <a:buNone/>
              <a:defRPr/>
            </a:lvl2pPr>
            <a:lvl3pPr marL="0" lvl="2" indent="0" algn="r">
              <a:lnSpc>
                <a:spcPct val="100000"/>
              </a:lnSpc>
              <a:spcBef>
                <a:spcPts val="0"/>
              </a:spcBef>
              <a:spcAft>
                <a:spcPts val="0"/>
              </a:spcAft>
              <a:buSzPts val="900"/>
              <a:buNone/>
              <a:defRPr/>
            </a:lvl3pPr>
            <a:lvl4pPr marL="0" lvl="3" indent="0" algn="r">
              <a:lnSpc>
                <a:spcPct val="100000"/>
              </a:lnSpc>
              <a:spcBef>
                <a:spcPts val="0"/>
              </a:spcBef>
              <a:spcAft>
                <a:spcPts val="0"/>
              </a:spcAft>
              <a:buSzPts val="900"/>
              <a:buNone/>
              <a:defRPr/>
            </a:lvl4pPr>
            <a:lvl5pPr marL="0" lvl="4" indent="0" algn="r">
              <a:lnSpc>
                <a:spcPct val="100000"/>
              </a:lnSpc>
              <a:spcBef>
                <a:spcPts val="0"/>
              </a:spcBef>
              <a:spcAft>
                <a:spcPts val="0"/>
              </a:spcAft>
              <a:buSzPts val="900"/>
              <a:buNone/>
              <a:defRPr/>
            </a:lvl5pPr>
            <a:lvl6pPr marL="0" lvl="5" indent="0" algn="r">
              <a:lnSpc>
                <a:spcPct val="100000"/>
              </a:lnSpc>
              <a:spcBef>
                <a:spcPts val="0"/>
              </a:spcBef>
              <a:spcAft>
                <a:spcPts val="0"/>
              </a:spcAft>
              <a:buSzPts val="900"/>
              <a:buNone/>
              <a:defRPr/>
            </a:lvl6pPr>
            <a:lvl7pPr marL="0" lvl="6" indent="0" algn="r">
              <a:lnSpc>
                <a:spcPct val="100000"/>
              </a:lnSpc>
              <a:spcBef>
                <a:spcPts val="0"/>
              </a:spcBef>
              <a:spcAft>
                <a:spcPts val="0"/>
              </a:spcAft>
              <a:buSzPts val="900"/>
              <a:buNone/>
              <a:defRPr/>
            </a:lvl7pPr>
            <a:lvl8pPr marL="0" lvl="7" indent="0" algn="r">
              <a:lnSpc>
                <a:spcPct val="100000"/>
              </a:lnSpc>
              <a:spcBef>
                <a:spcPts val="0"/>
              </a:spcBef>
              <a:spcAft>
                <a:spcPts val="0"/>
              </a:spcAft>
              <a:buSzPts val="900"/>
              <a:buNone/>
              <a:defRPr/>
            </a:lvl8pPr>
            <a:lvl9pPr marL="0" lvl="8" indent="0" algn="r">
              <a:lnSpc>
                <a:spcPct val="100000"/>
              </a:lnSpc>
              <a:spcBef>
                <a:spcPts val="0"/>
              </a:spcBef>
              <a:spcAft>
                <a:spcPts val="0"/>
              </a:spcAft>
              <a:buSzPts val="900"/>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re et légende">
  <p:cSld name="Titre et légende">
    <p:spTree>
      <p:nvGrpSpPr>
        <p:cNvPr id="1" name="Shape 168"/>
        <p:cNvGrpSpPr/>
        <p:nvPr/>
      </p:nvGrpSpPr>
      <p:grpSpPr>
        <a:xfrm>
          <a:off x="0" y="0"/>
          <a:ext cx="0" cy="0"/>
          <a:chOff x="0" y="0"/>
          <a:chExt cx="0" cy="0"/>
        </a:xfrm>
      </p:grpSpPr>
      <p:sp>
        <p:nvSpPr>
          <p:cNvPr id="169" name="Google Shape;169;p41"/>
          <p:cNvSpPr txBox="1">
            <a:spLocks noGrp="1"/>
          </p:cNvSpPr>
          <p:nvPr>
            <p:ph type="title"/>
          </p:nvPr>
        </p:nvSpPr>
        <p:spPr>
          <a:xfrm>
            <a:off x="677335" y="609600"/>
            <a:ext cx="8596668" cy="3403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41"/>
          <p:cNvSpPr txBox="1">
            <a:spLocks noGrp="1"/>
          </p:cNvSpPr>
          <p:nvPr>
            <p:ph type="body" idx="1"/>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71" name="Google Shape;171;p4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2" name="Google Shape;172;p4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 name="Google Shape;173;p4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a:lvl1pPr>
            <a:lvl2pPr marL="0" lvl="1" indent="0" algn="r">
              <a:lnSpc>
                <a:spcPct val="100000"/>
              </a:lnSpc>
              <a:spcBef>
                <a:spcPts val="0"/>
              </a:spcBef>
              <a:spcAft>
                <a:spcPts val="0"/>
              </a:spcAft>
              <a:buSzPts val="900"/>
              <a:buNone/>
              <a:defRPr/>
            </a:lvl2pPr>
            <a:lvl3pPr marL="0" lvl="2" indent="0" algn="r">
              <a:lnSpc>
                <a:spcPct val="100000"/>
              </a:lnSpc>
              <a:spcBef>
                <a:spcPts val="0"/>
              </a:spcBef>
              <a:spcAft>
                <a:spcPts val="0"/>
              </a:spcAft>
              <a:buSzPts val="900"/>
              <a:buNone/>
              <a:defRPr/>
            </a:lvl3pPr>
            <a:lvl4pPr marL="0" lvl="3" indent="0" algn="r">
              <a:lnSpc>
                <a:spcPct val="100000"/>
              </a:lnSpc>
              <a:spcBef>
                <a:spcPts val="0"/>
              </a:spcBef>
              <a:spcAft>
                <a:spcPts val="0"/>
              </a:spcAft>
              <a:buSzPts val="900"/>
              <a:buNone/>
              <a:defRPr/>
            </a:lvl4pPr>
            <a:lvl5pPr marL="0" lvl="4" indent="0" algn="r">
              <a:lnSpc>
                <a:spcPct val="100000"/>
              </a:lnSpc>
              <a:spcBef>
                <a:spcPts val="0"/>
              </a:spcBef>
              <a:spcAft>
                <a:spcPts val="0"/>
              </a:spcAft>
              <a:buSzPts val="900"/>
              <a:buNone/>
              <a:defRPr/>
            </a:lvl5pPr>
            <a:lvl6pPr marL="0" lvl="5" indent="0" algn="r">
              <a:lnSpc>
                <a:spcPct val="100000"/>
              </a:lnSpc>
              <a:spcBef>
                <a:spcPts val="0"/>
              </a:spcBef>
              <a:spcAft>
                <a:spcPts val="0"/>
              </a:spcAft>
              <a:buSzPts val="900"/>
              <a:buNone/>
              <a:defRPr/>
            </a:lvl6pPr>
            <a:lvl7pPr marL="0" lvl="6" indent="0" algn="r">
              <a:lnSpc>
                <a:spcPct val="100000"/>
              </a:lnSpc>
              <a:spcBef>
                <a:spcPts val="0"/>
              </a:spcBef>
              <a:spcAft>
                <a:spcPts val="0"/>
              </a:spcAft>
              <a:buSzPts val="900"/>
              <a:buNone/>
              <a:defRPr/>
            </a:lvl7pPr>
            <a:lvl8pPr marL="0" lvl="7" indent="0" algn="r">
              <a:lnSpc>
                <a:spcPct val="100000"/>
              </a:lnSpc>
              <a:spcBef>
                <a:spcPts val="0"/>
              </a:spcBef>
              <a:spcAft>
                <a:spcPts val="0"/>
              </a:spcAft>
              <a:buSzPts val="900"/>
              <a:buNone/>
              <a:defRPr/>
            </a:lvl8pPr>
            <a:lvl9pPr marL="0" lvl="8" indent="0" algn="r">
              <a:lnSpc>
                <a:spcPct val="100000"/>
              </a:lnSpc>
              <a:spcBef>
                <a:spcPts val="0"/>
              </a:spcBef>
              <a:spcAft>
                <a:spcPts val="0"/>
              </a:spcAft>
              <a:buSzPts val="900"/>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itation avec légende">
  <p:cSld name="Citation avec légende">
    <p:spTree>
      <p:nvGrpSpPr>
        <p:cNvPr id="1" name="Shape 174"/>
        <p:cNvGrpSpPr/>
        <p:nvPr/>
      </p:nvGrpSpPr>
      <p:grpSpPr>
        <a:xfrm>
          <a:off x="0" y="0"/>
          <a:ext cx="0" cy="0"/>
          <a:chOff x="0" y="0"/>
          <a:chExt cx="0" cy="0"/>
        </a:xfrm>
      </p:grpSpPr>
      <p:sp>
        <p:nvSpPr>
          <p:cNvPr id="175" name="Google Shape;175;p42"/>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42"/>
          <p:cNvSpPr txBox="1">
            <a:spLocks noGrp="1"/>
          </p:cNvSpPr>
          <p:nvPr>
            <p:ph type="body" idx="1"/>
          </p:nvPr>
        </p:nvSpPr>
        <p:spPr>
          <a:xfrm>
            <a:off x="1366139" y="3632200"/>
            <a:ext cx="7224524" cy="381000"/>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280"/>
              <a:buFont typeface="Trebuchet MS"/>
              <a:buNone/>
              <a:defRPr sz="1600">
                <a:solidFill>
                  <a:srgbClr val="7F7F7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77" name="Google Shape;177;p42"/>
          <p:cNvSpPr txBox="1">
            <a:spLocks noGrp="1"/>
          </p:cNvSpPr>
          <p:nvPr>
            <p:ph type="body" idx="2"/>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78" name="Google Shape;178;p4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 name="Google Shape;179;p4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 name="Google Shape;180;p4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a:lvl1pPr>
            <a:lvl2pPr marL="0" lvl="1" indent="0" algn="r">
              <a:lnSpc>
                <a:spcPct val="100000"/>
              </a:lnSpc>
              <a:spcBef>
                <a:spcPts val="0"/>
              </a:spcBef>
              <a:spcAft>
                <a:spcPts val="0"/>
              </a:spcAft>
              <a:buSzPts val="900"/>
              <a:buNone/>
              <a:defRPr/>
            </a:lvl2pPr>
            <a:lvl3pPr marL="0" lvl="2" indent="0" algn="r">
              <a:lnSpc>
                <a:spcPct val="100000"/>
              </a:lnSpc>
              <a:spcBef>
                <a:spcPts val="0"/>
              </a:spcBef>
              <a:spcAft>
                <a:spcPts val="0"/>
              </a:spcAft>
              <a:buSzPts val="900"/>
              <a:buNone/>
              <a:defRPr/>
            </a:lvl3pPr>
            <a:lvl4pPr marL="0" lvl="3" indent="0" algn="r">
              <a:lnSpc>
                <a:spcPct val="100000"/>
              </a:lnSpc>
              <a:spcBef>
                <a:spcPts val="0"/>
              </a:spcBef>
              <a:spcAft>
                <a:spcPts val="0"/>
              </a:spcAft>
              <a:buSzPts val="900"/>
              <a:buNone/>
              <a:defRPr/>
            </a:lvl4pPr>
            <a:lvl5pPr marL="0" lvl="4" indent="0" algn="r">
              <a:lnSpc>
                <a:spcPct val="100000"/>
              </a:lnSpc>
              <a:spcBef>
                <a:spcPts val="0"/>
              </a:spcBef>
              <a:spcAft>
                <a:spcPts val="0"/>
              </a:spcAft>
              <a:buSzPts val="900"/>
              <a:buNone/>
              <a:defRPr/>
            </a:lvl5pPr>
            <a:lvl6pPr marL="0" lvl="5" indent="0" algn="r">
              <a:lnSpc>
                <a:spcPct val="100000"/>
              </a:lnSpc>
              <a:spcBef>
                <a:spcPts val="0"/>
              </a:spcBef>
              <a:spcAft>
                <a:spcPts val="0"/>
              </a:spcAft>
              <a:buSzPts val="900"/>
              <a:buNone/>
              <a:defRPr/>
            </a:lvl6pPr>
            <a:lvl7pPr marL="0" lvl="6" indent="0" algn="r">
              <a:lnSpc>
                <a:spcPct val="100000"/>
              </a:lnSpc>
              <a:spcBef>
                <a:spcPts val="0"/>
              </a:spcBef>
              <a:spcAft>
                <a:spcPts val="0"/>
              </a:spcAft>
              <a:buSzPts val="900"/>
              <a:buNone/>
              <a:defRPr/>
            </a:lvl7pPr>
            <a:lvl8pPr marL="0" lvl="7" indent="0" algn="r">
              <a:lnSpc>
                <a:spcPct val="100000"/>
              </a:lnSpc>
              <a:spcBef>
                <a:spcPts val="0"/>
              </a:spcBef>
              <a:spcAft>
                <a:spcPts val="0"/>
              </a:spcAft>
              <a:buSzPts val="900"/>
              <a:buNone/>
              <a:defRPr/>
            </a:lvl8pPr>
            <a:lvl9pPr marL="0" lvl="8" indent="0" algn="r">
              <a:lnSpc>
                <a:spcPct val="100000"/>
              </a:lnSpc>
              <a:spcBef>
                <a:spcPts val="0"/>
              </a:spcBef>
              <a:spcAft>
                <a:spcPts val="0"/>
              </a:spcAft>
              <a:buSzPts val="900"/>
              <a:buNone/>
              <a:defRPr/>
            </a:lvl9pPr>
          </a:lstStyle>
          <a:p>
            <a:pPr marL="0" lvl="0" indent="0" algn="r" rtl="0">
              <a:spcBef>
                <a:spcPts val="0"/>
              </a:spcBef>
              <a:spcAft>
                <a:spcPts val="0"/>
              </a:spcAft>
              <a:buNone/>
            </a:pPr>
            <a:fld id="{00000000-1234-1234-1234-123412341234}" type="slidenum">
              <a:rPr lang="en-US"/>
              <a:t>‹N°›</a:t>
            </a:fld>
            <a:endParaRPr/>
          </a:p>
        </p:txBody>
      </p:sp>
      <p:sp>
        <p:nvSpPr>
          <p:cNvPr id="181" name="Google Shape;181;p42"/>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8000" b="0" i="0" u="none" strike="noStrike" cap="none">
                <a:solidFill>
                  <a:srgbClr val="BFE471"/>
                </a:solidFill>
                <a:latin typeface="Arial"/>
                <a:ea typeface="Arial"/>
                <a:cs typeface="Arial"/>
                <a:sym typeface="Arial"/>
              </a:rPr>
              <a:t>“</a:t>
            </a:r>
            <a:endParaRPr/>
          </a:p>
        </p:txBody>
      </p:sp>
      <p:sp>
        <p:nvSpPr>
          <p:cNvPr id="182" name="Google Shape;182;p42"/>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8000" b="0" i="0" u="none" strike="noStrike" cap="none">
                <a:solidFill>
                  <a:srgbClr val="BFE471"/>
                </a:solidFill>
                <a:latin typeface="Arial"/>
                <a:ea typeface="Arial"/>
                <a:cs typeface="Arial"/>
                <a:sym typeface="Arial"/>
              </a:rPr>
              <a:t>”</a:t>
            </a:r>
            <a:endParaRPr sz="1400" b="0" i="0" u="none" strike="noStrike" cap="none">
              <a:solidFill>
                <a:srgbClr val="BFE471"/>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arte nom">
  <p:cSld name="Carte nom">
    <p:spTree>
      <p:nvGrpSpPr>
        <p:cNvPr id="1" name="Shape 183"/>
        <p:cNvGrpSpPr/>
        <p:nvPr/>
      </p:nvGrpSpPr>
      <p:grpSpPr>
        <a:xfrm>
          <a:off x="0" y="0"/>
          <a:ext cx="0" cy="0"/>
          <a:chOff x="0" y="0"/>
          <a:chExt cx="0" cy="0"/>
        </a:xfrm>
      </p:grpSpPr>
      <p:sp>
        <p:nvSpPr>
          <p:cNvPr id="184" name="Google Shape;184;p43"/>
          <p:cNvSpPr txBox="1">
            <a:spLocks noGrp="1"/>
          </p:cNvSpPr>
          <p:nvPr>
            <p:ph type="title"/>
          </p:nvPr>
        </p:nvSpPr>
        <p:spPr>
          <a:xfrm>
            <a:off x="677335" y="1931988"/>
            <a:ext cx="8596668" cy="259546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43"/>
          <p:cNvSpPr txBox="1">
            <a:spLocks noGrp="1"/>
          </p:cNvSpPr>
          <p:nvPr>
            <p:ph type="body" idx="1"/>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86" name="Google Shape;186;p4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7" name="Google Shape;187;p4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p4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a:lvl1pPr>
            <a:lvl2pPr marL="0" lvl="1" indent="0" algn="r">
              <a:lnSpc>
                <a:spcPct val="100000"/>
              </a:lnSpc>
              <a:spcBef>
                <a:spcPts val="0"/>
              </a:spcBef>
              <a:spcAft>
                <a:spcPts val="0"/>
              </a:spcAft>
              <a:buSzPts val="900"/>
              <a:buNone/>
              <a:defRPr/>
            </a:lvl2pPr>
            <a:lvl3pPr marL="0" lvl="2" indent="0" algn="r">
              <a:lnSpc>
                <a:spcPct val="100000"/>
              </a:lnSpc>
              <a:spcBef>
                <a:spcPts val="0"/>
              </a:spcBef>
              <a:spcAft>
                <a:spcPts val="0"/>
              </a:spcAft>
              <a:buSzPts val="900"/>
              <a:buNone/>
              <a:defRPr/>
            </a:lvl3pPr>
            <a:lvl4pPr marL="0" lvl="3" indent="0" algn="r">
              <a:lnSpc>
                <a:spcPct val="100000"/>
              </a:lnSpc>
              <a:spcBef>
                <a:spcPts val="0"/>
              </a:spcBef>
              <a:spcAft>
                <a:spcPts val="0"/>
              </a:spcAft>
              <a:buSzPts val="900"/>
              <a:buNone/>
              <a:defRPr/>
            </a:lvl4pPr>
            <a:lvl5pPr marL="0" lvl="4" indent="0" algn="r">
              <a:lnSpc>
                <a:spcPct val="100000"/>
              </a:lnSpc>
              <a:spcBef>
                <a:spcPts val="0"/>
              </a:spcBef>
              <a:spcAft>
                <a:spcPts val="0"/>
              </a:spcAft>
              <a:buSzPts val="900"/>
              <a:buNone/>
              <a:defRPr/>
            </a:lvl5pPr>
            <a:lvl6pPr marL="0" lvl="5" indent="0" algn="r">
              <a:lnSpc>
                <a:spcPct val="100000"/>
              </a:lnSpc>
              <a:spcBef>
                <a:spcPts val="0"/>
              </a:spcBef>
              <a:spcAft>
                <a:spcPts val="0"/>
              </a:spcAft>
              <a:buSzPts val="900"/>
              <a:buNone/>
              <a:defRPr/>
            </a:lvl6pPr>
            <a:lvl7pPr marL="0" lvl="6" indent="0" algn="r">
              <a:lnSpc>
                <a:spcPct val="100000"/>
              </a:lnSpc>
              <a:spcBef>
                <a:spcPts val="0"/>
              </a:spcBef>
              <a:spcAft>
                <a:spcPts val="0"/>
              </a:spcAft>
              <a:buSzPts val="900"/>
              <a:buNone/>
              <a:defRPr/>
            </a:lvl7pPr>
            <a:lvl8pPr marL="0" lvl="7" indent="0" algn="r">
              <a:lnSpc>
                <a:spcPct val="100000"/>
              </a:lnSpc>
              <a:spcBef>
                <a:spcPts val="0"/>
              </a:spcBef>
              <a:spcAft>
                <a:spcPts val="0"/>
              </a:spcAft>
              <a:buSzPts val="900"/>
              <a:buNone/>
              <a:defRPr/>
            </a:lvl8pPr>
            <a:lvl9pPr marL="0" lvl="8" indent="0" algn="r">
              <a:lnSpc>
                <a:spcPct val="100000"/>
              </a:lnSpc>
              <a:spcBef>
                <a:spcPts val="0"/>
              </a:spcBef>
              <a:spcAft>
                <a:spcPts val="0"/>
              </a:spcAft>
              <a:buSzPts val="900"/>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arte nom citation">
  <p:cSld name="Carte nom citation">
    <p:spTree>
      <p:nvGrpSpPr>
        <p:cNvPr id="1" name="Shape 189"/>
        <p:cNvGrpSpPr/>
        <p:nvPr/>
      </p:nvGrpSpPr>
      <p:grpSpPr>
        <a:xfrm>
          <a:off x="0" y="0"/>
          <a:ext cx="0" cy="0"/>
          <a:chOff x="0" y="0"/>
          <a:chExt cx="0" cy="0"/>
        </a:xfrm>
      </p:grpSpPr>
      <p:sp>
        <p:nvSpPr>
          <p:cNvPr id="190" name="Google Shape;190;p44"/>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1" name="Google Shape;191;p44"/>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rgbClr val="3F3F3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92" name="Google Shape;192;p44"/>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93" name="Google Shape;193;p4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4" name="Google Shape;194;p4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5" name="Google Shape;195;p4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a:lvl1pPr>
            <a:lvl2pPr marL="0" lvl="1" indent="0" algn="r">
              <a:lnSpc>
                <a:spcPct val="100000"/>
              </a:lnSpc>
              <a:spcBef>
                <a:spcPts val="0"/>
              </a:spcBef>
              <a:spcAft>
                <a:spcPts val="0"/>
              </a:spcAft>
              <a:buSzPts val="900"/>
              <a:buNone/>
              <a:defRPr/>
            </a:lvl2pPr>
            <a:lvl3pPr marL="0" lvl="2" indent="0" algn="r">
              <a:lnSpc>
                <a:spcPct val="100000"/>
              </a:lnSpc>
              <a:spcBef>
                <a:spcPts val="0"/>
              </a:spcBef>
              <a:spcAft>
                <a:spcPts val="0"/>
              </a:spcAft>
              <a:buSzPts val="900"/>
              <a:buNone/>
              <a:defRPr/>
            </a:lvl3pPr>
            <a:lvl4pPr marL="0" lvl="3" indent="0" algn="r">
              <a:lnSpc>
                <a:spcPct val="100000"/>
              </a:lnSpc>
              <a:spcBef>
                <a:spcPts val="0"/>
              </a:spcBef>
              <a:spcAft>
                <a:spcPts val="0"/>
              </a:spcAft>
              <a:buSzPts val="900"/>
              <a:buNone/>
              <a:defRPr/>
            </a:lvl4pPr>
            <a:lvl5pPr marL="0" lvl="4" indent="0" algn="r">
              <a:lnSpc>
                <a:spcPct val="100000"/>
              </a:lnSpc>
              <a:spcBef>
                <a:spcPts val="0"/>
              </a:spcBef>
              <a:spcAft>
                <a:spcPts val="0"/>
              </a:spcAft>
              <a:buSzPts val="900"/>
              <a:buNone/>
              <a:defRPr/>
            </a:lvl5pPr>
            <a:lvl6pPr marL="0" lvl="5" indent="0" algn="r">
              <a:lnSpc>
                <a:spcPct val="100000"/>
              </a:lnSpc>
              <a:spcBef>
                <a:spcPts val="0"/>
              </a:spcBef>
              <a:spcAft>
                <a:spcPts val="0"/>
              </a:spcAft>
              <a:buSzPts val="900"/>
              <a:buNone/>
              <a:defRPr/>
            </a:lvl6pPr>
            <a:lvl7pPr marL="0" lvl="6" indent="0" algn="r">
              <a:lnSpc>
                <a:spcPct val="100000"/>
              </a:lnSpc>
              <a:spcBef>
                <a:spcPts val="0"/>
              </a:spcBef>
              <a:spcAft>
                <a:spcPts val="0"/>
              </a:spcAft>
              <a:buSzPts val="900"/>
              <a:buNone/>
              <a:defRPr/>
            </a:lvl7pPr>
            <a:lvl8pPr marL="0" lvl="7" indent="0" algn="r">
              <a:lnSpc>
                <a:spcPct val="100000"/>
              </a:lnSpc>
              <a:spcBef>
                <a:spcPts val="0"/>
              </a:spcBef>
              <a:spcAft>
                <a:spcPts val="0"/>
              </a:spcAft>
              <a:buSzPts val="900"/>
              <a:buNone/>
              <a:defRPr/>
            </a:lvl8pPr>
            <a:lvl9pPr marL="0" lvl="8" indent="0" algn="r">
              <a:lnSpc>
                <a:spcPct val="100000"/>
              </a:lnSpc>
              <a:spcBef>
                <a:spcPts val="0"/>
              </a:spcBef>
              <a:spcAft>
                <a:spcPts val="0"/>
              </a:spcAft>
              <a:buSzPts val="900"/>
              <a:buNone/>
              <a:defRPr/>
            </a:lvl9pPr>
          </a:lstStyle>
          <a:p>
            <a:pPr marL="0" lvl="0" indent="0" algn="r" rtl="0">
              <a:spcBef>
                <a:spcPts val="0"/>
              </a:spcBef>
              <a:spcAft>
                <a:spcPts val="0"/>
              </a:spcAft>
              <a:buNone/>
            </a:pPr>
            <a:fld id="{00000000-1234-1234-1234-123412341234}" type="slidenum">
              <a:rPr lang="en-US"/>
              <a:t>‹N°›</a:t>
            </a:fld>
            <a:endParaRPr/>
          </a:p>
        </p:txBody>
      </p:sp>
      <p:sp>
        <p:nvSpPr>
          <p:cNvPr id="196" name="Google Shape;196;p44"/>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8000" b="0" i="0" u="none" strike="noStrike" cap="none">
                <a:solidFill>
                  <a:srgbClr val="BFE471"/>
                </a:solidFill>
                <a:latin typeface="Arial"/>
                <a:ea typeface="Arial"/>
                <a:cs typeface="Arial"/>
                <a:sym typeface="Arial"/>
              </a:rPr>
              <a:t>“</a:t>
            </a:r>
            <a:endParaRPr/>
          </a:p>
        </p:txBody>
      </p:sp>
      <p:sp>
        <p:nvSpPr>
          <p:cNvPr id="197" name="Google Shape;197;p44"/>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8000" b="0" i="0" u="none" strike="noStrike" cap="none">
                <a:solidFill>
                  <a:srgbClr val="BFE471"/>
                </a:solidFill>
                <a:latin typeface="Arial"/>
                <a:ea typeface="Arial"/>
                <a:cs typeface="Arial"/>
                <a:sym typeface="Arial"/>
              </a:rPr>
              <a:t>”</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Vrai ou faux">
  <p:cSld name="Vrai ou faux">
    <p:spTree>
      <p:nvGrpSpPr>
        <p:cNvPr id="1" name="Shape 198"/>
        <p:cNvGrpSpPr/>
        <p:nvPr/>
      </p:nvGrpSpPr>
      <p:grpSpPr>
        <a:xfrm>
          <a:off x="0" y="0"/>
          <a:ext cx="0" cy="0"/>
          <a:chOff x="0" y="0"/>
          <a:chExt cx="0" cy="0"/>
        </a:xfrm>
      </p:grpSpPr>
      <p:sp>
        <p:nvSpPr>
          <p:cNvPr id="199" name="Google Shape;199;p45"/>
          <p:cNvSpPr txBox="1">
            <a:spLocks noGrp="1"/>
          </p:cNvSpPr>
          <p:nvPr>
            <p:ph type="title"/>
          </p:nvPr>
        </p:nvSpPr>
        <p:spPr>
          <a:xfrm>
            <a:off x="685799" y="609600"/>
            <a:ext cx="8588203"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0" name="Google Shape;200;p45"/>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chemeClr val="accent1"/>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01" name="Google Shape;201;p45"/>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202" name="Google Shape;202;p4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3" name="Google Shape;203;p4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4" name="Google Shape;204;p4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a:lvl1pPr>
            <a:lvl2pPr marL="0" lvl="1" indent="0" algn="r">
              <a:lnSpc>
                <a:spcPct val="100000"/>
              </a:lnSpc>
              <a:spcBef>
                <a:spcPts val="0"/>
              </a:spcBef>
              <a:spcAft>
                <a:spcPts val="0"/>
              </a:spcAft>
              <a:buSzPts val="900"/>
              <a:buNone/>
              <a:defRPr/>
            </a:lvl2pPr>
            <a:lvl3pPr marL="0" lvl="2" indent="0" algn="r">
              <a:lnSpc>
                <a:spcPct val="100000"/>
              </a:lnSpc>
              <a:spcBef>
                <a:spcPts val="0"/>
              </a:spcBef>
              <a:spcAft>
                <a:spcPts val="0"/>
              </a:spcAft>
              <a:buSzPts val="900"/>
              <a:buNone/>
              <a:defRPr/>
            </a:lvl3pPr>
            <a:lvl4pPr marL="0" lvl="3" indent="0" algn="r">
              <a:lnSpc>
                <a:spcPct val="100000"/>
              </a:lnSpc>
              <a:spcBef>
                <a:spcPts val="0"/>
              </a:spcBef>
              <a:spcAft>
                <a:spcPts val="0"/>
              </a:spcAft>
              <a:buSzPts val="900"/>
              <a:buNone/>
              <a:defRPr/>
            </a:lvl4pPr>
            <a:lvl5pPr marL="0" lvl="4" indent="0" algn="r">
              <a:lnSpc>
                <a:spcPct val="100000"/>
              </a:lnSpc>
              <a:spcBef>
                <a:spcPts val="0"/>
              </a:spcBef>
              <a:spcAft>
                <a:spcPts val="0"/>
              </a:spcAft>
              <a:buSzPts val="900"/>
              <a:buNone/>
              <a:defRPr/>
            </a:lvl5pPr>
            <a:lvl6pPr marL="0" lvl="5" indent="0" algn="r">
              <a:lnSpc>
                <a:spcPct val="100000"/>
              </a:lnSpc>
              <a:spcBef>
                <a:spcPts val="0"/>
              </a:spcBef>
              <a:spcAft>
                <a:spcPts val="0"/>
              </a:spcAft>
              <a:buSzPts val="900"/>
              <a:buNone/>
              <a:defRPr/>
            </a:lvl6pPr>
            <a:lvl7pPr marL="0" lvl="6" indent="0" algn="r">
              <a:lnSpc>
                <a:spcPct val="100000"/>
              </a:lnSpc>
              <a:spcBef>
                <a:spcPts val="0"/>
              </a:spcBef>
              <a:spcAft>
                <a:spcPts val="0"/>
              </a:spcAft>
              <a:buSzPts val="900"/>
              <a:buNone/>
              <a:defRPr/>
            </a:lvl7pPr>
            <a:lvl8pPr marL="0" lvl="7" indent="0" algn="r">
              <a:lnSpc>
                <a:spcPct val="100000"/>
              </a:lnSpc>
              <a:spcBef>
                <a:spcPts val="0"/>
              </a:spcBef>
              <a:spcAft>
                <a:spcPts val="0"/>
              </a:spcAft>
              <a:buSzPts val="900"/>
              <a:buNone/>
              <a:defRPr/>
            </a:lvl8pPr>
            <a:lvl9pPr marL="0" lvl="8" indent="0" algn="r">
              <a:lnSpc>
                <a:spcPct val="100000"/>
              </a:lnSpc>
              <a:spcBef>
                <a:spcPts val="0"/>
              </a:spcBef>
              <a:spcAft>
                <a:spcPts val="0"/>
              </a:spcAft>
              <a:buSzPts val="900"/>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205"/>
        <p:cNvGrpSpPr/>
        <p:nvPr/>
      </p:nvGrpSpPr>
      <p:grpSpPr>
        <a:xfrm>
          <a:off x="0" y="0"/>
          <a:ext cx="0" cy="0"/>
          <a:chOff x="0" y="0"/>
          <a:chExt cx="0" cy="0"/>
        </a:xfrm>
      </p:grpSpPr>
      <p:sp>
        <p:nvSpPr>
          <p:cNvPr id="206" name="Google Shape;206;p46"/>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7" name="Google Shape;207;p46"/>
          <p:cNvSpPr txBox="1">
            <a:spLocks noGrp="1"/>
          </p:cNvSpPr>
          <p:nvPr>
            <p:ph type="body" idx="1"/>
          </p:nvPr>
        </p:nvSpPr>
        <p:spPr>
          <a:xfrm rot="5400000">
            <a:off x="3035282" y="-197358"/>
            <a:ext cx="3880773" cy="8596668"/>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08" name="Google Shape;208;p4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9" name="Google Shape;209;p4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0" name="Google Shape;210;p4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a:lvl1pPr>
            <a:lvl2pPr marL="0" lvl="1" indent="0" algn="r">
              <a:lnSpc>
                <a:spcPct val="100000"/>
              </a:lnSpc>
              <a:spcBef>
                <a:spcPts val="0"/>
              </a:spcBef>
              <a:spcAft>
                <a:spcPts val="0"/>
              </a:spcAft>
              <a:buSzPts val="900"/>
              <a:buNone/>
              <a:defRPr/>
            </a:lvl2pPr>
            <a:lvl3pPr marL="0" lvl="2" indent="0" algn="r">
              <a:lnSpc>
                <a:spcPct val="100000"/>
              </a:lnSpc>
              <a:spcBef>
                <a:spcPts val="0"/>
              </a:spcBef>
              <a:spcAft>
                <a:spcPts val="0"/>
              </a:spcAft>
              <a:buSzPts val="900"/>
              <a:buNone/>
              <a:defRPr/>
            </a:lvl3pPr>
            <a:lvl4pPr marL="0" lvl="3" indent="0" algn="r">
              <a:lnSpc>
                <a:spcPct val="100000"/>
              </a:lnSpc>
              <a:spcBef>
                <a:spcPts val="0"/>
              </a:spcBef>
              <a:spcAft>
                <a:spcPts val="0"/>
              </a:spcAft>
              <a:buSzPts val="900"/>
              <a:buNone/>
              <a:defRPr/>
            </a:lvl4pPr>
            <a:lvl5pPr marL="0" lvl="4" indent="0" algn="r">
              <a:lnSpc>
                <a:spcPct val="100000"/>
              </a:lnSpc>
              <a:spcBef>
                <a:spcPts val="0"/>
              </a:spcBef>
              <a:spcAft>
                <a:spcPts val="0"/>
              </a:spcAft>
              <a:buSzPts val="900"/>
              <a:buNone/>
              <a:defRPr/>
            </a:lvl5pPr>
            <a:lvl6pPr marL="0" lvl="5" indent="0" algn="r">
              <a:lnSpc>
                <a:spcPct val="100000"/>
              </a:lnSpc>
              <a:spcBef>
                <a:spcPts val="0"/>
              </a:spcBef>
              <a:spcAft>
                <a:spcPts val="0"/>
              </a:spcAft>
              <a:buSzPts val="900"/>
              <a:buNone/>
              <a:defRPr/>
            </a:lvl6pPr>
            <a:lvl7pPr marL="0" lvl="6" indent="0" algn="r">
              <a:lnSpc>
                <a:spcPct val="100000"/>
              </a:lnSpc>
              <a:spcBef>
                <a:spcPts val="0"/>
              </a:spcBef>
              <a:spcAft>
                <a:spcPts val="0"/>
              </a:spcAft>
              <a:buSzPts val="900"/>
              <a:buNone/>
              <a:defRPr/>
            </a:lvl7pPr>
            <a:lvl8pPr marL="0" lvl="7" indent="0" algn="r">
              <a:lnSpc>
                <a:spcPct val="100000"/>
              </a:lnSpc>
              <a:spcBef>
                <a:spcPts val="0"/>
              </a:spcBef>
              <a:spcAft>
                <a:spcPts val="0"/>
              </a:spcAft>
              <a:buSzPts val="900"/>
              <a:buNone/>
              <a:defRPr/>
            </a:lvl8pPr>
            <a:lvl9pPr marL="0" lvl="8" indent="0" algn="r">
              <a:lnSpc>
                <a:spcPct val="100000"/>
              </a:lnSpc>
              <a:spcBef>
                <a:spcPts val="0"/>
              </a:spcBef>
              <a:spcAft>
                <a:spcPts val="0"/>
              </a:spcAft>
              <a:buSzPts val="900"/>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211"/>
        <p:cNvGrpSpPr/>
        <p:nvPr/>
      </p:nvGrpSpPr>
      <p:grpSpPr>
        <a:xfrm>
          <a:off x="0" y="0"/>
          <a:ext cx="0" cy="0"/>
          <a:chOff x="0" y="0"/>
          <a:chExt cx="0" cy="0"/>
        </a:xfrm>
      </p:grpSpPr>
      <p:sp>
        <p:nvSpPr>
          <p:cNvPr id="212" name="Google Shape;212;p47"/>
          <p:cNvSpPr txBox="1">
            <a:spLocks noGrp="1"/>
          </p:cNvSpPr>
          <p:nvPr>
            <p:ph type="title"/>
          </p:nvPr>
        </p:nvSpPr>
        <p:spPr>
          <a:xfrm rot="5400000">
            <a:off x="5994319" y="2582953"/>
            <a:ext cx="5251451" cy="1304743"/>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p47"/>
          <p:cNvSpPr txBox="1">
            <a:spLocks noGrp="1"/>
          </p:cNvSpPr>
          <p:nvPr>
            <p:ph type="body" idx="1"/>
          </p:nvPr>
        </p:nvSpPr>
        <p:spPr>
          <a:xfrm rot="5400000">
            <a:off x="1581685" y="-294750"/>
            <a:ext cx="5251450" cy="7060150"/>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14" name="Google Shape;214;p4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5" name="Google Shape;215;p4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6" name="Google Shape;216;p4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a:lvl1pPr>
            <a:lvl2pPr marL="0" lvl="1" indent="0" algn="r">
              <a:lnSpc>
                <a:spcPct val="100000"/>
              </a:lnSpc>
              <a:spcBef>
                <a:spcPts val="0"/>
              </a:spcBef>
              <a:spcAft>
                <a:spcPts val="0"/>
              </a:spcAft>
              <a:buSzPts val="900"/>
              <a:buNone/>
              <a:defRPr/>
            </a:lvl2pPr>
            <a:lvl3pPr marL="0" lvl="2" indent="0" algn="r">
              <a:lnSpc>
                <a:spcPct val="100000"/>
              </a:lnSpc>
              <a:spcBef>
                <a:spcPts val="0"/>
              </a:spcBef>
              <a:spcAft>
                <a:spcPts val="0"/>
              </a:spcAft>
              <a:buSzPts val="900"/>
              <a:buNone/>
              <a:defRPr/>
            </a:lvl3pPr>
            <a:lvl4pPr marL="0" lvl="3" indent="0" algn="r">
              <a:lnSpc>
                <a:spcPct val="100000"/>
              </a:lnSpc>
              <a:spcBef>
                <a:spcPts val="0"/>
              </a:spcBef>
              <a:spcAft>
                <a:spcPts val="0"/>
              </a:spcAft>
              <a:buSzPts val="900"/>
              <a:buNone/>
              <a:defRPr/>
            </a:lvl4pPr>
            <a:lvl5pPr marL="0" lvl="4" indent="0" algn="r">
              <a:lnSpc>
                <a:spcPct val="100000"/>
              </a:lnSpc>
              <a:spcBef>
                <a:spcPts val="0"/>
              </a:spcBef>
              <a:spcAft>
                <a:spcPts val="0"/>
              </a:spcAft>
              <a:buSzPts val="900"/>
              <a:buNone/>
              <a:defRPr/>
            </a:lvl5pPr>
            <a:lvl6pPr marL="0" lvl="5" indent="0" algn="r">
              <a:lnSpc>
                <a:spcPct val="100000"/>
              </a:lnSpc>
              <a:spcBef>
                <a:spcPts val="0"/>
              </a:spcBef>
              <a:spcAft>
                <a:spcPts val="0"/>
              </a:spcAft>
              <a:buSzPts val="900"/>
              <a:buNone/>
              <a:defRPr/>
            </a:lvl6pPr>
            <a:lvl7pPr marL="0" lvl="6" indent="0" algn="r">
              <a:lnSpc>
                <a:spcPct val="100000"/>
              </a:lnSpc>
              <a:spcBef>
                <a:spcPts val="0"/>
              </a:spcBef>
              <a:spcAft>
                <a:spcPts val="0"/>
              </a:spcAft>
              <a:buSzPts val="900"/>
              <a:buNone/>
              <a:defRPr/>
            </a:lvl7pPr>
            <a:lvl8pPr marL="0" lvl="7" indent="0" algn="r">
              <a:lnSpc>
                <a:spcPct val="100000"/>
              </a:lnSpc>
              <a:spcBef>
                <a:spcPts val="0"/>
              </a:spcBef>
              <a:spcAft>
                <a:spcPts val="0"/>
              </a:spcAft>
              <a:buSzPts val="900"/>
              <a:buNone/>
              <a:defRPr/>
            </a:lvl8pPr>
            <a:lvl9pPr marL="0" lvl="8" indent="0" algn="r">
              <a:lnSpc>
                <a:spcPct val="100000"/>
              </a:lnSpc>
              <a:spcBef>
                <a:spcPts val="0"/>
              </a:spcBef>
              <a:spcAft>
                <a:spcPts val="0"/>
              </a:spcAft>
              <a:buSzPts val="900"/>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g6ad0883ea5_0_133"/>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41" name="Google Shape;41;g6ad0883ea5_0_13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17"/>
        <p:cNvGrpSpPr/>
        <p:nvPr/>
      </p:nvGrpSpPr>
      <p:grpSpPr>
        <a:xfrm>
          <a:off x="0" y="0"/>
          <a:ext cx="0" cy="0"/>
          <a:chOff x="0" y="0"/>
          <a:chExt cx="0" cy="0"/>
        </a:xfrm>
      </p:grpSpPr>
      <p:sp>
        <p:nvSpPr>
          <p:cNvPr id="218" name="Google Shape;218;p30"/>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Autofit/>
          </a:bodyPr>
          <a:lstStyle>
            <a:lvl1pPr lvl="0" algn="l">
              <a:spcBef>
                <a:spcPts val="0"/>
              </a:spcBef>
              <a:spcAft>
                <a:spcPts val="0"/>
              </a:spcAft>
              <a:buClr>
                <a:schemeClr val="accent1"/>
              </a:buClr>
              <a:buSzPts val="6400"/>
              <a:buFont typeface="Trebuchet MS"/>
              <a:buNone/>
              <a:defRPr sz="6400"/>
            </a:lvl1pPr>
            <a:lvl2pPr lvl="1" algn="l">
              <a:spcBef>
                <a:spcPts val="0"/>
              </a:spcBef>
              <a:spcAft>
                <a:spcPts val="0"/>
              </a:spcAft>
              <a:buClr>
                <a:schemeClr val="dk2"/>
              </a:buClr>
              <a:buSzPts val="6400"/>
              <a:buNone/>
              <a:defRPr sz="6400"/>
            </a:lvl2pPr>
            <a:lvl3pPr lvl="2" algn="l">
              <a:spcBef>
                <a:spcPts val="0"/>
              </a:spcBef>
              <a:spcAft>
                <a:spcPts val="0"/>
              </a:spcAft>
              <a:buClr>
                <a:schemeClr val="dk2"/>
              </a:buClr>
              <a:buSzPts val="6400"/>
              <a:buNone/>
              <a:defRPr sz="6400"/>
            </a:lvl3pPr>
            <a:lvl4pPr lvl="3" algn="l">
              <a:spcBef>
                <a:spcPts val="0"/>
              </a:spcBef>
              <a:spcAft>
                <a:spcPts val="0"/>
              </a:spcAft>
              <a:buClr>
                <a:schemeClr val="dk2"/>
              </a:buClr>
              <a:buSzPts val="6400"/>
              <a:buNone/>
              <a:defRPr sz="6400"/>
            </a:lvl4pPr>
            <a:lvl5pPr lvl="4" algn="l">
              <a:spcBef>
                <a:spcPts val="0"/>
              </a:spcBef>
              <a:spcAft>
                <a:spcPts val="0"/>
              </a:spcAft>
              <a:buClr>
                <a:schemeClr val="dk2"/>
              </a:buClr>
              <a:buSzPts val="6400"/>
              <a:buNone/>
              <a:defRPr sz="6400"/>
            </a:lvl5pPr>
            <a:lvl6pPr lvl="5" algn="l">
              <a:spcBef>
                <a:spcPts val="0"/>
              </a:spcBef>
              <a:spcAft>
                <a:spcPts val="0"/>
              </a:spcAft>
              <a:buClr>
                <a:schemeClr val="dk2"/>
              </a:buClr>
              <a:buSzPts val="6400"/>
              <a:buNone/>
              <a:defRPr sz="6400"/>
            </a:lvl6pPr>
            <a:lvl7pPr lvl="6" algn="l">
              <a:spcBef>
                <a:spcPts val="0"/>
              </a:spcBef>
              <a:spcAft>
                <a:spcPts val="0"/>
              </a:spcAft>
              <a:buClr>
                <a:schemeClr val="dk2"/>
              </a:buClr>
              <a:buSzPts val="6400"/>
              <a:buNone/>
              <a:defRPr sz="6400"/>
            </a:lvl7pPr>
            <a:lvl8pPr lvl="7" algn="l">
              <a:spcBef>
                <a:spcPts val="0"/>
              </a:spcBef>
              <a:spcAft>
                <a:spcPts val="0"/>
              </a:spcAft>
              <a:buClr>
                <a:schemeClr val="dk2"/>
              </a:buClr>
              <a:buSzPts val="6400"/>
              <a:buNone/>
              <a:defRPr sz="6400"/>
            </a:lvl8pPr>
            <a:lvl9pPr lvl="8" algn="l">
              <a:spcBef>
                <a:spcPts val="0"/>
              </a:spcBef>
              <a:spcAft>
                <a:spcPts val="0"/>
              </a:spcAft>
              <a:buClr>
                <a:schemeClr val="dk2"/>
              </a:buClr>
              <a:buSzPts val="6400"/>
              <a:buNone/>
              <a:defRPr sz="6400"/>
            </a:lvl9pPr>
          </a:lstStyle>
          <a:p>
            <a:endParaRPr/>
          </a:p>
        </p:txBody>
      </p:sp>
      <p:sp>
        <p:nvSpPr>
          <p:cNvPr id="219" name="Google Shape;219;p3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2"/>
        <p:cNvGrpSpPr/>
        <p:nvPr/>
      </p:nvGrpSpPr>
      <p:grpSpPr>
        <a:xfrm>
          <a:off x="0" y="0"/>
          <a:ext cx="0" cy="0"/>
          <a:chOff x="0" y="0"/>
          <a:chExt cx="0" cy="0"/>
        </a:xfrm>
      </p:grpSpPr>
      <p:sp>
        <p:nvSpPr>
          <p:cNvPr id="43" name="Google Shape;43;g6ad0883ea5_0_156"/>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44"/>
        <p:cNvGrpSpPr/>
        <p:nvPr/>
      </p:nvGrpSpPr>
      <p:grpSpPr>
        <a:xfrm>
          <a:off x="0" y="0"/>
          <a:ext cx="0" cy="0"/>
          <a:chOff x="0" y="0"/>
          <a:chExt cx="0" cy="0"/>
        </a:xfrm>
      </p:grpSpPr>
      <p:sp>
        <p:nvSpPr>
          <p:cNvPr id="45" name="Google Shape;45;g6ad0883ea5_0_164"/>
          <p:cNvSpPr txBox="1">
            <a:spLocks noGrp="1"/>
          </p:cNvSpPr>
          <p:nvPr>
            <p:ph type="title"/>
          </p:nvPr>
        </p:nvSpPr>
        <p:spPr>
          <a:xfrm>
            <a:off x="2933700" y="568345"/>
            <a:ext cx="8770500" cy="1560600"/>
          </a:xfrm>
          <a:prstGeom prst="rect">
            <a:avLst/>
          </a:prstGeom>
          <a:noFill/>
          <a:ln>
            <a:noFill/>
          </a:ln>
        </p:spPr>
        <p:txBody>
          <a:bodyPr spcFirstLastPara="1" wrap="square" lIns="91425" tIns="45700" rIns="91425" bIns="45700" anchor="t" anchorCtr="0">
            <a:noAutofit/>
          </a:bodyPr>
          <a:lstStyle>
            <a:lvl1pPr lvl="0" algn="l">
              <a:lnSpc>
                <a:spcPct val="99000"/>
              </a:lnSpc>
              <a:spcBef>
                <a:spcPts val="0"/>
              </a:spcBef>
              <a:spcAft>
                <a:spcPts val="0"/>
              </a:spcAft>
              <a:buClr>
                <a:srgbClr val="464B56"/>
              </a:buClr>
              <a:buSzPts val="18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46" name="Google Shape;46;g6ad0883ea5_0_164"/>
          <p:cNvSpPr txBox="1">
            <a:spLocks noGrp="1"/>
          </p:cNvSpPr>
          <p:nvPr>
            <p:ph type="body" idx="1"/>
          </p:nvPr>
        </p:nvSpPr>
        <p:spPr>
          <a:xfrm>
            <a:off x="2933699" y="2438399"/>
            <a:ext cx="4160400" cy="3657600"/>
          </a:xfrm>
          <a:prstGeom prst="rect">
            <a:avLst/>
          </a:prstGeom>
          <a:noFill/>
          <a:ln>
            <a:noFill/>
          </a:ln>
        </p:spPr>
        <p:txBody>
          <a:bodyPr spcFirstLastPara="1" wrap="square" lIns="91425" tIns="45700" rIns="91425" bIns="45700" anchor="t" anchorCtr="0">
            <a:noAutofit/>
          </a:bodyPr>
          <a:lstStyle>
            <a:lvl1pPr marL="457200" lvl="0" indent="-342900" algn="l">
              <a:lnSpc>
                <a:spcPct val="111000"/>
              </a:lnSpc>
              <a:spcBef>
                <a:spcPts val="930"/>
              </a:spcBef>
              <a:spcAft>
                <a:spcPts val="0"/>
              </a:spcAft>
              <a:buClr>
                <a:srgbClr val="464B56"/>
              </a:buClr>
              <a:buSzPts val="1800"/>
              <a:buChar char="●"/>
              <a:defRPr/>
            </a:lvl1pPr>
            <a:lvl2pPr marL="914400" lvl="1" indent="-342900" algn="l">
              <a:lnSpc>
                <a:spcPct val="111000"/>
              </a:lnSpc>
              <a:spcBef>
                <a:spcPts val="2100"/>
              </a:spcBef>
              <a:spcAft>
                <a:spcPts val="0"/>
              </a:spcAft>
              <a:buClr>
                <a:srgbClr val="464B56"/>
              </a:buClr>
              <a:buSzPts val="1800"/>
              <a:buChar char="○"/>
              <a:defRPr/>
            </a:lvl2pPr>
            <a:lvl3pPr marL="1371600" lvl="2" indent="-342900" algn="l">
              <a:lnSpc>
                <a:spcPct val="111000"/>
              </a:lnSpc>
              <a:spcBef>
                <a:spcPts val="2100"/>
              </a:spcBef>
              <a:spcAft>
                <a:spcPts val="0"/>
              </a:spcAft>
              <a:buClr>
                <a:srgbClr val="464B56"/>
              </a:buClr>
              <a:buSzPts val="1800"/>
              <a:buChar char="■"/>
              <a:defRPr/>
            </a:lvl3pPr>
            <a:lvl4pPr marL="1828800" lvl="3" indent="-342900" algn="l">
              <a:lnSpc>
                <a:spcPct val="111000"/>
              </a:lnSpc>
              <a:spcBef>
                <a:spcPts val="2100"/>
              </a:spcBef>
              <a:spcAft>
                <a:spcPts val="0"/>
              </a:spcAft>
              <a:buClr>
                <a:srgbClr val="464B56"/>
              </a:buClr>
              <a:buSzPts val="1800"/>
              <a:buChar char="●"/>
              <a:defRPr/>
            </a:lvl4pPr>
            <a:lvl5pPr marL="2286000" lvl="4" indent="-342900" algn="l">
              <a:lnSpc>
                <a:spcPct val="111000"/>
              </a:lnSpc>
              <a:spcBef>
                <a:spcPts val="2100"/>
              </a:spcBef>
              <a:spcAft>
                <a:spcPts val="0"/>
              </a:spcAft>
              <a:buClr>
                <a:srgbClr val="464B56"/>
              </a:buClr>
              <a:buSzPts val="1800"/>
              <a:buChar char="○"/>
              <a:defRPr/>
            </a:lvl5pPr>
            <a:lvl6pPr marL="2743200" lvl="5" indent="-342900" algn="l">
              <a:lnSpc>
                <a:spcPct val="111000"/>
              </a:lnSpc>
              <a:spcBef>
                <a:spcPts val="2100"/>
              </a:spcBef>
              <a:spcAft>
                <a:spcPts val="0"/>
              </a:spcAft>
              <a:buClr>
                <a:srgbClr val="474A55"/>
              </a:buClr>
              <a:buSzPts val="1800"/>
              <a:buChar char="■"/>
              <a:defRPr/>
            </a:lvl6pPr>
            <a:lvl7pPr marL="3200400" lvl="6" indent="-342900" algn="l">
              <a:lnSpc>
                <a:spcPct val="111000"/>
              </a:lnSpc>
              <a:spcBef>
                <a:spcPts val="2100"/>
              </a:spcBef>
              <a:spcAft>
                <a:spcPts val="0"/>
              </a:spcAft>
              <a:buClr>
                <a:srgbClr val="474A55"/>
              </a:buClr>
              <a:buSzPts val="1800"/>
              <a:buChar char="●"/>
              <a:defRPr/>
            </a:lvl7pPr>
            <a:lvl8pPr marL="3657600" lvl="7" indent="-342900" algn="l">
              <a:lnSpc>
                <a:spcPct val="111000"/>
              </a:lnSpc>
              <a:spcBef>
                <a:spcPts val="2100"/>
              </a:spcBef>
              <a:spcAft>
                <a:spcPts val="0"/>
              </a:spcAft>
              <a:buClr>
                <a:srgbClr val="474A55"/>
              </a:buClr>
              <a:buSzPts val="1800"/>
              <a:buChar char="○"/>
              <a:defRPr/>
            </a:lvl8pPr>
            <a:lvl9pPr marL="4114800" lvl="8" indent="-342900" algn="l">
              <a:lnSpc>
                <a:spcPct val="111000"/>
              </a:lnSpc>
              <a:spcBef>
                <a:spcPts val="2100"/>
              </a:spcBef>
              <a:spcAft>
                <a:spcPts val="2100"/>
              </a:spcAft>
              <a:buClr>
                <a:srgbClr val="474A55"/>
              </a:buClr>
              <a:buSzPts val="1800"/>
              <a:buChar char="■"/>
              <a:defRPr/>
            </a:lvl9pPr>
          </a:lstStyle>
          <a:p>
            <a:endParaRPr/>
          </a:p>
        </p:txBody>
      </p:sp>
      <p:sp>
        <p:nvSpPr>
          <p:cNvPr id="47" name="Google Shape;47;g6ad0883ea5_0_164"/>
          <p:cNvSpPr txBox="1">
            <a:spLocks noGrp="1"/>
          </p:cNvSpPr>
          <p:nvPr>
            <p:ph type="body" idx="2"/>
          </p:nvPr>
        </p:nvSpPr>
        <p:spPr>
          <a:xfrm>
            <a:off x="7543751" y="2438399"/>
            <a:ext cx="4160400" cy="3657600"/>
          </a:xfrm>
          <a:prstGeom prst="rect">
            <a:avLst/>
          </a:prstGeom>
          <a:noFill/>
          <a:ln>
            <a:noFill/>
          </a:ln>
        </p:spPr>
        <p:txBody>
          <a:bodyPr spcFirstLastPara="1" wrap="square" lIns="91425" tIns="45700" rIns="91425" bIns="45700" anchor="t" anchorCtr="0">
            <a:noAutofit/>
          </a:bodyPr>
          <a:lstStyle>
            <a:lvl1pPr marL="457200" lvl="0" indent="-342900" algn="l">
              <a:lnSpc>
                <a:spcPct val="111000"/>
              </a:lnSpc>
              <a:spcBef>
                <a:spcPts val="930"/>
              </a:spcBef>
              <a:spcAft>
                <a:spcPts val="0"/>
              </a:spcAft>
              <a:buClr>
                <a:srgbClr val="464B56"/>
              </a:buClr>
              <a:buSzPts val="1800"/>
              <a:buChar char="●"/>
              <a:defRPr/>
            </a:lvl1pPr>
            <a:lvl2pPr marL="914400" lvl="1" indent="-342900" algn="l">
              <a:lnSpc>
                <a:spcPct val="111000"/>
              </a:lnSpc>
              <a:spcBef>
                <a:spcPts val="2100"/>
              </a:spcBef>
              <a:spcAft>
                <a:spcPts val="0"/>
              </a:spcAft>
              <a:buClr>
                <a:srgbClr val="464B56"/>
              </a:buClr>
              <a:buSzPts val="1800"/>
              <a:buChar char="○"/>
              <a:defRPr/>
            </a:lvl2pPr>
            <a:lvl3pPr marL="1371600" lvl="2" indent="-342900" algn="l">
              <a:lnSpc>
                <a:spcPct val="111000"/>
              </a:lnSpc>
              <a:spcBef>
                <a:spcPts val="2100"/>
              </a:spcBef>
              <a:spcAft>
                <a:spcPts val="0"/>
              </a:spcAft>
              <a:buClr>
                <a:srgbClr val="464B56"/>
              </a:buClr>
              <a:buSzPts val="1800"/>
              <a:buChar char="■"/>
              <a:defRPr/>
            </a:lvl3pPr>
            <a:lvl4pPr marL="1828800" lvl="3" indent="-342900" algn="l">
              <a:lnSpc>
                <a:spcPct val="111000"/>
              </a:lnSpc>
              <a:spcBef>
                <a:spcPts val="2100"/>
              </a:spcBef>
              <a:spcAft>
                <a:spcPts val="0"/>
              </a:spcAft>
              <a:buClr>
                <a:srgbClr val="464B56"/>
              </a:buClr>
              <a:buSzPts val="1800"/>
              <a:buChar char="●"/>
              <a:defRPr/>
            </a:lvl4pPr>
            <a:lvl5pPr marL="2286000" lvl="4" indent="-342900" algn="l">
              <a:lnSpc>
                <a:spcPct val="111000"/>
              </a:lnSpc>
              <a:spcBef>
                <a:spcPts val="2100"/>
              </a:spcBef>
              <a:spcAft>
                <a:spcPts val="0"/>
              </a:spcAft>
              <a:buClr>
                <a:srgbClr val="464B56"/>
              </a:buClr>
              <a:buSzPts val="1800"/>
              <a:buChar char="○"/>
              <a:defRPr/>
            </a:lvl5pPr>
            <a:lvl6pPr marL="2743200" lvl="5" indent="-342900" algn="l">
              <a:lnSpc>
                <a:spcPct val="111000"/>
              </a:lnSpc>
              <a:spcBef>
                <a:spcPts val="2100"/>
              </a:spcBef>
              <a:spcAft>
                <a:spcPts val="0"/>
              </a:spcAft>
              <a:buClr>
                <a:srgbClr val="474A55"/>
              </a:buClr>
              <a:buSzPts val="1800"/>
              <a:buChar char="■"/>
              <a:defRPr/>
            </a:lvl6pPr>
            <a:lvl7pPr marL="3200400" lvl="6" indent="-342900" algn="l">
              <a:lnSpc>
                <a:spcPct val="111000"/>
              </a:lnSpc>
              <a:spcBef>
                <a:spcPts val="2100"/>
              </a:spcBef>
              <a:spcAft>
                <a:spcPts val="0"/>
              </a:spcAft>
              <a:buClr>
                <a:srgbClr val="474A55"/>
              </a:buClr>
              <a:buSzPts val="1800"/>
              <a:buChar char="●"/>
              <a:defRPr/>
            </a:lvl7pPr>
            <a:lvl8pPr marL="3657600" lvl="7" indent="-342900" algn="l">
              <a:lnSpc>
                <a:spcPct val="111000"/>
              </a:lnSpc>
              <a:spcBef>
                <a:spcPts val="2100"/>
              </a:spcBef>
              <a:spcAft>
                <a:spcPts val="0"/>
              </a:spcAft>
              <a:buClr>
                <a:srgbClr val="474A55"/>
              </a:buClr>
              <a:buSzPts val="1800"/>
              <a:buChar char="○"/>
              <a:defRPr/>
            </a:lvl8pPr>
            <a:lvl9pPr marL="4114800" lvl="8" indent="-342900" algn="l">
              <a:lnSpc>
                <a:spcPct val="111000"/>
              </a:lnSpc>
              <a:spcBef>
                <a:spcPts val="2100"/>
              </a:spcBef>
              <a:spcAft>
                <a:spcPts val="2100"/>
              </a:spcAft>
              <a:buClr>
                <a:srgbClr val="474A55"/>
              </a:buClr>
              <a:buSzPts val="1800"/>
              <a:buChar char="■"/>
              <a:defRPr/>
            </a:lvl9pPr>
          </a:lstStyle>
          <a:p>
            <a:endParaRPr/>
          </a:p>
        </p:txBody>
      </p:sp>
      <p:sp>
        <p:nvSpPr>
          <p:cNvPr id="48" name="Google Shape;48;g6ad0883ea5_0_164"/>
          <p:cNvSpPr txBox="1">
            <a:spLocks noGrp="1"/>
          </p:cNvSpPr>
          <p:nvPr>
            <p:ph type="dt" idx="10"/>
          </p:nvPr>
        </p:nvSpPr>
        <p:spPr>
          <a:xfrm>
            <a:off x="8961071" y="6296615"/>
            <a:ext cx="27432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9" name="Google Shape;49;g6ad0883ea5_0_164"/>
          <p:cNvSpPr txBox="1">
            <a:spLocks noGrp="1"/>
          </p:cNvSpPr>
          <p:nvPr>
            <p:ph type="ftr" idx="11"/>
          </p:nvPr>
        </p:nvSpPr>
        <p:spPr>
          <a:xfrm>
            <a:off x="2933699" y="6296615"/>
            <a:ext cx="56673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0" name="Google Shape;50;g6ad0883ea5_0_164"/>
          <p:cNvSpPr txBox="1">
            <a:spLocks noGrp="1"/>
          </p:cNvSpPr>
          <p:nvPr>
            <p:ph type="sldNum" idx="12"/>
          </p:nvPr>
        </p:nvSpPr>
        <p:spPr>
          <a:xfrm>
            <a:off x="512999" y="723328"/>
            <a:ext cx="1884300" cy="604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1"/>
        <p:cNvGrpSpPr/>
        <p:nvPr/>
      </p:nvGrpSpPr>
      <p:grpSpPr>
        <a:xfrm>
          <a:off x="0" y="0"/>
          <a:ext cx="0" cy="0"/>
          <a:chOff x="0" y="0"/>
          <a:chExt cx="0" cy="0"/>
        </a:xfrm>
      </p:grpSpPr>
      <p:sp>
        <p:nvSpPr>
          <p:cNvPr id="52" name="Google Shape;52;g6ad0883ea5_0_117"/>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53" name="Google Shape;53;g6ad0883ea5_0_117"/>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54" name="Google Shape;54;g6ad0883ea5_0_11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5"/>
        <p:cNvGrpSpPr/>
        <p:nvPr/>
      </p:nvGrpSpPr>
      <p:grpSpPr>
        <a:xfrm>
          <a:off x="0" y="0"/>
          <a:ext cx="0" cy="0"/>
          <a:chOff x="0" y="0"/>
          <a:chExt cx="0" cy="0"/>
        </a:xfrm>
      </p:grpSpPr>
      <p:sp>
        <p:nvSpPr>
          <p:cNvPr id="56" name="Google Shape;56;g6ad0883ea5_0_121"/>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57" name="Google Shape;57;g6ad0883ea5_0_12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8"/>
        <p:cNvGrpSpPr/>
        <p:nvPr/>
      </p:nvGrpSpPr>
      <p:grpSpPr>
        <a:xfrm>
          <a:off x="0" y="0"/>
          <a:ext cx="0" cy="0"/>
          <a:chOff x="0" y="0"/>
          <a:chExt cx="0" cy="0"/>
        </a:xfrm>
      </p:grpSpPr>
      <p:sp>
        <p:nvSpPr>
          <p:cNvPr id="59" name="Google Shape;59;g6ad0883ea5_0_128"/>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60" name="Google Shape;60;g6ad0883ea5_0_128"/>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61" name="Google Shape;61;g6ad0883ea5_0_128"/>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62" name="Google Shape;62;g6ad0883ea5_0_12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3"/>
        <p:cNvGrpSpPr/>
        <p:nvPr/>
      </p:nvGrpSpPr>
      <p:grpSpPr>
        <a:xfrm>
          <a:off x="0" y="0"/>
          <a:ext cx="0" cy="0"/>
          <a:chOff x="0" y="0"/>
          <a:chExt cx="0" cy="0"/>
        </a:xfrm>
      </p:grpSpPr>
      <p:sp>
        <p:nvSpPr>
          <p:cNvPr id="64" name="Google Shape;64;g6ad0883ea5_0_136"/>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65" name="Google Shape;65;g6ad0883ea5_0_136"/>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66" name="Google Shape;66;g6ad0883ea5_0_136"/>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grpSp>
        <p:nvGrpSpPr>
          <p:cNvPr id="10" name="Google Shape;10;p29"/>
          <p:cNvGrpSpPr/>
          <p:nvPr/>
        </p:nvGrpSpPr>
        <p:grpSpPr>
          <a:xfrm>
            <a:off x="0" y="-8467"/>
            <a:ext cx="12192000" cy="6866467"/>
            <a:chOff x="0" y="-8467"/>
            <a:chExt cx="12192000" cy="6866467"/>
          </a:xfrm>
        </p:grpSpPr>
        <p:cxnSp>
          <p:nvCxnSpPr>
            <p:cNvPr id="11" name="Google Shape;11;p29"/>
            <p:cNvCxnSpPr/>
            <p:nvPr/>
          </p:nvCxnSpPr>
          <p:spPr>
            <a:xfrm>
              <a:off x="9371012" y="0"/>
              <a:ext cx="1219200" cy="6858000"/>
            </a:xfrm>
            <a:prstGeom prst="straightConnector1">
              <a:avLst/>
            </a:prstGeom>
            <a:noFill/>
            <a:ln w="9525" cap="flat" cmpd="sng">
              <a:solidFill>
                <a:schemeClr val="dk1"/>
              </a:solidFill>
              <a:prstDash val="solid"/>
              <a:round/>
              <a:headEnd type="none" w="sm" len="sm"/>
              <a:tailEnd type="none" w="sm" len="sm"/>
            </a:ln>
          </p:spPr>
        </p:cxnSp>
        <p:cxnSp>
          <p:nvCxnSpPr>
            <p:cNvPr id="12" name="Google Shape;12;p29"/>
            <p:cNvCxnSpPr/>
            <p:nvPr/>
          </p:nvCxnSpPr>
          <p:spPr>
            <a:xfrm flipH="1">
              <a:off x="7425267" y="3681413"/>
              <a:ext cx="4763558" cy="3176587"/>
            </a:xfrm>
            <a:prstGeom prst="straightConnector1">
              <a:avLst/>
            </a:prstGeom>
            <a:noFill/>
            <a:ln w="9525" cap="flat" cmpd="sng">
              <a:solidFill>
                <a:schemeClr val="dk1"/>
              </a:solidFill>
              <a:prstDash val="solid"/>
              <a:round/>
              <a:headEnd type="none" w="sm" len="sm"/>
              <a:tailEnd type="none" w="sm" len="sm"/>
            </a:ln>
          </p:spPr>
        </p:cxnSp>
        <p:sp>
          <p:nvSpPr>
            <p:cNvPr id="13" name="Google Shape;13;p29"/>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14" name="Google Shape;14;p29"/>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5" name="Google Shape;15;p29"/>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9"/>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17" name="Google Shape;17;p29"/>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18" name="Google Shape;18;p29"/>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19" name="Google Shape;19;p29"/>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9"/>
            <p:cNvSpPr/>
            <p:nvPr/>
          </p:nvSpPr>
          <p:spPr>
            <a:xfrm>
              <a:off x="0" y="4013200"/>
              <a:ext cx="448733" cy="2844800"/>
            </a:xfrm>
            <a:prstGeom prst="triangle">
              <a:avLst>
                <a:gd name="adj" fmla="val 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29"/>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22" name="Google Shape;22;p29"/>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FEFEFE"/>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FEFEFE"/>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FEFEFE"/>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FEFEFE"/>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FEFEFE"/>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FEFEFE"/>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FEFEFE"/>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FEFEFE"/>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FEFEFE"/>
                </a:solidFill>
                <a:latin typeface="Trebuchet MS"/>
                <a:ea typeface="Trebuchet MS"/>
                <a:cs typeface="Trebuchet MS"/>
                <a:sym typeface="Trebuchet MS"/>
              </a:defRPr>
            </a:lvl9pPr>
          </a:lstStyle>
          <a:p>
            <a:endParaRPr/>
          </a:p>
        </p:txBody>
      </p:sp>
      <p:sp>
        <p:nvSpPr>
          <p:cNvPr id="23" name="Google Shape;23;p2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SzPts val="1400"/>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4" name="Google Shape;24;p2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5" name="Google Shape;25;p2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29"/>
        <p:cNvGrpSpPr/>
        <p:nvPr/>
      </p:nvGrpSpPr>
      <p:grpSpPr>
        <a:xfrm>
          <a:off x="0" y="0"/>
          <a:ext cx="0" cy="0"/>
          <a:chOff x="0" y="0"/>
          <a:chExt cx="0" cy="0"/>
        </a:xfrm>
      </p:grpSpPr>
      <p:sp>
        <p:nvSpPr>
          <p:cNvPr id="30" name="Google Shape;30;g6ad0883ea5_0_113"/>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31" name="Google Shape;31;g6ad0883ea5_0_113"/>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32" name="Google Shape;32;g6ad0883ea5_0_11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grpSp>
        <p:nvGrpSpPr>
          <p:cNvPr id="84" name="Google Shape;84;p28"/>
          <p:cNvGrpSpPr/>
          <p:nvPr/>
        </p:nvGrpSpPr>
        <p:grpSpPr>
          <a:xfrm>
            <a:off x="0" y="-8467"/>
            <a:ext cx="12192000" cy="6866467"/>
            <a:chOff x="0" y="-8467"/>
            <a:chExt cx="12192000" cy="6866467"/>
          </a:xfrm>
        </p:grpSpPr>
        <p:cxnSp>
          <p:nvCxnSpPr>
            <p:cNvPr id="85" name="Google Shape;85;p28"/>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86" name="Google Shape;86;p28"/>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87" name="Google Shape;87;p28"/>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88" name="Google Shape;88;p28"/>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89" name="Google Shape;89;p28"/>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8"/>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91" name="Google Shape;91;p28"/>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92" name="Google Shape;92;p28"/>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93" name="Google Shape;93;p28"/>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8"/>
            <p:cNvSpPr/>
            <p:nvPr/>
          </p:nvSpPr>
          <p:spPr>
            <a:xfrm>
              <a:off x="0" y="4013200"/>
              <a:ext cx="448733" cy="2844800"/>
            </a:xfrm>
            <a:prstGeom prst="triangle">
              <a:avLst>
                <a:gd name="adj" fmla="val 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28"/>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96" name="Google Shape;96;p28"/>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97" name="Google Shape;97;p2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98" name="Google Shape;98;p2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99" name="Google Shape;99;p2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3.jpg"/><Relationship Id="rId7" Type="http://schemas.openxmlformats.org/officeDocument/2006/relationships/hyperlink" Target="mailto:tutoratparis12@gmail.com"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hyperlink" Target="http://www.tutoratparis12.fr/" TargetMode="External"/><Relationship Id="rId5" Type="http://schemas.openxmlformats.org/officeDocument/2006/relationships/image" Target="../media/image15.png"/><Relationship Id="rId10" Type="http://schemas.openxmlformats.org/officeDocument/2006/relationships/image" Target="../media/image18.png"/><Relationship Id="rId4" Type="http://schemas.openxmlformats.org/officeDocument/2006/relationships/image" Target="../media/image14.png"/><Relationship Id="rId9"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23"/>
        <p:cNvGrpSpPr/>
        <p:nvPr/>
      </p:nvGrpSpPr>
      <p:grpSpPr>
        <a:xfrm>
          <a:off x="0" y="0"/>
          <a:ext cx="0" cy="0"/>
          <a:chOff x="0" y="0"/>
          <a:chExt cx="0" cy="0"/>
        </a:xfrm>
      </p:grpSpPr>
      <p:grpSp>
        <p:nvGrpSpPr>
          <p:cNvPr id="224" name="Google Shape;224;p1"/>
          <p:cNvGrpSpPr/>
          <p:nvPr/>
        </p:nvGrpSpPr>
        <p:grpSpPr>
          <a:xfrm>
            <a:off x="0" y="-8467"/>
            <a:ext cx="12192000" cy="6866467"/>
            <a:chOff x="0" y="-8467"/>
            <a:chExt cx="12192000" cy="6866467"/>
          </a:xfrm>
        </p:grpSpPr>
        <p:cxnSp>
          <p:nvCxnSpPr>
            <p:cNvPr id="225" name="Google Shape;225;p1"/>
            <p:cNvCxnSpPr/>
            <p:nvPr/>
          </p:nvCxnSpPr>
          <p:spPr>
            <a:xfrm>
              <a:off x="9371012" y="0"/>
              <a:ext cx="1219200" cy="6858000"/>
            </a:xfrm>
            <a:prstGeom prst="straightConnector1">
              <a:avLst/>
            </a:prstGeom>
            <a:noFill/>
            <a:ln w="9525" cap="flat" cmpd="sng">
              <a:solidFill>
                <a:schemeClr val="dk1"/>
              </a:solidFill>
              <a:prstDash val="solid"/>
              <a:round/>
              <a:headEnd type="none" w="sm" len="sm"/>
              <a:tailEnd type="none" w="sm" len="sm"/>
            </a:ln>
          </p:spPr>
        </p:cxnSp>
        <p:cxnSp>
          <p:nvCxnSpPr>
            <p:cNvPr id="226" name="Google Shape;226;p1"/>
            <p:cNvCxnSpPr/>
            <p:nvPr/>
          </p:nvCxnSpPr>
          <p:spPr>
            <a:xfrm flipH="1">
              <a:off x="7425267" y="3681413"/>
              <a:ext cx="4763558" cy="3176587"/>
            </a:xfrm>
            <a:prstGeom prst="straightConnector1">
              <a:avLst/>
            </a:prstGeom>
            <a:noFill/>
            <a:ln w="9525" cap="flat" cmpd="sng">
              <a:solidFill>
                <a:schemeClr val="dk1"/>
              </a:solidFill>
              <a:prstDash val="solid"/>
              <a:round/>
              <a:headEnd type="none" w="sm" len="sm"/>
              <a:tailEnd type="none" w="sm" len="sm"/>
            </a:ln>
          </p:spPr>
        </p:cxnSp>
        <p:sp>
          <p:nvSpPr>
            <p:cNvPr id="227" name="Google Shape;227;p1"/>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228" name="Google Shape;228;p1"/>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229" name="Google Shape;229;p1"/>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231" name="Google Shape;231;p1"/>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232" name="Google Shape;232;p1"/>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233" name="Google Shape;233;p1"/>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
            <p:cNvSpPr/>
            <p:nvPr/>
          </p:nvSpPr>
          <p:spPr>
            <a:xfrm rot="10800000">
              <a:off x="0" y="0"/>
              <a:ext cx="842596" cy="5666154"/>
            </a:xfrm>
            <a:prstGeom prst="triangle">
              <a:avLst>
                <a:gd name="adj" fmla="val 10000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Google Shape;235;p1"/>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236" name="Google Shape;236;p1"/>
          <p:cNvCxnSpPr/>
          <p:nvPr/>
        </p:nvCxnSpPr>
        <p:spPr>
          <a:xfrm>
            <a:off x="1448300" y="0"/>
            <a:ext cx="1219200" cy="6858000"/>
          </a:xfrm>
          <a:prstGeom prst="straightConnector1">
            <a:avLst/>
          </a:prstGeom>
          <a:noFill/>
          <a:ln w="9525" cap="flat" cmpd="sng">
            <a:solidFill>
              <a:srgbClr val="6C911C"/>
            </a:solidFill>
            <a:prstDash val="solid"/>
            <a:round/>
            <a:headEnd type="none" w="sm" len="sm"/>
            <a:tailEnd type="none" w="sm" len="sm"/>
          </a:ln>
        </p:spPr>
      </p:cxnSp>
      <p:cxnSp>
        <p:nvCxnSpPr>
          <p:cNvPr id="237" name="Google Shape;237;p1"/>
          <p:cNvCxnSpPr/>
          <p:nvPr/>
        </p:nvCxnSpPr>
        <p:spPr>
          <a:xfrm flipH="1">
            <a:off x="67175" y="3681413"/>
            <a:ext cx="4763558" cy="3176587"/>
          </a:xfrm>
          <a:prstGeom prst="straightConnector1">
            <a:avLst/>
          </a:prstGeom>
          <a:noFill/>
          <a:ln w="9525" cap="flat" cmpd="sng">
            <a:solidFill>
              <a:srgbClr val="FEFEFE">
                <a:alpha val="80000"/>
              </a:srgbClr>
            </a:solidFill>
            <a:prstDash val="solid"/>
            <a:round/>
            <a:headEnd type="none" w="sm" len="sm"/>
            <a:tailEnd type="none" w="sm" len="sm"/>
          </a:ln>
        </p:spPr>
      </p:cxnSp>
      <p:sp>
        <p:nvSpPr>
          <p:cNvPr id="238" name="Google Shape;238;p1"/>
          <p:cNvSpPr/>
          <p:nvPr/>
        </p:nvSpPr>
        <p:spPr>
          <a:xfrm>
            <a:off x="1258764"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239" name="Google Shape;239;p1"/>
          <p:cNvSpPr/>
          <p:nvPr/>
        </p:nvSpPr>
        <p:spPr>
          <a:xfrm>
            <a:off x="1680730"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240" name="Google Shape;240;p1"/>
          <p:cNvSpPr/>
          <p:nvPr/>
        </p:nvSpPr>
        <p:spPr>
          <a:xfrm>
            <a:off x="1009621" y="3048000"/>
            <a:ext cx="3259667" cy="3810000"/>
          </a:xfrm>
          <a:prstGeom prst="triangle">
            <a:avLst>
              <a:gd name="adj" fmla="val 100000"/>
            </a:avLst>
          </a:pr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
          <p:cNvSpPr/>
          <p:nvPr/>
        </p:nvSpPr>
        <p:spPr>
          <a:xfrm>
            <a:off x="1411788"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242" name="Google Shape;242;p1"/>
          <p:cNvSpPr/>
          <p:nvPr/>
        </p:nvSpPr>
        <p:spPr>
          <a:xfrm>
            <a:off x="2448954"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
          <p:cNvSpPr/>
          <p:nvPr/>
        </p:nvSpPr>
        <p:spPr>
          <a:xfrm>
            <a:off x="3016287" y="-8467"/>
            <a:ext cx="9175713" cy="6866467"/>
          </a:xfrm>
          <a:custGeom>
            <a:avLst/>
            <a:gdLst/>
            <a:ahLst/>
            <a:cxnLst/>
            <a:rect l="l" t="t" r="r" b="b"/>
            <a:pathLst>
              <a:path w="9175713" h="6866467" extrusionOk="0">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44" name="Google Shape;244;p1"/>
          <p:cNvSpPr txBox="1">
            <a:spLocks noGrp="1"/>
          </p:cNvSpPr>
          <p:nvPr>
            <p:ph type="title"/>
          </p:nvPr>
        </p:nvSpPr>
        <p:spPr>
          <a:xfrm>
            <a:off x="4498542" y="635022"/>
            <a:ext cx="6960759" cy="3258552"/>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464B56"/>
              </a:buClr>
              <a:buSzPts val="7200"/>
              <a:buFont typeface="Arial"/>
              <a:buNone/>
            </a:pPr>
            <a:r>
              <a:rPr lang="en-US" sz="7200" b="1">
                <a:solidFill>
                  <a:srgbClr val="FFFFFF"/>
                </a:solidFill>
                <a:latin typeface="Arial"/>
                <a:ea typeface="Arial"/>
                <a:cs typeface="Arial"/>
                <a:sym typeface="Arial"/>
              </a:rPr>
              <a:t>Retour dans les lycées </a:t>
            </a:r>
            <a:br>
              <a:rPr lang="en-US" sz="7200" b="1">
                <a:solidFill>
                  <a:srgbClr val="FFFFFF"/>
                </a:solidFill>
                <a:latin typeface="Arial"/>
                <a:ea typeface="Arial"/>
                <a:cs typeface="Arial"/>
                <a:sym typeface="Arial"/>
              </a:rPr>
            </a:br>
            <a:r>
              <a:rPr lang="en-US" sz="7200" b="1">
                <a:solidFill>
                  <a:srgbClr val="FFFFFF"/>
                </a:solidFill>
                <a:latin typeface="Arial"/>
                <a:ea typeface="Arial"/>
                <a:cs typeface="Arial"/>
                <a:sym typeface="Arial"/>
              </a:rPr>
              <a:t>2019-2020</a:t>
            </a:r>
            <a:endParaRPr/>
          </a:p>
        </p:txBody>
      </p:sp>
      <p:sp>
        <p:nvSpPr>
          <p:cNvPr id="245" name="Google Shape;245;p1"/>
          <p:cNvSpPr/>
          <p:nvPr/>
        </p:nvSpPr>
        <p:spPr>
          <a:xfrm rot="5400000">
            <a:off x="4062562" y="3271487"/>
            <a:ext cx="220660" cy="186439"/>
          </a:xfrm>
          <a:prstGeom prst="triangle">
            <a:avLst>
              <a:gd name="adj" fmla="val 50000"/>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6"/>
        <p:cNvGrpSpPr/>
        <p:nvPr/>
      </p:nvGrpSpPr>
      <p:grpSpPr>
        <a:xfrm>
          <a:off x="0" y="0"/>
          <a:ext cx="0" cy="0"/>
          <a:chOff x="0" y="0"/>
          <a:chExt cx="0" cy="0"/>
        </a:xfrm>
      </p:grpSpPr>
      <p:sp>
        <p:nvSpPr>
          <p:cNvPr id="347" name="Google Shape;347;g6ad0883ea5_0_387"/>
          <p:cNvSpPr/>
          <p:nvPr/>
        </p:nvSpPr>
        <p:spPr>
          <a:xfrm>
            <a:off x="378068" y="343486"/>
            <a:ext cx="11438700" cy="1552606"/>
          </a:xfrm>
          <a:prstGeom prst="rect">
            <a:avLst/>
          </a:prstGeom>
          <a:solidFill>
            <a:srgbClr val="92D050"/>
          </a:solidFill>
          <a:ln w="127000" cap="sq" cmpd="thinThick">
            <a:solidFill>
              <a:srgbClr val="40404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48" name="Google Shape;348;g6ad0883ea5_0_387"/>
          <p:cNvSpPr txBox="1">
            <a:spLocks noGrp="1"/>
          </p:cNvSpPr>
          <p:nvPr>
            <p:ph type="title"/>
          </p:nvPr>
        </p:nvSpPr>
        <p:spPr>
          <a:xfrm>
            <a:off x="526072" y="466578"/>
            <a:ext cx="11136045" cy="9819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FFFFFF"/>
              </a:buClr>
              <a:buSzPts val="5400"/>
              <a:buFont typeface="Calibri"/>
              <a:buNone/>
            </a:pPr>
            <a:r>
              <a:rPr lang="en-US" sz="5400" b="1" u="sng">
                <a:solidFill>
                  <a:srgbClr val="FFFFFF"/>
                </a:solidFill>
                <a:latin typeface="Calibri"/>
                <a:ea typeface="Calibri"/>
                <a:cs typeface="Calibri"/>
                <a:sym typeface="Calibri"/>
              </a:rPr>
              <a:t>SCHÉMA RÉCAP MMOP</a:t>
            </a:r>
            <a:endParaRPr/>
          </a:p>
        </p:txBody>
      </p:sp>
      <p:cxnSp>
        <p:nvCxnSpPr>
          <p:cNvPr id="349" name="Google Shape;349;g6ad0883ea5_0_387"/>
          <p:cNvCxnSpPr/>
          <p:nvPr/>
        </p:nvCxnSpPr>
        <p:spPr>
          <a:xfrm>
            <a:off x="2209800" y="1448631"/>
            <a:ext cx="7772400" cy="0"/>
          </a:xfrm>
          <a:prstGeom prst="straightConnector1">
            <a:avLst/>
          </a:prstGeom>
          <a:noFill/>
          <a:ln w="22225" cap="flat" cmpd="sng">
            <a:solidFill>
              <a:srgbClr val="D9D9D9"/>
            </a:solidFill>
            <a:prstDash val="solid"/>
            <a:miter lim="800000"/>
            <a:headEnd type="none" w="sm" len="sm"/>
            <a:tailEnd type="none" w="sm" len="sm"/>
          </a:ln>
        </p:spPr>
      </p:cxnSp>
      <p:sp>
        <p:nvSpPr>
          <p:cNvPr id="350" name="Google Shape;350;g6ad0883ea5_0_387"/>
          <p:cNvSpPr txBox="1"/>
          <p:nvPr/>
        </p:nvSpPr>
        <p:spPr>
          <a:xfrm>
            <a:off x="4986105" y="5848870"/>
            <a:ext cx="3511951"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2000" b="1" i="0" u="none" strike="noStrike" cap="none" noProof="1">
                <a:solidFill>
                  <a:srgbClr val="00B050"/>
                </a:solidFill>
                <a:latin typeface="Arial"/>
                <a:ea typeface="Arial"/>
                <a:cs typeface="Arial"/>
                <a:sym typeface="Arial"/>
              </a:rPr>
              <a:t>Accès à la 2ème (ou 3ème année) de la filière choisie</a:t>
            </a:r>
            <a:endParaRPr lang="fr-FR" noProof="1"/>
          </a:p>
        </p:txBody>
      </p:sp>
      <p:sp>
        <p:nvSpPr>
          <p:cNvPr id="351" name="Google Shape;351;g6ad0883ea5_0_387"/>
          <p:cNvSpPr txBox="1"/>
          <p:nvPr/>
        </p:nvSpPr>
        <p:spPr>
          <a:xfrm>
            <a:off x="2618511" y="2167650"/>
            <a:ext cx="2367588"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dirty="0">
                <a:solidFill>
                  <a:srgbClr val="336600"/>
                </a:solidFill>
                <a:latin typeface="Arial"/>
                <a:ea typeface="Arial"/>
                <a:cs typeface="Arial"/>
                <a:sym typeface="Arial"/>
              </a:rPr>
              <a:t>Majeure santé</a:t>
            </a:r>
            <a:endParaRPr dirty="0"/>
          </a:p>
        </p:txBody>
      </p:sp>
      <p:sp>
        <p:nvSpPr>
          <p:cNvPr id="352" name="Google Shape;352;g6ad0883ea5_0_387"/>
          <p:cNvSpPr txBox="1"/>
          <p:nvPr/>
        </p:nvSpPr>
        <p:spPr>
          <a:xfrm>
            <a:off x="8084234" y="2112848"/>
            <a:ext cx="3165231"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2400" b="1" i="0" u="none" strike="noStrike" cap="none" noProof="1">
                <a:solidFill>
                  <a:srgbClr val="006600"/>
                </a:solidFill>
                <a:latin typeface="Arial"/>
                <a:ea typeface="Arial"/>
                <a:cs typeface="Arial"/>
                <a:sym typeface="Arial"/>
              </a:rPr>
              <a:t>Mineure</a:t>
            </a:r>
            <a:r>
              <a:rPr lang="en-US" sz="2400" b="1" i="0" u="none" strike="noStrike" cap="none" dirty="0">
                <a:solidFill>
                  <a:srgbClr val="006600"/>
                </a:solidFill>
                <a:latin typeface="Arial"/>
                <a:ea typeface="Arial"/>
                <a:cs typeface="Arial"/>
                <a:sym typeface="Arial"/>
              </a:rPr>
              <a:t> santé</a:t>
            </a:r>
            <a:endParaRPr dirty="0"/>
          </a:p>
        </p:txBody>
      </p:sp>
      <p:sp>
        <p:nvSpPr>
          <p:cNvPr id="353" name="Google Shape;353;g6ad0883ea5_0_387"/>
          <p:cNvSpPr txBox="1"/>
          <p:nvPr/>
        </p:nvSpPr>
        <p:spPr>
          <a:xfrm>
            <a:off x="2518118" y="3078339"/>
            <a:ext cx="2855742"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336600"/>
                </a:solidFill>
                <a:latin typeface="Arial"/>
                <a:ea typeface="Arial"/>
                <a:cs typeface="Arial"/>
                <a:sym typeface="Arial"/>
              </a:rPr>
              <a:t>Epreuve d’admissibilité</a:t>
            </a:r>
            <a:endParaRPr/>
          </a:p>
        </p:txBody>
      </p:sp>
      <p:sp>
        <p:nvSpPr>
          <p:cNvPr id="354" name="Google Shape;354;g6ad0883ea5_0_387"/>
          <p:cNvSpPr txBox="1"/>
          <p:nvPr/>
        </p:nvSpPr>
        <p:spPr>
          <a:xfrm>
            <a:off x="7765366" y="3079156"/>
            <a:ext cx="2855742"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6600"/>
                </a:solidFill>
                <a:latin typeface="Arial"/>
                <a:ea typeface="Arial"/>
                <a:cs typeface="Arial"/>
                <a:sym typeface="Arial"/>
              </a:rPr>
              <a:t>Epreuve</a:t>
            </a:r>
            <a:r>
              <a:rPr lang="en-US" sz="1400" b="0" i="0" u="none" strike="noStrike" cap="none">
                <a:solidFill>
                  <a:srgbClr val="006600"/>
                </a:solidFill>
                <a:latin typeface="Arial"/>
                <a:ea typeface="Arial"/>
                <a:cs typeface="Arial"/>
                <a:sym typeface="Arial"/>
              </a:rPr>
              <a:t> </a:t>
            </a:r>
            <a:r>
              <a:rPr lang="en-US" sz="2000" b="0" i="0" u="none" strike="noStrike" cap="none">
                <a:solidFill>
                  <a:srgbClr val="006600"/>
                </a:solidFill>
                <a:latin typeface="Arial"/>
                <a:ea typeface="Arial"/>
                <a:cs typeface="Arial"/>
                <a:sym typeface="Arial"/>
              </a:rPr>
              <a:t>d’admissibilité</a:t>
            </a:r>
            <a:endParaRPr/>
          </a:p>
        </p:txBody>
      </p:sp>
      <p:sp>
        <p:nvSpPr>
          <p:cNvPr id="355" name="Google Shape;355;g6ad0883ea5_0_387"/>
          <p:cNvSpPr txBox="1"/>
          <p:nvPr/>
        </p:nvSpPr>
        <p:spPr>
          <a:xfrm>
            <a:off x="350229" y="2564995"/>
            <a:ext cx="1944273" cy="16312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FF0000"/>
                </a:solidFill>
                <a:latin typeface="Arial"/>
                <a:ea typeface="Arial"/>
                <a:cs typeface="Arial"/>
                <a:sym typeface="Arial"/>
              </a:rPr>
              <a:t>Pas de redoublement</a:t>
            </a:r>
            <a:endParaRPr/>
          </a:p>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Réitérer les vœux parcoursup</a:t>
            </a:r>
            <a:endParaRPr sz="2000" b="0" i="0" u="none" strike="noStrike" cap="none">
              <a:solidFill>
                <a:srgbClr val="000000"/>
              </a:solidFill>
              <a:latin typeface="Arial"/>
              <a:ea typeface="Arial"/>
              <a:cs typeface="Arial"/>
              <a:sym typeface="Arial"/>
            </a:endParaRPr>
          </a:p>
        </p:txBody>
      </p:sp>
      <p:sp>
        <p:nvSpPr>
          <p:cNvPr id="356" name="Google Shape;356;g6ad0883ea5_0_387"/>
          <p:cNvSpPr txBox="1"/>
          <p:nvPr/>
        </p:nvSpPr>
        <p:spPr>
          <a:xfrm>
            <a:off x="1996437" y="4264949"/>
            <a:ext cx="1474765"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1800" b="0" i="0" u="none" strike="noStrike" cap="none" noProof="1">
                <a:solidFill>
                  <a:srgbClr val="336600"/>
                </a:solidFill>
                <a:latin typeface="Arial"/>
                <a:ea typeface="Arial"/>
                <a:cs typeface="Arial"/>
                <a:sym typeface="Arial"/>
              </a:rPr>
              <a:t>Passage dans l’année supérieure</a:t>
            </a:r>
          </a:p>
        </p:txBody>
      </p:sp>
      <p:sp>
        <p:nvSpPr>
          <p:cNvPr id="357" name="Google Shape;357;g6ad0883ea5_0_387"/>
          <p:cNvSpPr txBox="1"/>
          <p:nvPr/>
        </p:nvSpPr>
        <p:spPr>
          <a:xfrm>
            <a:off x="10078901" y="4178681"/>
            <a:ext cx="1474765"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1800" b="0" i="0" u="none" strike="noStrike" cap="none" noProof="1">
                <a:solidFill>
                  <a:srgbClr val="006600"/>
                </a:solidFill>
                <a:latin typeface="Arial"/>
                <a:ea typeface="Arial"/>
                <a:cs typeface="Arial"/>
                <a:sym typeface="Arial"/>
              </a:rPr>
              <a:t>Passage dans l’année supérieure</a:t>
            </a:r>
          </a:p>
        </p:txBody>
      </p:sp>
      <p:sp>
        <p:nvSpPr>
          <p:cNvPr id="358" name="Google Shape;358;g6ad0883ea5_0_387"/>
          <p:cNvSpPr txBox="1"/>
          <p:nvPr/>
        </p:nvSpPr>
        <p:spPr>
          <a:xfrm>
            <a:off x="5373860" y="3813066"/>
            <a:ext cx="2419643" cy="113877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FR" sz="2000" b="0" i="0" u="none" strike="noStrike" cap="none" noProof="1">
                <a:solidFill>
                  <a:srgbClr val="00B050"/>
                </a:solidFill>
                <a:latin typeface="Arial"/>
                <a:ea typeface="Arial"/>
                <a:cs typeface="Arial"/>
                <a:sym typeface="Arial"/>
              </a:rPr>
              <a:t>Epreuve d’admission </a:t>
            </a:r>
            <a:endParaRPr lang="fr-FR" noProof="1"/>
          </a:p>
          <a:p>
            <a:pPr marL="0" marR="0" lvl="0" indent="0" algn="ctr" rtl="0">
              <a:lnSpc>
                <a:spcPct val="100000"/>
              </a:lnSpc>
              <a:spcBef>
                <a:spcPts val="0"/>
              </a:spcBef>
              <a:spcAft>
                <a:spcPts val="0"/>
              </a:spcAft>
              <a:buNone/>
            </a:pPr>
            <a:r>
              <a:rPr lang="fr-FR" sz="1400" b="0" i="0" u="none" strike="noStrike" cap="none" noProof="1">
                <a:solidFill>
                  <a:srgbClr val="00B050"/>
                </a:solidFill>
                <a:latin typeface="Arial"/>
                <a:ea typeface="Arial"/>
                <a:cs typeface="Arial"/>
                <a:sym typeface="Arial"/>
              </a:rPr>
              <a:t>(sauf pour les grands admissibles)</a:t>
            </a:r>
            <a:endParaRPr lang="fr-FR" noProof="1"/>
          </a:p>
        </p:txBody>
      </p:sp>
      <p:cxnSp>
        <p:nvCxnSpPr>
          <p:cNvPr id="359" name="Google Shape;359;g6ad0883ea5_0_387"/>
          <p:cNvCxnSpPr>
            <a:cxnSpLocks/>
            <a:stCxn id="351" idx="2"/>
          </p:cNvCxnSpPr>
          <p:nvPr/>
        </p:nvCxnSpPr>
        <p:spPr>
          <a:xfrm flipH="1">
            <a:off x="3788897" y="2629274"/>
            <a:ext cx="13408" cy="432041"/>
          </a:xfrm>
          <a:prstGeom prst="straightConnector1">
            <a:avLst/>
          </a:prstGeom>
          <a:noFill/>
          <a:ln w="57150" cap="flat" cmpd="sng">
            <a:solidFill>
              <a:srgbClr val="3B3B3B"/>
            </a:solidFill>
            <a:prstDash val="solid"/>
            <a:round/>
            <a:headEnd type="none" w="sm" len="sm"/>
            <a:tailEnd type="triangle" w="med" len="med"/>
          </a:ln>
        </p:spPr>
      </p:cxnSp>
      <p:cxnSp>
        <p:nvCxnSpPr>
          <p:cNvPr id="360" name="Google Shape;360;g6ad0883ea5_0_387"/>
          <p:cNvCxnSpPr/>
          <p:nvPr/>
        </p:nvCxnSpPr>
        <p:spPr>
          <a:xfrm>
            <a:off x="9193237" y="2629314"/>
            <a:ext cx="0" cy="432045"/>
          </a:xfrm>
          <a:prstGeom prst="straightConnector1">
            <a:avLst/>
          </a:prstGeom>
          <a:noFill/>
          <a:ln w="57150" cap="flat" cmpd="sng">
            <a:solidFill>
              <a:srgbClr val="3B3B3B"/>
            </a:solidFill>
            <a:prstDash val="solid"/>
            <a:round/>
            <a:headEnd type="none" w="sm" len="sm"/>
            <a:tailEnd type="triangle" w="med" len="med"/>
          </a:ln>
        </p:spPr>
      </p:cxnSp>
      <p:cxnSp>
        <p:nvCxnSpPr>
          <p:cNvPr id="361" name="Google Shape;361;g6ad0883ea5_0_387"/>
          <p:cNvCxnSpPr/>
          <p:nvPr/>
        </p:nvCxnSpPr>
        <p:spPr>
          <a:xfrm rot="10800000">
            <a:off x="1798314" y="3291569"/>
            <a:ext cx="656496" cy="0"/>
          </a:xfrm>
          <a:prstGeom prst="straightConnector1">
            <a:avLst/>
          </a:prstGeom>
          <a:noFill/>
          <a:ln w="57150" cap="flat" cmpd="sng">
            <a:solidFill>
              <a:srgbClr val="FF0000"/>
            </a:solidFill>
            <a:prstDash val="solid"/>
            <a:round/>
            <a:headEnd type="none" w="sm" len="sm"/>
            <a:tailEnd type="triangle" w="med" len="med"/>
          </a:ln>
        </p:spPr>
      </p:cxnSp>
      <p:cxnSp>
        <p:nvCxnSpPr>
          <p:cNvPr id="362" name="Google Shape;362;g6ad0883ea5_0_387"/>
          <p:cNvCxnSpPr/>
          <p:nvPr/>
        </p:nvCxnSpPr>
        <p:spPr>
          <a:xfrm flipH="1">
            <a:off x="3051514" y="3636290"/>
            <a:ext cx="521681" cy="582366"/>
          </a:xfrm>
          <a:prstGeom prst="straightConnector1">
            <a:avLst/>
          </a:prstGeom>
          <a:noFill/>
          <a:ln w="57150" cap="flat" cmpd="sng">
            <a:solidFill>
              <a:srgbClr val="15C11D"/>
            </a:solidFill>
            <a:prstDash val="solid"/>
            <a:round/>
            <a:headEnd type="none" w="sm" len="sm"/>
            <a:tailEnd type="triangle" w="med" len="med"/>
          </a:ln>
        </p:spPr>
      </p:cxnSp>
      <p:cxnSp>
        <p:nvCxnSpPr>
          <p:cNvPr id="363" name="Google Shape;363;g6ad0883ea5_0_387"/>
          <p:cNvCxnSpPr/>
          <p:nvPr/>
        </p:nvCxnSpPr>
        <p:spPr>
          <a:xfrm>
            <a:off x="4156125" y="3630908"/>
            <a:ext cx="1319728" cy="565303"/>
          </a:xfrm>
          <a:prstGeom prst="straightConnector1">
            <a:avLst/>
          </a:prstGeom>
          <a:noFill/>
          <a:ln w="57150" cap="flat" cmpd="sng">
            <a:solidFill>
              <a:srgbClr val="15C11D"/>
            </a:solidFill>
            <a:prstDash val="solid"/>
            <a:round/>
            <a:headEnd type="none" w="sm" len="sm"/>
            <a:tailEnd type="triangle" w="med" len="med"/>
          </a:ln>
        </p:spPr>
      </p:cxnSp>
      <p:cxnSp>
        <p:nvCxnSpPr>
          <p:cNvPr id="364" name="Google Shape;364;g6ad0883ea5_0_387"/>
          <p:cNvCxnSpPr/>
          <p:nvPr/>
        </p:nvCxnSpPr>
        <p:spPr>
          <a:xfrm>
            <a:off x="9460517" y="3613378"/>
            <a:ext cx="484604" cy="565303"/>
          </a:xfrm>
          <a:prstGeom prst="straightConnector1">
            <a:avLst/>
          </a:prstGeom>
          <a:noFill/>
          <a:ln w="57150" cap="flat" cmpd="sng">
            <a:solidFill>
              <a:srgbClr val="15C11D"/>
            </a:solidFill>
            <a:prstDash val="solid"/>
            <a:round/>
            <a:headEnd type="none" w="sm" len="sm"/>
            <a:tailEnd type="triangle" w="med" len="med"/>
          </a:ln>
        </p:spPr>
      </p:cxnSp>
      <p:cxnSp>
        <p:nvCxnSpPr>
          <p:cNvPr id="365" name="Google Shape;365;g6ad0883ea5_0_387"/>
          <p:cNvCxnSpPr/>
          <p:nvPr/>
        </p:nvCxnSpPr>
        <p:spPr>
          <a:xfrm flipH="1">
            <a:off x="7664550" y="3636290"/>
            <a:ext cx="1294811" cy="628659"/>
          </a:xfrm>
          <a:prstGeom prst="straightConnector1">
            <a:avLst/>
          </a:prstGeom>
          <a:noFill/>
          <a:ln w="57150" cap="flat" cmpd="sng">
            <a:solidFill>
              <a:srgbClr val="15C11D"/>
            </a:solidFill>
            <a:prstDash val="solid"/>
            <a:round/>
            <a:headEnd type="none" w="sm" len="sm"/>
            <a:tailEnd type="triangle" w="med" len="med"/>
          </a:ln>
        </p:spPr>
      </p:cxnSp>
      <p:cxnSp>
        <p:nvCxnSpPr>
          <p:cNvPr id="366" name="Google Shape;366;g6ad0883ea5_0_387"/>
          <p:cNvCxnSpPr/>
          <p:nvPr/>
        </p:nvCxnSpPr>
        <p:spPr>
          <a:xfrm>
            <a:off x="7535596" y="4842692"/>
            <a:ext cx="1924921" cy="887348"/>
          </a:xfrm>
          <a:prstGeom prst="straightConnector1">
            <a:avLst/>
          </a:prstGeom>
          <a:noFill/>
          <a:ln w="57150" cap="flat" cmpd="sng">
            <a:solidFill>
              <a:srgbClr val="FF0000"/>
            </a:solidFill>
            <a:prstDash val="solid"/>
            <a:round/>
            <a:headEnd type="none" w="sm" len="sm"/>
            <a:tailEnd type="triangle" w="med" len="med"/>
          </a:ln>
        </p:spPr>
      </p:cxnSp>
      <p:sp>
        <p:nvSpPr>
          <p:cNvPr id="367" name="Google Shape;367;g6ad0883ea5_0_387"/>
          <p:cNvSpPr txBox="1"/>
          <p:nvPr/>
        </p:nvSpPr>
        <p:spPr>
          <a:xfrm>
            <a:off x="3610274" y="3811562"/>
            <a:ext cx="694302"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OU</a:t>
            </a:r>
            <a:endParaRPr/>
          </a:p>
        </p:txBody>
      </p:sp>
      <p:cxnSp>
        <p:nvCxnSpPr>
          <p:cNvPr id="368" name="Google Shape;368;g6ad0883ea5_0_387"/>
          <p:cNvCxnSpPr/>
          <p:nvPr/>
        </p:nvCxnSpPr>
        <p:spPr>
          <a:xfrm>
            <a:off x="6579139" y="5049508"/>
            <a:ext cx="4542" cy="680532"/>
          </a:xfrm>
          <a:prstGeom prst="straightConnector1">
            <a:avLst/>
          </a:prstGeom>
          <a:noFill/>
          <a:ln w="57150" cap="flat" cmpd="sng">
            <a:solidFill>
              <a:srgbClr val="15C11D"/>
            </a:solidFill>
            <a:prstDash val="solid"/>
            <a:round/>
            <a:headEnd type="none" w="sm" len="sm"/>
            <a:tailEnd type="triangle" w="med" len="med"/>
          </a:ln>
        </p:spPr>
      </p:cxnSp>
      <p:sp>
        <p:nvSpPr>
          <p:cNvPr id="369" name="Google Shape;369;g6ad0883ea5_0_387"/>
          <p:cNvSpPr txBox="1"/>
          <p:nvPr/>
        </p:nvSpPr>
        <p:spPr>
          <a:xfrm>
            <a:off x="9460517" y="5628376"/>
            <a:ext cx="2197058"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2000" b="0" i="0" u="none" strike="noStrike" cap="none" noProof="1">
                <a:solidFill>
                  <a:srgbClr val="006600"/>
                </a:solidFill>
                <a:latin typeface="Arial"/>
                <a:ea typeface="Arial"/>
                <a:cs typeface="Arial"/>
                <a:sym typeface="Arial"/>
              </a:rPr>
              <a:t>Accès à la mineure santé via </a:t>
            </a:r>
            <a:r>
              <a:rPr lang="fr-FR" sz="2000" noProof="1">
                <a:solidFill>
                  <a:srgbClr val="006600"/>
                </a:solidFill>
              </a:rPr>
              <a:t>P</a:t>
            </a:r>
            <a:r>
              <a:rPr lang="fr-FR" sz="2000" b="0" i="0" u="none" strike="noStrike" cap="none" noProof="1">
                <a:solidFill>
                  <a:srgbClr val="006600"/>
                </a:solidFill>
                <a:latin typeface="Arial"/>
                <a:ea typeface="Arial"/>
                <a:cs typeface="Arial"/>
                <a:sym typeface="Arial"/>
              </a:rPr>
              <a:t>arcoursup</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7"/>
          <p:cNvSpPr txBox="1">
            <a:spLocks noGrp="1"/>
          </p:cNvSpPr>
          <p:nvPr>
            <p:ph type="title"/>
          </p:nvPr>
        </p:nvSpPr>
        <p:spPr>
          <a:xfrm>
            <a:off x="1569134" y="2200198"/>
            <a:ext cx="8770571" cy="1837230"/>
          </a:xfrm>
          <a:prstGeom prst="rect">
            <a:avLst/>
          </a:prstGeom>
          <a:solidFill>
            <a:srgbClr val="F4FF8D"/>
          </a:solidFill>
          <a:ln w="38100" cap="flat" cmpd="sng">
            <a:solidFill>
              <a:srgbClr val="00B050"/>
            </a:solidFill>
            <a:prstDash val="dot"/>
            <a:round/>
            <a:headEnd type="none" w="sm" len="sm"/>
            <a:tailEnd type="none" w="sm" len="sm"/>
          </a:ln>
        </p:spPr>
        <p:txBody>
          <a:bodyPr spcFirstLastPara="1" wrap="square" lIns="91425" tIns="45700" rIns="91425" bIns="45700" anchor="t" anchorCtr="0">
            <a:normAutofit/>
          </a:bodyPr>
          <a:lstStyle/>
          <a:p>
            <a:pPr marL="0" lvl="0" indent="0" algn="ctr" rtl="0">
              <a:lnSpc>
                <a:spcPct val="99000"/>
              </a:lnSpc>
              <a:spcBef>
                <a:spcPts val="0"/>
              </a:spcBef>
              <a:spcAft>
                <a:spcPts val="0"/>
              </a:spcAft>
              <a:buClr>
                <a:srgbClr val="464B56"/>
              </a:buClr>
              <a:buSzPts val="4400"/>
              <a:buFont typeface="Century Schoolbook"/>
              <a:buNone/>
            </a:pPr>
            <a:br>
              <a:rPr lang="en-US"/>
            </a:br>
            <a:r>
              <a:rPr lang="en-US"/>
              <a:t>Routine de l’étudiant en licence santé</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8"/>
          <p:cNvSpPr txBox="1">
            <a:spLocks noGrp="1"/>
          </p:cNvSpPr>
          <p:nvPr>
            <p:ph type="title" idx="4294967295"/>
          </p:nvPr>
        </p:nvSpPr>
        <p:spPr>
          <a:xfrm>
            <a:off x="0" y="389084"/>
            <a:ext cx="12192000" cy="834805"/>
          </a:xfrm>
          <a:prstGeom prst="rect">
            <a:avLst/>
          </a:prstGeom>
          <a:noFill/>
          <a:ln w="9525" cap="flat" cmpd="sng">
            <a:solidFill>
              <a:srgbClr val="00B050"/>
            </a:solidFill>
            <a:prstDash val="solid"/>
            <a:round/>
            <a:headEnd type="none" w="sm" len="sm"/>
            <a:tailEnd type="none" w="sm" len="sm"/>
          </a:ln>
        </p:spPr>
        <p:txBody>
          <a:bodyPr spcFirstLastPara="1" wrap="square" lIns="91425" tIns="45700" rIns="91425" bIns="45700" anchor="t" anchorCtr="0">
            <a:normAutofit fontScale="90000"/>
          </a:bodyPr>
          <a:lstStyle/>
          <a:p>
            <a:pPr marL="0" lvl="0" indent="0" algn="ctr" rtl="0">
              <a:lnSpc>
                <a:spcPct val="99000"/>
              </a:lnSpc>
              <a:spcBef>
                <a:spcPts val="0"/>
              </a:spcBef>
              <a:spcAft>
                <a:spcPts val="0"/>
              </a:spcAft>
              <a:buClr>
                <a:srgbClr val="464B56"/>
              </a:buClr>
              <a:buSzPts val="4400"/>
              <a:buFont typeface="Century Schoolbook"/>
              <a:buNone/>
            </a:pPr>
            <a:r>
              <a:rPr lang="en-US" sz="3600" b="1">
                <a:solidFill>
                  <a:srgbClr val="00B050"/>
                </a:solidFill>
              </a:rPr>
              <a:t>Les cours</a:t>
            </a:r>
            <a:br>
              <a:rPr lang="en-US" sz="3330"/>
            </a:br>
            <a:endParaRPr sz="3330"/>
          </a:p>
        </p:txBody>
      </p:sp>
      <p:pic>
        <p:nvPicPr>
          <p:cNvPr id="380" name="Google Shape;380;p8"/>
          <p:cNvPicPr preferRelativeResize="0">
            <a:picLocks noGrp="1"/>
          </p:cNvPicPr>
          <p:nvPr>
            <p:ph type="body" idx="4294967295"/>
          </p:nvPr>
        </p:nvPicPr>
        <p:blipFill rotWithShape="1">
          <a:blip r:embed="rId3">
            <a:alphaModFix/>
          </a:blip>
          <a:srcRect/>
          <a:stretch/>
        </p:blipFill>
        <p:spPr>
          <a:xfrm>
            <a:off x="586155" y="2299326"/>
            <a:ext cx="4872110" cy="3051957"/>
          </a:xfrm>
          <a:prstGeom prst="rect">
            <a:avLst/>
          </a:prstGeom>
          <a:noFill/>
          <a:ln>
            <a:noFill/>
          </a:ln>
        </p:spPr>
      </p:pic>
      <p:sp>
        <p:nvSpPr>
          <p:cNvPr id="381" name="Google Shape;381;p8"/>
          <p:cNvSpPr txBox="1"/>
          <p:nvPr/>
        </p:nvSpPr>
        <p:spPr>
          <a:xfrm>
            <a:off x="1200150" y="4729163"/>
            <a:ext cx="18473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82" name="Google Shape;382;p8"/>
          <p:cNvSpPr txBox="1"/>
          <p:nvPr/>
        </p:nvSpPr>
        <p:spPr>
          <a:xfrm>
            <a:off x="5655212" y="2181225"/>
            <a:ext cx="6205795" cy="353939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Ils se déroulent </a:t>
            </a:r>
            <a:r>
              <a:rPr lang="en-US" sz="2800" b="1" i="0" u="none" strike="noStrike" cap="none">
                <a:solidFill>
                  <a:schemeClr val="dk1"/>
                </a:solidFill>
                <a:latin typeface="Arial"/>
                <a:ea typeface="Arial"/>
                <a:cs typeface="Arial"/>
                <a:sym typeface="Arial"/>
              </a:rPr>
              <a:t>le matin dans les amphis</a:t>
            </a:r>
            <a:r>
              <a:rPr lang="en-US" sz="2400" b="0" i="0" u="none" strike="noStrike" cap="none">
                <a:solidFill>
                  <a:schemeClr val="dk1"/>
                </a:solidFill>
                <a:latin typeface="Arial"/>
                <a:ea typeface="Arial"/>
                <a:cs typeface="Arial"/>
                <a:sym typeface="Arial"/>
              </a:rPr>
              <a:t>, et les </a:t>
            </a:r>
            <a:r>
              <a:rPr lang="en-US" sz="2800" b="1" i="0" u="none" strike="noStrike" cap="none">
                <a:solidFill>
                  <a:schemeClr val="dk1"/>
                </a:solidFill>
                <a:latin typeface="Arial"/>
                <a:ea typeface="Arial"/>
                <a:cs typeface="Arial"/>
                <a:sym typeface="Arial"/>
              </a:rPr>
              <a:t>ED</a:t>
            </a:r>
            <a:r>
              <a:rPr lang="en-US" sz="2800" b="0" i="0" u="none" strike="noStrike" cap="none">
                <a:solidFill>
                  <a:schemeClr val="dk1"/>
                </a:solidFill>
                <a:latin typeface="Arial"/>
                <a:ea typeface="Arial"/>
                <a:cs typeface="Arial"/>
                <a:sym typeface="Arial"/>
              </a:rPr>
              <a:t> </a:t>
            </a:r>
            <a:r>
              <a:rPr lang="en-US" sz="2400" b="0" i="0" u="none" strike="noStrike" cap="none">
                <a:solidFill>
                  <a:schemeClr val="dk1"/>
                </a:solidFill>
                <a:latin typeface="Arial"/>
                <a:ea typeface="Arial"/>
                <a:cs typeface="Arial"/>
                <a:sym typeface="Arial"/>
              </a:rPr>
              <a:t>(enseignements dirigés, en petit comité) sont généralement l’après-midi.</a:t>
            </a:r>
            <a:endParaRPr/>
          </a:p>
          <a:p>
            <a:pPr marL="0" marR="0" lvl="0" indent="0" algn="l" rtl="0">
              <a:lnSpc>
                <a:spcPct val="100000"/>
              </a:lnSpc>
              <a:spcBef>
                <a:spcPts val="0"/>
              </a:spcBef>
              <a:spcAft>
                <a:spcPts val="0"/>
              </a:spcAft>
              <a:buNone/>
            </a:pPr>
            <a:endParaRPr sz="2400" b="0" i="0" u="none" strike="noStrike" cap="none">
              <a:solidFill>
                <a:schemeClr val="dk1"/>
              </a:solidFill>
              <a:latin typeface="Arial"/>
              <a:ea typeface="Arial"/>
              <a:cs typeface="Arial"/>
              <a:sym typeface="Arial"/>
            </a:endParaRPr>
          </a:p>
          <a:p>
            <a:pPr marL="285750" marR="0" lvl="0" indent="-13335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Attention ! Il faut être attentif car des informations inédites sont données à l’oral par les professeurs</a:t>
            </a:r>
            <a:endParaRPr sz="2400"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10"/>
          <p:cNvSpPr txBox="1">
            <a:spLocks noGrp="1"/>
          </p:cNvSpPr>
          <p:nvPr>
            <p:ph type="title"/>
          </p:nvPr>
        </p:nvSpPr>
        <p:spPr>
          <a:xfrm>
            <a:off x="0" y="568345"/>
            <a:ext cx="12192000" cy="782153"/>
          </a:xfrm>
          <a:prstGeom prst="rect">
            <a:avLst/>
          </a:prstGeom>
          <a:noFill/>
          <a:ln w="9525" cap="flat" cmpd="sng">
            <a:solidFill>
              <a:srgbClr val="00B050"/>
            </a:solidFill>
            <a:prstDash val="solid"/>
            <a:round/>
            <a:headEnd type="none" w="sm" len="sm"/>
            <a:tailEnd type="none" w="sm" len="sm"/>
          </a:ln>
        </p:spPr>
        <p:txBody>
          <a:bodyPr spcFirstLastPara="1" wrap="square" lIns="91425" tIns="45700" rIns="91425" bIns="45700" anchor="t" anchorCtr="0">
            <a:normAutofit/>
          </a:bodyPr>
          <a:lstStyle/>
          <a:p>
            <a:pPr marL="0" lvl="0" indent="0" algn="ctr" rtl="0">
              <a:lnSpc>
                <a:spcPct val="99000"/>
              </a:lnSpc>
              <a:spcBef>
                <a:spcPts val="0"/>
              </a:spcBef>
              <a:spcAft>
                <a:spcPts val="0"/>
              </a:spcAft>
              <a:buClr>
                <a:srgbClr val="464B56"/>
              </a:buClr>
              <a:buSzPts val="4400"/>
              <a:buFont typeface="Century Schoolbook"/>
              <a:buNone/>
            </a:pPr>
            <a:r>
              <a:rPr lang="en-US">
                <a:solidFill>
                  <a:srgbClr val="00B050"/>
                </a:solidFill>
              </a:rPr>
              <a:t>La </a:t>
            </a:r>
            <a:r>
              <a:rPr lang="en-US" b="1">
                <a:solidFill>
                  <a:srgbClr val="00B050"/>
                </a:solidFill>
              </a:rPr>
              <a:t>Bibliothèque</a:t>
            </a:r>
            <a:r>
              <a:rPr lang="en-US">
                <a:solidFill>
                  <a:srgbClr val="00B050"/>
                </a:solidFill>
              </a:rPr>
              <a:t> </a:t>
            </a:r>
            <a:r>
              <a:rPr lang="en-US" b="1">
                <a:solidFill>
                  <a:srgbClr val="00B050"/>
                </a:solidFill>
              </a:rPr>
              <a:t>Universitaire</a:t>
            </a:r>
            <a:endParaRPr b="1">
              <a:solidFill>
                <a:srgbClr val="00B050"/>
              </a:solidFill>
            </a:endParaRPr>
          </a:p>
        </p:txBody>
      </p:sp>
      <p:sp>
        <p:nvSpPr>
          <p:cNvPr id="388" name="Google Shape;388;p10"/>
          <p:cNvSpPr txBox="1">
            <a:spLocks noGrp="1"/>
          </p:cNvSpPr>
          <p:nvPr>
            <p:ph type="body" idx="1"/>
          </p:nvPr>
        </p:nvSpPr>
        <p:spPr>
          <a:xfrm>
            <a:off x="6414868" y="2047873"/>
            <a:ext cx="5275384" cy="4129089"/>
          </a:xfrm>
          <a:prstGeom prst="rect">
            <a:avLst/>
          </a:prstGeom>
          <a:noFill/>
          <a:ln>
            <a:noFill/>
          </a:ln>
        </p:spPr>
        <p:txBody>
          <a:bodyPr spcFirstLastPara="1" wrap="square" lIns="91425" tIns="45700" rIns="91425" bIns="45700" anchor="t" anchorCtr="0">
            <a:normAutofit/>
          </a:bodyPr>
          <a:lstStyle/>
          <a:p>
            <a:pPr marL="320040" lvl="0" indent="-320040" algn="l" rtl="0">
              <a:lnSpc>
                <a:spcPct val="91000"/>
              </a:lnSpc>
              <a:spcBef>
                <a:spcPts val="0"/>
              </a:spcBef>
              <a:spcAft>
                <a:spcPts val="0"/>
              </a:spcAft>
              <a:buClr>
                <a:srgbClr val="464B56"/>
              </a:buClr>
              <a:buSzPts val="2000"/>
              <a:buChar char="●"/>
            </a:pPr>
            <a:r>
              <a:rPr lang="en-US" sz="2170">
                <a:solidFill>
                  <a:schemeClr val="dk1"/>
                </a:solidFill>
              </a:rPr>
              <a:t>Pour beaucoup d’étudiants, elle devient vite une </a:t>
            </a:r>
            <a:r>
              <a:rPr lang="en-US" sz="2170" b="1">
                <a:solidFill>
                  <a:schemeClr val="dk1"/>
                </a:solidFill>
              </a:rPr>
              <a:t>seconde maison </a:t>
            </a:r>
            <a:r>
              <a:rPr lang="en-US" sz="2170">
                <a:solidFill>
                  <a:schemeClr val="dk1"/>
                </a:solidFill>
              </a:rPr>
              <a:t>: on y travaille de nombreuses heures par jour et on y fait la connaissance d’autres étudiants. </a:t>
            </a:r>
            <a:endParaRPr sz="2170">
              <a:solidFill>
                <a:schemeClr val="dk1"/>
              </a:solidFill>
            </a:endParaRPr>
          </a:p>
          <a:p>
            <a:pPr marL="320040" lvl="0" indent="-320040" algn="l" rtl="0">
              <a:lnSpc>
                <a:spcPct val="91000"/>
              </a:lnSpc>
              <a:spcBef>
                <a:spcPts val="930"/>
              </a:spcBef>
              <a:spcAft>
                <a:spcPts val="0"/>
              </a:spcAft>
              <a:buClr>
                <a:srgbClr val="464B56"/>
              </a:buClr>
              <a:buSzPts val="2000"/>
              <a:buChar char="●"/>
            </a:pPr>
            <a:r>
              <a:rPr lang="en-US" sz="2170">
                <a:solidFill>
                  <a:schemeClr val="dk1"/>
                </a:solidFill>
              </a:rPr>
              <a:t>C’est un lieu de travail stimulant, avec une </a:t>
            </a:r>
            <a:r>
              <a:rPr lang="en-US" sz="2170" b="1">
                <a:solidFill>
                  <a:schemeClr val="dk1"/>
                </a:solidFill>
              </a:rPr>
              <a:t>ambiance de concentration idéale.</a:t>
            </a:r>
            <a:endParaRPr/>
          </a:p>
          <a:p>
            <a:pPr marL="0" lvl="0" indent="0" algn="l" rtl="0">
              <a:lnSpc>
                <a:spcPct val="91000"/>
              </a:lnSpc>
              <a:spcBef>
                <a:spcPts val="3030"/>
              </a:spcBef>
              <a:spcAft>
                <a:spcPts val="0"/>
              </a:spcAft>
              <a:buClr>
                <a:srgbClr val="464B56"/>
              </a:buClr>
              <a:buSzPts val="2000"/>
              <a:buNone/>
            </a:pPr>
            <a:r>
              <a:rPr lang="en-US" sz="1860" b="1">
                <a:solidFill>
                  <a:schemeClr val="dk1"/>
                </a:solidFill>
              </a:rPr>
              <a:t>Ouverture : </a:t>
            </a:r>
            <a:endParaRPr/>
          </a:p>
          <a:p>
            <a:pPr marL="0" lvl="0" indent="0" algn="l" rtl="0">
              <a:lnSpc>
                <a:spcPct val="91000"/>
              </a:lnSpc>
              <a:spcBef>
                <a:spcPts val="2100"/>
              </a:spcBef>
              <a:spcAft>
                <a:spcPts val="0"/>
              </a:spcAft>
              <a:buClr>
                <a:srgbClr val="464B56"/>
              </a:buClr>
              <a:buSzPts val="2000"/>
              <a:buNone/>
            </a:pPr>
            <a:r>
              <a:rPr lang="en-US" sz="1860" b="1">
                <a:solidFill>
                  <a:schemeClr val="dk1"/>
                </a:solidFill>
              </a:rPr>
              <a:t>lundi – vendredi 8h30-22h, </a:t>
            </a:r>
            <a:endParaRPr/>
          </a:p>
          <a:p>
            <a:pPr marL="0" lvl="0" indent="0" algn="l" rtl="0">
              <a:lnSpc>
                <a:spcPct val="91000"/>
              </a:lnSpc>
              <a:spcBef>
                <a:spcPts val="0"/>
              </a:spcBef>
              <a:spcAft>
                <a:spcPts val="0"/>
              </a:spcAft>
              <a:buClr>
                <a:srgbClr val="464B56"/>
              </a:buClr>
              <a:buSzPts val="2000"/>
              <a:buNone/>
            </a:pPr>
            <a:r>
              <a:rPr lang="en-US" sz="1860" b="1">
                <a:solidFill>
                  <a:schemeClr val="dk1"/>
                </a:solidFill>
              </a:rPr>
              <a:t>Samedi 10h-20h</a:t>
            </a:r>
            <a:endParaRPr sz="1860" b="1">
              <a:solidFill>
                <a:schemeClr val="dk1"/>
              </a:solidFill>
            </a:endParaRPr>
          </a:p>
        </p:txBody>
      </p:sp>
      <p:pic>
        <p:nvPicPr>
          <p:cNvPr id="389" name="Google Shape;389;p10"/>
          <p:cNvPicPr preferRelativeResize="0">
            <a:picLocks noGrp="1"/>
          </p:cNvPicPr>
          <p:nvPr>
            <p:ph type="body" idx="2"/>
          </p:nvPr>
        </p:nvPicPr>
        <p:blipFill rotWithShape="1">
          <a:blip r:embed="rId3">
            <a:alphaModFix/>
          </a:blip>
          <a:srcRect/>
          <a:stretch/>
        </p:blipFill>
        <p:spPr>
          <a:xfrm>
            <a:off x="283992" y="2047873"/>
            <a:ext cx="5924550" cy="40479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11"/>
          <p:cNvSpPr txBox="1">
            <a:spLocks noGrp="1"/>
          </p:cNvSpPr>
          <p:nvPr>
            <p:ph type="title"/>
          </p:nvPr>
        </p:nvSpPr>
        <p:spPr>
          <a:xfrm>
            <a:off x="0" y="568345"/>
            <a:ext cx="12192000" cy="897803"/>
          </a:xfrm>
          <a:prstGeom prst="rect">
            <a:avLst/>
          </a:prstGeom>
          <a:noFill/>
          <a:ln w="9525" cap="flat" cmpd="sng">
            <a:solidFill>
              <a:srgbClr val="00B050"/>
            </a:solidFill>
            <a:prstDash val="solid"/>
            <a:round/>
            <a:headEnd type="none" w="sm" len="sm"/>
            <a:tailEnd type="none" w="sm" len="sm"/>
          </a:ln>
        </p:spPr>
        <p:txBody>
          <a:bodyPr spcFirstLastPara="1" wrap="square" lIns="91425" tIns="45700" rIns="91425" bIns="45700" anchor="t" anchorCtr="0">
            <a:normAutofit/>
          </a:bodyPr>
          <a:lstStyle/>
          <a:p>
            <a:pPr marL="0" lvl="0" indent="0" algn="ctr" rtl="0">
              <a:lnSpc>
                <a:spcPct val="99000"/>
              </a:lnSpc>
              <a:spcBef>
                <a:spcPts val="0"/>
              </a:spcBef>
              <a:spcAft>
                <a:spcPts val="0"/>
              </a:spcAft>
              <a:buClr>
                <a:srgbClr val="464B56"/>
              </a:buClr>
              <a:buSzPts val="4400"/>
              <a:buFont typeface="Century Schoolbook"/>
              <a:buNone/>
            </a:pPr>
            <a:r>
              <a:rPr lang="fr-FR" b="1" noProof="1">
                <a:solidFill>
                  <a:srgbClr val="00B050"/>
                </a:solidFill>
              </a:rPr>
              <a:t>Autre parti pris : rester chez soi </a:t>
            </a:r>
          </a:p>
        </p:txBody>
      </p:sp>
      <p:sp>
        <p:nvSpPr>
          <p:cNvPr id="395" name="Google Shape;395;p11"/>
          <p:cNvSpPr txBox="1">
            <a:spLocks noGrp="1"/>
          </p:cNvSpPr>
          <p:nvPr>
            <p:ph type="body" idx="1"/>
          </p:nvPr>
        </p:nvSpPr>
        <p:spPr>
          <a:xfrm>
            <a:off x="5400675" y="1885950"/>
            <a:ext cx="6177036" cy="4594200"/>
          </a:xfrm>
          <a:prstGeom prst="rect">
            <a:avLst/>
          </a:prstGeom>
          <a:noFill/>
          <a:ln>
            <a:noFill/>
          </a:ln>
        </p:spPr>
        <p:txBody>
          <a:bodyPr spcFirstLastPara="1" wrap="square" lIns="91425" tIns="45700" rIns="91425" bIns="45700" anchor="t" anchorCtr="0">
            <a:normAutofit lnSpcReduction="10000"/>
          </a:bodyPr>
          <a:lstStyle/>
          <a:p>
            <a:pPr marL="320040" lvl="0" indent="-320040" algn="l" rtl="0">
              <a:lnSpc>
                <a:spcPct val="111000"/>
              </a:lnSpc>
              <a:spcBef>
                <a:spcPts val="0"/>
              </a:spcBef>
              <a:spcAft>
                <a:spcPts val="0"/>
              </a:spcAft>
              <a:buClr>
                <a:srgbClr val="464B56"/>
              </a:buClr>
              <a:buSzPts val="2000"/>
              <a:buChar char="●"/>
            </a:pPr>
            <a:r>
              <a:rPr lang="fr-FR" b="1" noProof="1">
                <a:solidFill>
                  <a:schemeClr val="dk1"/>
                </a:solidFill>
              </a:rPr>
              <a:t>Travailler chez soi</a:t>
            </a:r>
            <a:r>
              <a:rPr lang="fr-FR" noProof="1">
                <a:solidFill>
                  <a:schemeClr val="dk1"/>
                </a:solidFill>
              </a:rPr>
              <a:t> évite de </a:t>
            </a:r>
            <a:r>
              <a:rPr lang="fr-FR" b="1" noProof="1">
                <a:solidFill>
                  <a:schemeClr val="dk1"/>
                </a:solidFill>
              </a:rPr>
              <a:t>perdre du temps dans les transports</a:t>
            </a:r>
            <a:r>
              <a:rPr lang="fr-FR" noProof="1">
                <a:solidFill>
                  <a:schemeClr val="dk1"/>
                </a:solidFill>
              </a:rPr>
              <a:t>, d’être déconcentré(e) par ses voisins de BU</a:t>
            </a:r>
          </a:p>
          <a:p>
            <a:pPr marL="0" lvl="0" indent="0" algn="l" rtl="0">
              <a:lnSpc>
                <a:spcPct val="111000"/>
              </a:lnSpc>
              <a:spcBef>
                <a:spcPts val="0"/>
              </a:spcBef>
              <a:spcAft>
                <a:spcPts val="0"/>
              </a:spcAft>
              <a:buClr>
                <a:srgbClr val="464B56"/>
              </a:buClr>
              <a:buSzPts val="2000"/>
              <a:buNone/>
            </a:pPr>
            <a:r>
              <a:rPr lang="fr-FR" noProof="1">
                <a:solidFill>
                  <a:schemeClr val="dk1"/>
                </a:solidFill>
              </a:rPr>
              <a:t> </a:t>
            </a:r>
            <a:endParaRPr lang="fr-FR" noProof="1"/>
          </a:p>
          <a:p>
            <a:pPr marL="342900">
              <a:spcBef>
                <a:spcPts val="0"/>
              </a:spcBef>
              <a:buSzPts val="2000"/>
            </a:pPr>
            <a:r>
              <a:rPr lang="fr-FR" noProof="1">
                <a:solidFill>
                  <a:schemeClr val="dk1"/>
                </a:solidFill>
              </a:rPr>
              <a:t>Permet d’être comme dans une bulle, </a:t>
            </a:r>
            <a:r>
              <a:rPr lang="fr-FR" b="1" noProof="1">
                <a:solidFill>
                  <a:schemeClr val="dk1"/>
                </a:solidFill>
              </a:rPr>
              <a:t>au maximum de sa concentration</a:t>
            </a:r>
            <a:r>
              <a:rPr lang="fr-FR" noProof="1">
                <a:solidFill>
                  <a:schemeClr val="dk1"/>
                </a:solidFill>
              </a:rPr>
              <a:t>. </a:t>
            </a:r>
            <a:endParaRPr lang="fr-FR" noProof="1"/>
          </a:p>
          <a:p>
            <a:pPr marL="320040" lvl="0" indent="-193040" algn="l" rtl="0">
              <a:lnSpc>
                <a:spcPct val="111000"/>
              </a:lnSpc>
              <a:spcBef>
                <a:spcPts val="0"/>
              </a:spcBef>
              <a:spcAft>
                <a:spcPts val="0"/>
              </a:spcAft>
              <a:buClr>
                <a:srgbClr val="464B56"/>
              </a:buClr>
              <a:buSzPts val="2000"/>
              <a:buNone/>
            </a:pPr>
            <a:endParaRPr lang="fr-FR" noProof="1">
              <a:solidFill>
                <a:schemeClr val="dk1"/>
              </a:solidFill>
            </a:endParaRPr>
          </a:p>
          <a:p>
            <a:pPr marL="320040" lvl="0" indent="-320040" algn="l" rtl="0">
              <a:lnSpc>
                <a:spcPct val="111000"/>
              </a:lnSpc>
              <a:spcBef>
                <a:spcPts val="0"/>
              </a:spcBef>
              <a:spcAft>
                <a:spcPts val="0"/>
              </a:spcAft>
              <a:buClr>
                <a:srgbClr val="464B56"/>
              </a:buClr>
              <a:buSzPts val="2000"/>
              <a:buChar char="●"/>
            </a:pPr>
            <a:r>
              <a:rPr lang="fr-FR" noProof="1">
                <a:solidFill>
                  <a:schemeClr val="dk1"/>
                </a:solidFill>
              </a:rPr>
              <a:t>Il faut pouvoir avoir un espace de travail adapté</a:t>
            </a:r>
          </a:p>
          <a:p>
            <a:pPr marL="320040" lvl="0" indent="-320040" algn="l" rtl="0">
              <a:lnSpc>
                <a:spcPct val="111000"/>
              </a:lnSpc>
              <a:spcBef>
                <a:spcPts val="930"/>
              </a:spcBef>
              <a:spcAft>
                <a:spcPts val="2100"/>
              </a:spcAft>
              <a:buClr>
                <a:srgbClr val="464B56"/>
              </a:buClr>
              <a:buSzPts val="2000"/>
              <a:buChar char="●"/>
            </a:pPr>
            <a:r>
              <a:rPr lang="fr-FR" noProof="1">
                <a:solidFill>
                  <a:schemeClr val="dk1"/>
                </a:solidFill>
              </a:rPr>
              <a:t>A vous de tester ces espaces de travail et de voir lequel vous convient le mieux !</a:t>
            </a:r>
          </a:p>
        </p:txBody>
      </p:sp>
      <p:pic>
        <p:nvPicPr>
          <p:cNvPr id="396" name="Google Shape;396;p11"/>
          <p:cNvPicPr preferRelativeResize="0">
            <a:picLocks noGrp="1"/>
          </p:cNvPicPr>
          <p:nvPr>
            <p:ph type="body" idx="2"/>
          </p:nvPr>
        </p:nvPicPr>
        <p:blipFill rotWithShape="1">
          <a:blip r:embed="rId3">
            <a:alphaModFix/>
          </a:blip>
          <a:srcRect/>
          <a:stretch/>
        </p:blipFill>
        <p:spPr>
          <a:xfrm>
            <a:off x="614289" y="2349305"/>
            <a:ext cx="4399830" cy="304254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16"/>
          <p:cNvSpPr txBox="1">
            <a:spLocks noGrp="1"/>
          </p:cNvSpPr>
          <p:nvPr>
            <p:ph type="title"/>
          </p:nvPr>
        </p:nvSpPr>
        <p:spPr>
          <a:xfrm>
            <a:off x="838200" y="2280722"/>
            <a:ext cx="10515600" cy="1728570"/>
          </a:xfrm>
          <a:prstGeom prst="rect">
            <a:avLst/>
          </a:prstGeom>
          <a:solidFill>
            <a:srgbClr val="F4FF8D"/>
          </a:solidFill>
          <a:ln w="38100" cap="flat" cmpd="sng">
            <a:solidFill>
              <a:srgbClr val="00B050"/>
            </a:solidFill>
            <a:prstDash val="dot"/>
            <a:round/>
            <a:headEnd type="none" w="sm" len="sm"/>
            <a:tailEnd type="none" w="sm" len="sm"/>
          </a:ln>
        </p:spPr>
        <p:txBody>
          <a:bodyPr spcFirstLastPara="1" wrap="square" lIns="91425" tIns="45700" rIns="91425" bIns="45700" anchor="t" anchorCtr="0">
            <a:normAutofit/>
          </a:bodyPr>
          <a:lstStyle/>
          <a:p>
            <a:pPr marL="0" lvl="0" indent="0" algn="ctr" rtl="0">
              <a:lnSpc>
                <a:spcPct val="99000"/>
              </a:lnSpc>
              <a:spcBef>
                <a:spcPts val="0"/>
              </a:spcBef>
              <a:spcAft>
                <a:spcPts val="0"/>
              </a:spcAft>
              <a:buClr>
                <a:srgbClr val="464B56"/>
              </a:buClr>
              <a:buSzPts val="4400"/>
              <a:buFont typeface="Century Schoolbook"/>
              <a:buNone/>
            </a:pPr>
            <a:br>
              <a:rPr lang="en-US"/>
            </a:br>
            <a:r>
              <a:rPr lang="en-US"/>
              <a:t>Le tutorat : Quelle aide apportons-nous?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g6ad0883ea5_0_14"/>
          <p:cNvSpPr txBox="1"/>
          <p:nvPr/>
        </p:nvSpPr>
        <p:spPr>
          <a:xfrm>
            <a:off x="2256580" y="181789"/>
            <a:ext cx="3259800" cy="4617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3F3F3F"/>
                </a:solidFill>
                <a:latin typeface="Calibri"/>
                <a:ea typeface="Calibri"/>
                <a:cs typeface="Calibri"/>
                <a:sym typeface="Calibri"/>
              </a:rPr>
              <a:t>PÔLE QCM EN LIGNE</a:t>
            </a:r>
            <a:r>
              <a:rPr lang="en-US" sz="1800" b="1" i="0" u="none" strike="noStrike" cap="none">
                <a:solidFill>
                  <a:srgbClr val="3F3F3F"/>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407" name="Google Shape;407;g6ad0883ea5_0_14"/>
          <p:cNvSpPr txBox="1"/>
          <p:nvPr/>
        </p:nvSpPr>
        <p:spPr>
          <a:xfrm>
            <a:off x="1846953" y="631253"/>
            <a:ext cx="4207800" cy="1742100"/>
          </a:xfrm>
          <a:prstGeom prst="rect">
            <a:avLst/>
          </a:prstGeom>
          <a:noFill/>
          <a:ln>
            <a:noFill/>
          </a:ln>
        </p:spPr>
        <p:txBody>
          <a:bodyPr spcFirstLastPara="1" wrap="square" lIns="91425" tIns="45700" rIns="91425" bIns="45700" anchor="t" anchorCtr="0">
            <a:noAutofit/>
          </a:bodyPr>
          <a:lstStyle/>
          <a:p>
            <a:pPr marL="0" marR="0" lvl="0" indent="-114300" algn="l" rtl="0">
              <a:lnSpc>
                <a:spcPct val="90000"/>
              </a:lnSpc>
              <a:spcBef>
                <a:spcPts val="0"/>
              </a:spcBef>
              <a:spcAft>
                <a:spcPts val="0"/>
              </a:spcAft>
              <a:buClr>
                <a:schemeClr val="dk1"/>
              </a:buClr>
              <a:buSzPts val="1800"/>
              <a:buFont typeface="Arial"/>
              <a:buChar char="•"/>
            </a:pPr>
            <a:r>
              <a:rPr lang="fr-FR" sz="1800" b="0" i="0" u="none" strike="noStrike" cap="none" noProof="1">
                <a:solidFill>
                  <a:schemeClr val="dk1"/>
                </a:solidFill>
                <a:latin typeface="Arial"/>
                <a:ea typeface="Arial"/>
                <a:cs typeface="Arial"/>
                <a:sym typeface="Arial"/>
              </a:rPr>
              <a:t>QCM disponibles sur le site du tutorat. </a:t>
            </a:r>
            <a:endParaRPr lang="fr-FR" sz="1400" b="0" i="0" u="none" strike="noStrike" cap="none" noProof="1">
              <a:solidFill>
                <a:srgbClr val="000000"/>
              </a:solidFill>
              <a:latin typeface="Arial"/>
              <a:ea typeface="Arial"/>
              <a:cs typeface="Arial"/>
              <a:sym typeface="Arial"/>
            </a:endParaRPr>
          </a:p>
          <a:p>
            <a:pPr marL="0" marR="0" lvl="0" indent="-114300" algn="l" rtl="0">
              <a:lnSpc>
                <a:spcPct val="90000"/>
              </a:lnSpc>
              <a:spcBef>
                <a:spcPts val="600"/>
              </a:spcBef>
              <a:spcAft>
                <a:spcPts val="0"/>
              </a:spcAft>
              <a:buClr>
                <a:schemeClr val="dk1"/>
              </a:buClr>
              <a:buSzPts val="1800"/>
              <a:buFont typeface="Arial"/>
              <a:buChar char="•"/>
            </a:pPr>
            <a:r>
              <a:rPr lang="fr-FR" sz="1800" b="0" i="0" u="none" strike="noStrike" cap="none" noProof="1">
                <a:solidFill>
                  <a:schemeClr val="dk1"/>
                </a:solidFill>
                <a:latin typeface="Arial"/>
                <a:ea typeface="Arial"/>
                <a:cs typeface="Arial"/>
                <a:sym typeface="Arial"/>
              </a:rPr>
              <a:t>Les étudiants s’entraînent seuls, n’importe où et n’importe quand sur des questions types concours. </a:t>
            </a:r>
            <a:endParaRPr lang="fr-FR" sz="1400" b="0" i="0" u="none" strike="noStrike" cap="none" noProof="1">
              <a:solidFill>
                <a:srgbClr val="000000"/>
              </a:solidFill>
              <a:latin typeface="Arial"/>
              <a:ea typeface="Arial"/>
              <a:cs typeface="Arial"/>
              <a:sym typeface="Arial"/>
            </a:endParaRPr>
          </a:p>
          <a:p>
            <a:pPr marL="0" marR="0" lvl="0" indent="-114300" algn="l" rtl="0">
              <a:lnSpc>
                <a:spcPct val="90000"/>
              </a:lnSpc>
              <a:spcBef>
                <a:spcPts val="600"/>
              </a:spcBef>
              <a:spcAft>
                <a:spcPts val="0"/>
              </a:spcAft>
              <a:buClr>
                <a:schemeClr val="dk1"/>
              </a:buClr>
              <a:buSzPts val="1800"/>
              <a:buFont typeface="Arial"/>
              <a:buChar char="•"/>
            </a:pPr>
            <a:r>
              <a:rPr lang="fr-FR" sz="1800" b="0" i="0" u="none" strike="noStrike" cap="none" noProof="1">
                <a:solidFill>
                  <a:schemeClr val="dk1"/>
                </a:solidFill>
                <a:latin typeface="Arial"/>
                <a:ea typeface="Arial"/>
                <a:cs typeface="Arial"/>
                <a:sym typeface="Arial"/>
              </a:rPr>
              <a:t>Ils se corrigent de manière autonome grâce à une correction détaillée. </a:t>
            </a:r>
          </a:p>
        </p:txBody>
      </p:sp>
      <p:sp>
        <p:nvSpPr>
          <p:cNvPr id="408" name="Google Shape;408;g6ad0883ea5_0_14"/>
          <p:cNvSpPr txBox="1"/>
          <p:nvPr/>
        </p:nvSpPr>
        <p:spPr>
          <a:xfrm>
            <a:off x="5995571" y="365798"/>
            <a:ext cx="3546300" cy="446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300"/>
              <a:buFont typeface="Arial"/>
              <a:buNone/>
            </a:pPr>
            <a:r>
              <a:rPr lang="en-US" sz="2300" b="1" i="0" u="none" strike="noStrike" cap="none">
                <a:solidFill>
                  <a:srgbClr val="3F3F3F"/>
                </a:solidFill>
                <a:latin typeface="Calibri"/>
                <a:ea typeface="Calibri"/>
                <a:cs typeface="Calibri"/>
                <a:sym typeface="Calibri"/>
              </a:rPr>
              <a:t>PÔLE REPROGRAPHIE </a:t>
            </a:r>
            <a:endParaRPr sz="1400" b="0" i="0" u="none" strike="noStrike" cap="none">
              <a:solidFill>
                <a:srgbClr val="000000"/>
              </a:solidFill>
              <a:latin typeface="Arial"/>
              <a:ea typeface="Arial"/>
              <a:cs typeface="Arial"/>
              <a:sym typeface="Arial"/>
            </a:endParaRPr>
          </a:p>
        </p:txBody>
      </p:sp>
      <p:sp>
        <p:nvSpPr>
          <p:cNvPr id="409" name="Google Shape;409;g6ad0883ea5_0_14"/>
          <p:cNvSpPr txBox="1"/>
          <p:nvPr/>
        </p:nvSpPr>
        <p:spPr>
          <a:xfrm>
            <a:off x="5144565" y="3140888"/>
            <a:ext cx="3450600" cy="181470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Tut’ défoule (2 fois / semaine)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Tuto parents (2 séances au début de chaque semestre)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Goûter du CBG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Postes instagram</a:t>
            </a:r>
            <a:endParaRPr sz="18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Ateliers Yoga + Naturopathe </a:t>
            </a:r>
            <a:endParaRPr sz="1400" b="0" i="0" u="none" strike="noStrike" cap="none">
              <a:solidFill>
                <a:srgbClr val="000000"/>
              </a:solidFill>
              <a:latin typeface="Arial"/>
              <a:ea typeface="Arial"/>
              <a:cs typeface="Arial"/>
              <a:sym typeface="Arial"/>
            </a:endParaRPr>
          </a:p>
        </p:txBody>
      </p:sp>
      <p:sp>
        <p:nvSpPr>
          <p:cNvPr id="410" name="Google Shape;410;g6ad0883ea5_0_14"/>
          <p:cNvSpPr txBox="1"/>
          <p:nvPr/>
        </p:nvSpPr>
        <p:spPr>
          <a:xfrm>
            <a:off x="1709773" y="5017915"/>
            <a:ext cx="32871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3F3F3F"/>
                </a:solidFill>
                <a:latin typeface="Calibri"/>
                <a:ea typeface="Calibri"/>
                <a:cs typeface="Calibri"/>
                <a:sym typeface="Calibri"/>
              </a:rPr>
              <a:t>PÔLE CB</a:t>
            </a:r>
            <a:r>
              <a:rPr lang="en-US" sz="1800" b="1" i="0" u="none" strike="noStrike" cap="none">
                <a:solidFill>
                  <a:srgbClr val="3F3F3F"/>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411" name="Google Shape;411;g6ad0883ea5_0_14"/>
          <p:cNvSpPr txBox="1"/>
          <p:nvPr/>
        </p:nvSpPr>
        <p:spPr>
          <a:xfrm>
            <a:off x="1198146" y="5415428"/>
            <a:ext cx="3151569" cy="120030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Réalisation de CB de qualité</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Permet un entraînement hebdomadaire </a:t>
            </a:r>
            <a:endParaRPr sz="1400" b="0" i="0" u="none" strike="noStrike" cap="none">
              <a:solidFill>
                <a:srgbClr val="000000"/>
              </a:solidFill>
              <a:latin typeface="Arial"/>
              <a:ea typeface="Arial"/>
              <a:cs typeface="Arial"/>
              <a:sym typeface="Arial"/>
            </a:endParaRPr>
          </a:p>
        </p:txBody>
      </p:sp>
      <p:sp>
        <p:nvSpPr>
          <p:cNvPr id="412" name="Google Shape;412;g6ad0883ea5_0_14"/>
          <p:cNvSpPr txBox="1"/>
          <p:nvPr/>
        </p:nvSpPr>
        <p:spPr>
          <a:xfrm>
            <a:off x="-63889" y="2591967"/>
            <a:ext cx="41295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3F3F3F"/>
                </a:solidFill>
                <a:latin typeface="Calibri"/>
                <a:ea typeface="Calibri"/>
                <a:cs typeface="Calibri"/>
                <a:sym typeface="Calibri"/>
              </a:rPr>
              <a:t>PÔLE OREO </a:t>
            </a:r>
            <a:endParaRPr sz="1400" b="0" i="0" u="none" strike="noStrike" cap="none">
              <a:solidFill>
                <a:srgbClr val="000000"/>
              </a:solidFill>
              <a:latin typeface="Arial"/>
              <a:ea typeface="Arial"/>
              <a:cs typeface="Arial"/>
              <a:sym typeface="Arial"/>
            </a:endParaRPr>
          </a:p>
        </p:txBody>
      </p:sp>
      <p:sp>
        <p:nvSpPr>
          <p:cNvPr id="413" name="Google Shape;413;g6ad0883ea5_0_14"/>
          <p:cNvSpPr txBox="1"/>
          <p:nvPr/>
        </p:nvSpPr>
        <p:spPr>
          <a:xfrm>
            <a:off x="406837" y="2924471"/>
            <a:ext cx="3543600" cy="175440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RDV OREO toutes les semaines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Missions Salons / JPO / Retour dans les lycées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Guides : OREO, Tuto, Filières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Stages de découverte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Prépa Louise Michel</a:t>
            </a:r>
            <a:endParaRPr sz="1400" b="0" i="0" u="none" strike="noStrike" cap="none">
              <a:solidFill>
                <a:srgbClr val="000000"/>
              </a:solidFill>
              <a:latin typeface="Arial"/>
              <a:ea typeface="Arial"/>
              <a:cs typeface="Arial"/>
              <a:sym typeface="Arial"/>
            </a:endParaRPr>
          </a:p>
        </p:txBody>
      </p:sp>
      <p:sp>
        <p:nvSpPr>
          <p:cNvPr id="414" name="Google Shape;414;g6ad0883ea5_0_14"/>
          <p:cNvSpPr txBox="1"/>
          <p:nvPr/>
        </p:nvSpPr>
        <p:spPr>
          <a:xfrm>
            <a:off x="5489132" y="2699216"/>
            <a:ext cx="34842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3F3F3F"/>
                </a:solidFill>
                <a:latin typeface="Calibri"/>
                <a:ea typeface="Calibri"/>
                <a:cs typeface="Calibri"/>
                <a:sym typeface="Calibri"/>
              </a:rPr>
              <a:t>PÔLE BIEN ÊTRE </a:t>
            </a:r>
            <a:endParaRPr sz="1400" b="0" i="0" u="none" strike="noStrike" cap="none">
              <a:solidFill>
                <a:srgbClr val="000000"/>
              </a:solidFill>
              <a:latin typeface="Arial"/>
              <a:ea typeface="Arial"/>
              <a:cs typeface="Arial"/>
              <a:sym typeface="Arial"/>
            </a:endParaRPr>
          </a:p>
        </p:txBody>
      </p:sp>
      <p:sp>
        <p:nvSpPr>
          <p:cNvPr id="415" name="Google Shape;415;g6ad0883ea5_0_14"/>
          <p:cNvSpPr/>
          <p:nvPr/>
        </p:nvSpPr>
        <p:spPr>
          <a:xfrm>
            <a:off x="1762237" y="96374"/>
            <a:ext cx="4179600" cy="2367956"/>
          </a:xfrm>
          <a:prstGeom prst="flowChartAlternateProcess">
            <a:avLst/>
          </a:prstGeom>
          <a:no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Calibri"/>
              <a:ea typeface="Calibri"/>
              <a:cs typeface="Calibri"/>
              <a:sym typeface="Calibri"/>
            </a:endParaRPr>
          </a:p>
        </p:txBody>
      </p:sp>
      <p:sp>
        <p:nvSpPr>
          <p:cNvPr id="416" name="Google Shape;416;g6ad0883ea5_0_14"/>
          <p:cNvSpPr/>
          <p:nvPr/>
        </p:nvSpPr>
        <p:spPr>
          <a:xfrm>
            <a:off x="251123" y="2572373"/>
            <a:ext cx="3699314" cy="2383215"/>
          </a:xfrm>
          <a:prstGeom prst="flowChartAlternateProcess">
            <a:avLst/>
          </a:prstGeom>
          <a:no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7" name="Google Shape;417;g6ad0883ea5_0_14"/>
          <p:cNvSpPr/>
          <p:nvPr/>
        </p:nvSpPr>
        <p:spPr>
          <a:xfrm>
            <a:off x="4970814" y="2595887"/>
            <a:ext cx="3546300" cy="2662553"/>
          </a:xfrm>
          <a:prstGeom prst="flowChartAlternateProcess">
            <a:avLst/>
          </a:prstGeom>
          <a:no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8" name="Google Shape;418;g6ad0883ea5_0_14"/>
          <p:cNvSpPr txBox="1"/>
          <p:nvPr/>
        </p:nvSpPr>
        <p:spPr>
          <a:xfrm>
            <a:off x="6295845" y="812198"/>
            <a:ext cx="3254186" cy="773292"/>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Fiches recap pour vous aider dans vos révisions</a:t>
            </a:r>
            <a:endParaRPr sz="1400" b="0" i="0" u="none" strike="noStrike" cap="none">
              <a:solidFill>
                <a:srgbClr val="000000"/>
              </a:solidFill>
              <a:latin typeface="Arial"/>
              <a:ea typeface="Arial"/>
              <a:cs typeface="Arial"/>
              <a:sym typeface="Arial"/>
            </a:endParaRPr>
          </a:p>
        </p:txBody>
      </p:sp>
      <p:sp>
        <p:nvSpPr>
          <p:cNvPr id="419" name="Google Shape;419;g6ad0883ea5_0_14"/>
          <p:cNvSpPr/>
          <p:nvPr/>
        </p:nvSpPr>
        <p:spPr>
          <a:xfrm>
            <a:off x="6250270" y="289024"/>
            <a:ext cx="3236485" cy="1296466"/>
          </a:xfrm>
          <a:prstGeom prst="flowChartAlternateProcess">
            <a:avLst/>
          </a:prstGeom>
          <a:no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0" name="Google Shape;420;g6ad0883ea5_0_14"/>
          <p:cNvSpPr/>
          <p:nvPr/>
        </p:nvSpPr>
        <p:spPr>
          <a:xfrm>
            <a:off x="1198146" y="4993659"/>
            <a:ext cx="3026738" cy="1650000"/>
          </a:xfrm>
          <a:prstGeom prst="flowChartAlternateProcess">
            <a:avLst/>
          </a:prstGeom>
          <a:no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1" name="Google Shape;421;g6ad0883ea5_0_14"/>
          <p:cNvSpPr txBox="1"/>
          <p:nvPr/>
        </p:nvSpPr>
        <p:spPr>
          <a:xfrm>
            <a:off x="8820456" y="5190568"/>
            <a:ext cx="3060000" cy="1182097"/>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Cours en petit groupe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Le tuteur explique le cours et répond à toutes les questions des étudiants </a:t>
            </a:r>
            <a:endParaRPr sz="1400" b="0" i="0" u="none" strike="noStrike" cap="none">
              <a:solidFill>
                <a:srgbClr val="000000"/>
              </a:solidFill>
              <a:latin typeface="Arial"/>
              <a:ea typeface="Arial"/>
              <a:cs typeface="Arial"/>
              <a:sym typeface="Arial"/>
            </a:endParaRPr>
          </a:p>
        </p:txBody>
      </p:sp>
      <p:sp>
        <p:nvSpPr>
          <p:cNvPr id="422" name="Google Shape;422;g6ad0883ea5_0_14"/>
          <p:cNvSpPr txBox="1"/>
          <p:nvPr/>
        </p:nvSpPr>
        <p:spPr>
          <a:xfrm>
            <a:off x="9486756" y="4678872"/>
            <a:ext cx="13233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3F3F3F"/>
                </a:solidFill>
                <a:latin typeface="Calibri"/>
                <a:ea typeface="Calibri"/>
                <a:cs typeface="Calibri"/>
                <a:sym typeface="Calibri"/>
              </a:rPr>
              <a:t>PÔLE ED</a:t>
            </a:r>
            <a:endParaRPr sz="1400" b="0" i="0" u="none" strike="noStrike" cap="none">
              <a:solidFill>
                <a:srgbClr val="000000"/>
              </a:solidFill>
              <a:latin typeface="Arial"/>
              <a:ea typeface="Arial"/>
              <a:cs typeface="Arial"/>
              <a:sym typeface="Arial"/>
            </a:endParaRPr>
          </a:p>
        </p:txBody>
      </p:sp>
      <p:sp>
        <p:nvSpPr>
          <p:cNvPr id="423" name="Google Shape;423;g6ad0883ea5_0_14"/>
          <p:cNvSpPr/>
          <p:nvPr/>
        </p:nvSpPr>
        <p:spPr>
          <a:xfrm>
            <a:off x="8820456" y="4678871"/>
            <a:ext cx="3002700" cy="2009909"/>
          </a:xfrm>
          <a:prstGeom prst="flowChartAlternateProcess">
            <a:avLst/>
          </a:prstGeom>
          <a:no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4" name="Google Shape;424;g6ad0883ea5_0_14"/>
          <p:cNvSpPr/>
          <p:nvPr/>
        </p:nvSpPr>
        <p:spPr>
          <a:xfrm>
            <a:off x="3013042" y="2642575"/>
            <a:ext cx="265372" cy="325067"/>
          </a:xfrm>
          <a:prstGeom prst="star5">
            <a:avLst>
              <a:gd name="adj" fmla="val 19098"/>
              <a:gd name="hf" fmla="val 105146"/>
              <a:gd name="vf" fmla="val 110557"/>
            </a:avLst>
          </a:prstGeom>
          <a:solidFill>
            <a:srgbClr val="FFFF00"/>
          </a:solid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25" name="Google Shape;425;g6ad0883ea5_0_14"/>
          <p:cNvSpPr/>
          <p:nvPr/>
        </p:nvSpPr>
        <p:spPr>
          <a:xfrm>
            <a:off x="9198258" y="512926"/>
            <a:ext cx="140677" cy="157971"/>
          </a:xfrm>
          <a:prstGeom prst="star5">
            <a:avLst>
              <a:gd name="adj" fmla="val 19098"/>
              <a:gd name="hf" fmla="val 105146"/>
              <a:gd name="vf" fmla="val 110557"/>
            </a:avLst>
          </a:prstGeom>
          <a:solidFill>
            <a:srgbClr val="EF8600"/>
          </a:solid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26" name="Google Shape;426;g6ad0883ea5_0_14"/>
          <p:cNvSpPr/>
          <p:nvPr/>
        </p:nvSpPr>
        <p:spPr>
          <a:xfrm>
            <a:off x="8820456" y="2031890"/>
            <a:ext cx="2964662" cy="1814700"/>
          </a:xfrm>
          <a:prstGeom prst="flowChartAlternateProcess">
            <a:avLst/>
          </a:prstGeom>
          <a:no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7" name="Google Shape;427;g6ad0883ea5_0_14"/>
          <p:cNvSpPr txBox="1"/>
          <p:nvPr/>
        </p:nvSpPr>
        <p:spPr>
          <a:xfrm>
            <a:off x="9138294" y="2179128"/>
            <a:ext cx="34842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3F3F3F"/>
                </a:solidFill>
                <a:latin typeface="Calibri"/>
                <a:ea typeface="Calibri"/>
                <a:cs typeface="Calibri"/>
                <a:sym typeface="Calibri"/>
              </a:rPr>
              <a:t>TUTORAT UPEC </a:t>
            </a:r>
            <a:endParaRPr sz="1400" b="0" i="0" u="none" strike="noStrike" cap="none">
              <a:solidFill>
                <a:srgbClr val="000000"/>
              </a:solidFill>
              <a:latin typeface="Arial"/>
              <a:ea typeface="Arial"/>
              <a:cs typeface="Arial"/>
              <a:sym typeface="Arial"/>
            </a:endParaRPr>
          </a:p>
        </p:txBody>
      </p:sp>
      <p:sp>
        <p:nvSpPr>
          <p:cNvPr id="428" name="Google Shape;428;g6ad0883ea5_0_14"/>
          <p:cNvSpPr txBox="1"/>
          <p:nvPr/>
        </p:nvSpPr>
        <p:spPr>
          <a:xfrm>
            <a:off x="8973332" y="2572372"/>
            <a:ext cx="2811786" cy="128217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Association des tutorats de l’UPEC</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Double parrainage</a:t>
            </a:r>
            <a:endParaRPr sz="1800" b="0" i="0" u="none" strike="noStrike" cap="none">
              <a:solidFill>
                <a:schemeClr val="dk1"/>
              </a:solidFill>
              <a:latin typeface="Arial"/>
              <a:ea typeface="Arial"/>
              <a:cs typeface="Arial"/>
              <a:sym typeface="Arial"/>
            </a:endParaRPr>
          </a:p>
        </p:txBody>
      </p:sp>
      <p:sp>
        <p:nvSpPr>
          <p:cNvPr id="429" name="Google Shape;429;g6ad0883ea5_0_14"/>
          <p:cNvSpPr/>
          <p:nvPr/>
        </p:nvSpPr>
        <p:spPr>
          <a:xfrm>
            <a:off x="3203605" y="5028034"/>
            <a:ext cx="265372" cy="325067"/>
          </a:xfrm>
          <a:prstGeom prst="star5">
            <a:avLst>
              <a:gd name="adj" fmla="val 19098"/>
              <a:gd name="hf" fmla="val 105146"/>
              <a:gd name="vf" fmla="val 110557"/>
            </a:avLst>
          </a:prstGeom>
          <a:solidFill>
            <a:srgbClr val="FFFF00"/>
          </a:solid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30" name="Google Shape;430;g6ad0883ea5_0_14"/>
          <p:cNvSpPr/>
          <p:nvPr/>
        </p:nvSpPr>
        <p:spPr>
          <a:xfrm>
            <a:off x="5378715" y="207381"/>
            <a:ext cx="265372" cy="325067"/>
          </a:xfrm>
          <a:prstGeom prst="star5">
            <a:avLst>
              <a:gd name="adj" fmla="val 19098"/>
              <a:gd name="hf" fmla="val 105146"/>
              <a:gd name="vf" fmla="val 110557"/>
            </a:avLst>
          </a:prstGeom>
          <a:solidFill>
            <a:srgbClr val="FFFF00"/>
          </a:solid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31" name="Google Shape;431;g6ad0883ea5_0_14"/>
          <p:cNvSpPr/>
          <p:nvPr/>
        </p:nvSpPr>
        <p:spPr>
          <a:xfrm>
            <a:off x="10926468" y="4780316"/>
            <a:ext cx="265372" cy="325067"/>
          </a:xfrm>
          <a:prstGeom prst="star5">
            <a:avLst>
              <a:gd name="adj" fmla="val 19098"/>
              <a:gd name="hf" fmla="val 105146"/>
              <a:gd name="vf" fmla="val 110557"/>
            </a:avLst>
          </a:prstGeom>
          <a:solidFill>
            <a:srgbClr val="FFFF00"/>
          </a:solid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32" name="Google Shape;432;g6ad0883ea5_0_14"/>
          <p:cNvSpPr/>
          <p:nvPr/>
        </p:nvSpPr>
        <p:spPr>
          <a:xfrm>
            <a:off x="7790252" y="2712088"/>
            <a:ext cx="265372" cy="325067"/>
          </a:xfrm>
          <a:prstGeom prst="star5">
            <a:avLst>
              <a:gd name="adj" fmla="val 19098"/>
              <a:gd name="hf" fmla="val 105146"/>
              <a:gd name="vf" fmla="val 110557"/>
            </a:avLst>
          </a:prstGeom>
          <a:solidFill>
            <a:srgbClr val="FFFF00"/>
          </a:solid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33" name="Google Shape;433;g6ad0883ea5_0_14"/>
          <p:cNvSpPr/>
          <p:nvPr/>
        </p:nvSpPr>
        <p:spPr>
          <a:xfrm>
            <a:off x="11418609" y="2292823"/>
            <a:ext cx="140677" cy="157971"/>
          </a:xfrm>
          <a:prstGeom prst="star5">
            <a:avLst>
              <a:gd name="adj" fmla="val 19098"/>
              <a:gd name="hf" fmla="val 105146"/>
              <a:gd name="vf" fmla="val 110557"/>
            </a:avLst>
          </a:prstGeom>
          <a:solidFill>
            <a:srgbClr val="EF8600"/>
          </a:solid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34" name="Google Shape;434;g6ad0883ea5_0_14"/>
          <p:cNvSpPr txBox="1"/>
          <p:nvPr/>
        </p:nvSpPr>
        <p:spPr>
          <a:xfrm>
            <a:off x="4856194" y="5492478"/>
            <a:ext cx="3906961"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Objectif de création avec la  réforme</a:t>
            </a:r>
            <a:endParaRPr/>
          </a:p>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Pôles existants pré et post réforme</a:t>
            </a:r>
            <a:endParaRPr/>
          </a:p>
        </p:txBody>
      </p:sp>
      <p:sp>
        <p:nvSpPr>
          <p:cNvPr id="435" name="Google Shape;435;g6ad0883ea5_0_14"/>
          <p:cNvSpPr/>
          <p:nvPr/>
        </p:nvSpPr>
        <p:spPr>
          <a:xfrm>
            <a:off x="4532616" y="5596319"/>
            <a:ext cx="140677" cy="157971"/>
          </a:xfrm>
          <a:prstGeom prst="star5">
            <a:avLst>
              <a:gd name="adj" fmla="val 19098"/>
              <a:gd name="hf" fmla="val 105146"/>
              <a:gd name="vf" fmla="val 110557"/>
            </a:avLst>
          </a:prstGeom>
          <a:solidFill>
            <a:srgbClr val="EF8600"/>
          </a:solid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36" name="Google Shape;436;g6ad0883ea5_0_14"/>
          <p:cNvSpPr/>
          <p:nvPr/>
        </p:nvSpPr>
        <p:spPr>
          <a:xfrm>
            <a:off x="4505665" y="6062605"/>
            <a:ext cx="265372" cy="325067"/>
          </a:xfrm>
          <a:prstGeom prst="star5">
            <a:avLst>
              <a:gd name="adj" fmla="val 19098"/>
              <a:gd name="hf" fmla="val 105146"/>
              <a:gd name="vf" fmla="val 110557"/>
            </a:avLst>
          </a:prstGeom>
          <a:solidFill>
            <a:srgbClr val="FFFF00"/>
          </a:solid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20"/>
          <p:cNvSpPr txBox="1">
            <a:spLocks noGrp="1"/>
          </p:cNvSpPr>
          <p:nvPr>
            <p:ph type="title"/>
          </p:nvPr>
        </p:nvSpPr>
        <p:spPr>
          <a:xfrm>
            <a:off x="866775" y="2122488"/>
            <a:ext cx="10515600" cy="1802398"/>
          </a:xfrm>
          <a:prstGeom prst="rect">
            <a:avLst/>
          </a:prstGeom>
          <a:solidFill>
            <a:srgbClr val="F4FF8D"/>
          </a:solidFill>
          <a:ln w="38100" cap="flat" cmpd="sng">
            <a:solidFill>
              <a:srgbClr val="00B050"/>
            </a:solidFill>
            <a:prstDash val="dot"/>
            <a:round/>
            <a:headEnd type="none" w="sm" len="sm"/>
            <a:tailEnd type="none" w="sm" len="sm"/>
          </a:ln>
        </p:spPr>
        <p:txBody>
          <a:bodyPr spcFirstLastPara="1" wrap="square" lIns="91425" tIns="45700" rIns="91425" bIns="45700" anchor="t" anchorCtr="0">
            <a:normAutofit/>
          </a:bodyPr>
          <a:lstStyle/>
          <a:p>
            <a:pPr marL="0" lvl="0" indent="0" algn="ctr" rtl="0">
              <a:lnSpc>
                <a:spcPct val="99000"/>
              </a:lnSpc>
              <a:spcBef>
                <a:spcPts val="0"/>
              </a:spcBef>
              <a:spcAft>
                <a:spcPts val="0"/>
              </a:spcAft>
              <a:buClr>
                <a:srgbClr val="464B56"/>
              </a:buClr>
              <a:buSzPts val="4400"/>
              <a:buFont typeface="Century Schoolbook"/>
              <a:buNone/>
            </a:pPr>
            <a:br>
              <a:rPr lang="en-US" dirty="0"/>
            </a:br>
            <a:r>
              <a:rPr lang="en-US" dirty="0"/>
              <a:t>Les</a:t>
            </a:r>
            <a:r>
              <a:rPr lang="fr-FR" noProof="1"/>
              <a:t> filières </a:t>
            </a:r>
            <a:r>
              <a:rPr lang="en-US" dirty="0"/>
              <a:t>MMOPK</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21"/>
          <p:cNvSpPr txBox="1">
            <a:spLocks noGrp="1"/>
          </p:cNvSpPr>
          <p:nvPr>
            <p:ph type="title"/>
          </p:nvPr>
        </p:nvSpPr>
        <p:spPr>
          <a:xfrm>
            <a:off x="829994" y="447767"/>
            <a:ext cx="10677378" cy="922830"/>
          </a:xfrm>
          <a:prstGeom prst="rect">
            <a:avLst/>
          </a:prstGeom>
          <a:noFill/>
          <a:ln w="9525" cap="flat" cmpd="sng">
            <a:solidFill>
              <a:srgbClr val="00B050"/>
            </a:solidFill>
            <a:prstDash val="solid"/>
            <a:round/>
            <a:headEnd type="none" w="sm" len="sm"/>
            <a:tailEnd type="none" w="sm" len="sm"/>
          </a:ln>
        </p:spPr>
        <p:txBody>
          <a:bodyPr spcFirstLastPara="1" wrap="square" lIns="91425" tIns="45700" rIns="91425" bIns="45700" anchor="t" anchorCtr="0">
            <a:normAutofit/>
          </a:bodyPr>
          <a:lstStyle/>
          <a:p>
            <a:pPr marL="0" lvl="0" indent="0" algn="ctr" rtl="0">
              <a:lnSpc>
                <a:spcPct val="99000"/>
              </a:lnSpc>
              <a:spcBef>
                <a:spcPts val="0"/>
              </a:spcBef>
              <a:spcAft>
                <a:spcPts val="0"/>
              </a:spcAft>
              <a:buClr>
                <a:srgbClr val="464B56"/>
              </a:buClr>
              <a:buSzPts val="4400"/>
              <a:buFont typeface="Century Schoolbook"/>
              <a:buNone/>
            </a:pPr>
            <a:r>
              <a:rPr lang="en-US">
                <a:solidFill>
                  <a:srgbClr val="91A000"/>
                </a:solidFill>
              </a:rPr>
              <a:t>Médecine</a:t>
            </a:r>
            <a:endParaRPr>
              <a:solidFill>
                <a:srgbClr val="91A000"/>
              </a:solidFill>
            </a:endParaRPr>
          </a:p>
        </p:txBody>
      </p:sp>
      <p:pic>
        <p:nvPicPr>
          <p:cNvPr id="447" name="Google Shape;447;p21"/>
          <p:cNvPicPr preferRelativeResize="0">
            <a:picLocks noGrp="1"/>
          </p:cNvPicPr>
          <p:nvPr>
            <p:ph type="body" idx="1"/>
          </p:nvPr>
        </p:nvPicPr>
        <p:blipFill rotWithShape="1">
          <a:blip r:embed="rId3">
            <a:alphaModFix/>
          </a:blip>
          <a:srcRect/>
          <a:stretch/>
        </p:blipFill>
        <p:spPr>
          <a:xfrm>
            <a:off x="829994" y="2176688"/>
            <a:ext cx="4614203" cy="4090970"/>
          </a:xfrm>
          <a:prstGeom prst="rect">
            <a:avLst/>
          </a:prstGeom>
          <a:noFill/>
          <a:ln>
            <a:noFill/>
          </a:ln>
        </p:spPr>
      </p:pic>
      <p:sp>
        <p:nvSpPr>
          <p:cNvPr id="448" name="Google Shape;448;p21"/>
          <p:cNvSpPr txBox="1">
            <a:spLocks noGrp="1"/>
          </p:cNvSpPr>
          <p:nvPr>
            <p:ph type="body" idx="2"/>
          </p:nvPr>
        </p:nvSpPr>
        <p:spPr>
          <a:xfrm>
            <a:off x="5655213" y="2172053"/>
            <a:ext cx="5992667" cy="4346917"/>
          </a:xfrm>
          <a:prstGeom prst="rect">
            <a:avLst/>
          </a:prstGeom>
          <a:noFill/>
          <a:ln>
            <a:noFill/>
          </a:ln>
        </p:spPr>
        <p:txBody>
          <a:bodyPr spcFirstLastPara="1" wrap="square" lIns="91425" tIns="45700" rIns="91425" bIns="45700" anchor="t" anchorCtr="0">
            <a:noAutofit/>
          </a:bodyPr>
          <a:lstStyle/>
          <a:p>
            <a:pPr marL="320040" lvl="0" indent="-320040" algn="l" rtl="0">
              <a:lnSpc>
                <a:spcPct val="101000"/>
              </a:lnSpc>
              <a:spcBef>
                <a:spcPts val="0"/>
              </a:spcBef>
              <a:spcAft>
                <a:spcPts val="0"/>
              </a:spcAft>
              <a:buClr>
                <a:srgbClr val="464B56"/>
              </a:buClr>
              <a:buSzPts val="1785"/>
              <a:buFont typeface="Arial"/>
              <a:buChar char="•"/>
            </a:pPr>
            <a:r>
              <a:rPr lang="fr-FR" sz="2000" noProof="1"/>
              <a:t>Minimum</a:t>
            </a:r>
            <a:r>
              <a:rPr lang="fr-FR" sz="2000" b="1" noProof="1"/>
              <a:t> 6 ou 7 ans d’études </a:t>
            </a:r>
            <a:r>
              <a:rPr lang="fr-FR" sz="2000" noProof="1"/>
              <a:t>après admission</a:t>
            </a:r>
          </a:p>
          <a:p>
            <a:pPr marL="320040" lvl="0" indent="-320040" algn="l" rtl="0">
              <a:lnSpc>
                <a:spcPct val="101000"/>
              </a:lnSpc>
              <a:spcBef>
                <a:spcPts val="930"/>
              </a:spcBef>
              <a:spcAft>
                <a:spcPts val="0"/>
              </a:spcAft>
              <a:buClr>
                <a:srgbClr val="464B56"/>
              </a:buClr>
              <a:buSzPts val="1785"/>
              <a:buFont typeface="Arial"/>
              <a:buChar char="•"/>
            </a:pPr>
            <a:r>
              <a:rPr lang="fr-FR" sz="2000" b="1" noProof="1"/>
              <a:t>Stage infirmier </a:t>
            </a:r>
            <a:r>
              <a:rPr lang="fr-FR" sz="2000" noProof="1"/>
              <a:t>de 3 semaines après l’admission</a:t>
            </a:r>
          </a:p>
          <a:p>
            <a:pPr marL="320040" lvl="0" indent="-320040" algn="l" rtl="0">
              <a:lnSpc>
                <a:spcPct val="101000"/>
              </a:lnSpc>
              <a:spcBef>
                <a:spcPts val="930"/>
              </a:spcBef>
              <a:spcAft>
                <a:spcPts val="0"/>
              </a:spcAft>
              <a:buClr>
                <a:srgbClr val="464B56"/>
              </a:buClr>
              <a:buSzPts val="1785"/>
              <a:buFont typeface="Arial"/>
              <a:buChar char="•"/>
            </a:pPr>
            <a:r>
              <a:rPr lang="fr-FR" sz="2000" noProof="1"/>
              <a:t>2ème et 3ème années: des </a:t>
            </a:r>
            <a:r>
              <a:rPr lang="fr-FR" sz="2000" b="1" noProof="1"/>
              <a:t>stages de 10 semaines à l’hôpital</a:t>
            </a:r>
          </a:p>
          <a:p>
            <a:pPr marL="320040" lvl="0" indent="-320040" algn="l" rtl="0">
              <a:lnSpc>
                <a:spcPct val="101000"/>
              </a:lnSpc>
              <a:spcBef>
                <a:spcPts val="930"/>
              </a:spcBef>
              <a:spcAft>
                <a:spcPts val="0"/>
              </a:spcAft>
              <a:buSzPts val="1785"/>
              <a:buFont typeface="Arial"/>
              <a:buChar char="•"/>
            </a:pPr>
            <a:r>
              <a:rPr lang="fr-FR" sz="2000" noProof="1"/>
              <a:t>4</a:t>
            </a:r>
            <a:r>
              <a:rPr lang="fr-FR" sz="2000" baseline="30000" noProof="1"/>
              <a:t>ème</a:t>
            </a:r>
            <a:r>
              <a:rPr lang="fr-FR" sz="2000" noProof="1"/>
              <a:t> à 6 ème année : externat. </a:t>
            </a:r>
            <a:endParaRPr lang="fr-FR" noProof="1"/>
          </a:p>
          <a:p>
            <a:pPr marL="0" lvl="0" indent="0" algn="l" rtl="0">
              <a:lnSpc>
                <a:spcPct val="101000"/>
              </a:lnSpc>
              <a:spcBef>
                <a:spcPts val="930"/>
              </a:spcBef>
              <a:spcAft>
                <a:spcPts val="0"/>
              </a:spcAft>
              <a:buSzPts val="1785"/>
              <a:buNone/>
            </a:pPr>
            <a:r>
              <a:rPr lang="fr-FR" sz="2000" noProof="1"/>
              <a:t>Sur toute l’année : </a:t>
            </a:r>
            <a:r>
              <a:rPr lang="fr-FR" sz="2000" b="1" noProof="1"/>
              <a:t>stages le matin puis cours obligatoires l’après-midi</a:t>
            </a:r>
            <a:r>
              <a:rPr lang="fr-FR" sz="2000" noProof="1"/>
              <a:t>. </a:t>
            </a:r>
            <a:endParaRPr lang="fr-FR" noProof="1"/>
          </a:p>
          <a:p>
            <a:pPr marL="0" lvl="0" indent="0" algn="l" rtl="0">
              <a:lnSpc>
                <a:spcPct val="101000"/>
              </a:lnSpc>
              <a:spcBef>
                <a:spcPts val="930"/>
              </a:spcBef>
              <a:spcAft>
                <a:spcPts val="0"/>
              </a:spcAft>
              <a:buSzPts val="1785"/>
              <a:buNone/>
            </a:pPr>
            <a:endParaRPr lang="fr-FR" sz="2000" noProof="1"/>
          </a:p>
          <a:p>
            <a:pPr marL="342900" lvl="0" indent="-342900" algn="l" rtl="0">
              <a:lnSpc>
                <a:spcPct val="101000"/>
              </a:lnSpc>
              <a:spcBef>
                <a:spcPts val="930"/>
              </a:spcBef>
              <a:spcAft>
                <a:spcPts val="0"/>
              </a:spcAft>
              <a:buSzPts val="1785"/>
              <a:buChar char="●"/>
            </a:pPr>
            <a:r>
              <a:rPr lang="fr-FR" sz="2000" noProof="1"/>
              <a:t>Après la 6ème année : </a:t>
            </a:r>
            <a:r>
              <a:rPr lang="fr-FR" sz="2000" b="1" noProof="1"/>
              <a:t>spécialisation au cours de l’internat </a:t>
            </a:r>
            <a:r>
              <a:rPr lang="fr-FR" sz="2000" noProof="1"/>
              <a:t>(3 à 6 ans)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25"/>
          <p:cNvSpPr txBox="1">
            <a:spLocks noGrp="1"/>
          </p:cNvSpPr>
          <p:nvPr>
            <p:ph type="title"/>
          </p:nvPr>
        </p:nvSpPr>
        <p:spPr>
          <a:xfrm>
            <a:off x="895430" y="568345"/>
            <a:ext cx="10808841" cy="810289"/>
          </a:xfrm>
          <a:prstGeom prst="rect">
            <a:avLst/>
          </a:prstGeom>
          <a:noFill/>
          <a:ln w="9525" cap="flat" cmpd="sng">
            <a:solidFill>
              <a:srgbClr val="00B050"/>
            </a:solidFill>
            <a:prstDash val="solid"/>
            <a:round/>
            <a:headEnd type="none" w="sm" len="sm"/>
            <a:tailEnd type="none" w="sm" len="sm"/>
          </a:ln>
        </p:spPr>
        <p:txBody>
          <a:bodyPr spcFirstLastPara="1" wrap="square" lIns="91425" tIns="45700" rIns="91425" bIns="45700" anchor="t" anchorCtr="0">
            <a:normAutofit/>
          </a:bodyPr>
          <a:lstStyle/>
          <a:p>
            <a:pPr marL="0" lvl="0" indent="0" algn="ctr" rtl="0">
              <a:lnSpc>
                <a:spcPct val="99000"/>
              </a:lnSpc>
              <a:spcBef>
                <a:spcPts val="0"/>
              </a:spcBef>
              <a:spcAft>
                <a:spcPts val="0"/>
              </a:spcAft>
              <a:buClr>
                <a:srgbClr val="464B56"/>
              </a:buClr>
              <a:buSzPts val="4400"/>
              <a:buFont typeface="Century Schoolbook"/>
              <a:buNone/>
            </a:pPr>
            <a:r>
              <a:rPr lang="en-US">
                <a:solidFill>
                  <a:srgbClr val="91A000"/>
                </a:solidFill>
              </a:rPr>
              <a:t>Maïeutique : Sage-femme</a:t>
            </a:r>
            <a:endParaRPr>
              <a:solidFill>
                <a:srgbClr val="91A000"/>
              </a:solidFill>
            </a:endParaRPr>
          </a:p>
        </p:txBody>
      </p:sp>
      <p:pic>
        <p:nvPicPr>
          <p:cNvPr id="454" name="Google Shape;454;p25"/>
          <p:cNvPicPr preferRelativeResize="0">
            <a:picLocks noGrp="1"/>
          </p:cNvPicPr>
          <p:nvPr>
            <p:ph type="body" idx="1"/>
          </p:nvPr>
        </p:nvPicPr>
        <p:blipFill rotWithShape="1">
          <a:blip r:embed="rId3">
            <a:alphaModFix/>
          </a:blip>
          <a:srcRect/>
          <a:stretch/>
        </p:blipFill>
        <p:spPr>
          <a:xfrm>
            <a:off x="895430" y="2543670"/>
            <a:ext cx="4626769" cy="3078904"/>
          </a:xfrm>
          <a:prstGeom prst="rect">
            <a:avLst/>
          </a:prstGeom>
          <a:noFill/>
          <a:ln>
            <a:noFill/>
          </a:ln>
        </p:spPr>
      </p:pic>
      <p:sp>
        <p:nvSpPr>
          <p:cNvPr id="455" name="Google Shape;455;p25"/>
          <p:cNvSpPr txBox="1">
            <a:spLocks noGrp="1"/>
          </p:cNvSpPr>
          <p:nvPr>
            <p:ph type="body" idx="2"/>
          </p:nvPr>
        </p:nvSpPr>
        <p:spPr>
          <a:xfrm>
            <a:off x="6096000" y="2543670"/>
            <a:ext cx="5430080" cy="3657601"/>
          </a:xfrm>
          <a:prstGeom prst="rect">
            <a:avLst/>
          </a:prstGeom>
          <a:noFill/>
          <a:ln>
            <a:noFill/>
          </a:ln>
        </p:spPr>
        <p:txBody>
          <a:bodyPr spcFirstLastPara="1" wrap="square" lIns="91425" tIns="45700" rIns="91425" bIns="45700" anchor="t" anchorCtr="0">
            <a:normAutofit/>
          </a:bodyPr>
          <a:lstStyle/>
          <a:p>
            <a:pPr marL="320040" lvl="0" indent="-320040" algn="l" rtl="0">
              <a:lnSpc>
                <a:spcPct val="111000"/>
              </a:lnSpc>
              <a:spcBef>
                <a:spcPts val="0"/>
              </a:spcBef>
              <a:spcAft>
                <a:spcPts val="0"/>
              </a:spcAft>
              <a:buClr>
                <a:srgbClr val="464B56"/>
              </a:buClr>
              <a:buSzPts val="2000"/>
              <a:buFont typeface="Arial"/>
              <a:buChar char="•"/>
            </a:pPr>
            <a:r>
              <a:rPr lang="fr-FR" noProof="1"/>
              <a:t>Elles durent </a:t>
            </a:r>
            <a:r>
              <a:rPr lang="fr-FR" b="1" noProof="1"/>
              <a:t>4 ans (après admission)</a:t>
            </a:r>
            <a:endParaRPr lang="fr-FR" noProof="1"/>
          </a:p>
          <a:p>
            <a:pPr marL="320040" lvl="0" indent="-320040" algn="l" rtl="0">
              <a:lnSpc>
                <a:spcPct val="111000"/>
              </a:lnSpc>
              <a:spcBef>
                <a:spcPts val="0"/>
              </a:spcBef>
              <a:spcAft>
                <a:spcPts val="0"/>
              </a:spcAft>
              <a:buClr>
                <a:srgbClr val="464B56"/>
              </a:buClr>
              <a:buSzPts val="2000"/>
              <a:buFont typeface="Arial"/>
              <a:buChar char="•"/>
            </a:pPr>
            <a:r>
              <a:rPr lang="fr-FR" noProof="1"/>
              <a:t>Cours théoriques et stages</a:t>
            </a:r>
          </a:p>
          <a:p>
            <a:pPr marL="320040" lvl="0" indent="-320040" algn="l" rtl="0">
              <a:lnSpc>
                <a:spcPct val="111000"/>
              </a:lnSpc>
              <a:spcBef>
                <a:spcPts val="930"/>
              </a:spcBef>
              <a:spcAft>
                <a:spcPts val="0"/>
              </a:spcAft>
              <a:buClr>
                <a:srgbClr val="464B56"/>
              </a:buClr>
              <a:buSzPts val="2000"/>
              <a:buFont typeface="Arial"/>
              <a:buChar char="•"/>
            </a:pPr>
            <a:r>
              <a:rPr lang="fr-FR" noProof="1"/>
              <a:t>La sage-femme a pour rôle de </a:t>
            </a:r>
            <a:r>
              <a:rPr lang="fr-FR" b="1" noProof="1"/>
              <a:t>prendre en charge les grossesses qui se déroulent bien</a:t>
            </a:r>
            <a:endParaRPr lang="fr-FR" noProof="1"/>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2"/>
          <p:cNvSpPr txBox="1">
            <a:spLocks noGrp="1"/>
          </p:cNvSpPr>
          <p:nvPr>
            <p:ph type="title"/>
          </p:nvPr>
        </p:nvSpPr>
        <p:spPr>
          <a:xfrm>
            <a:off x="0" y="0"/>
            <a:ext cx="12192000" cy="6857999"/>
          </a:xfrm>
          <a:prstGeom prst="rect">
            <a:avLst/>
          </a:prstGeom>
          <a:solidFill>
            <a:srgbClr val="F7FFB3"/>
          </a:solidFill>
          <a:ln w="9525" cap="flat" cmpd="sng">
            <a:solidFill>
              <a:srgbClr val="91A000"/>
            </a:solidFill>
            <a:prstDash val="solid"/>
            <a:round/>
            <a:headEnd type="none" w="sm" len="sm"/>
            <a:tailEnd type="none" w="sm" len="sm"/>
          </a:ln>
        </p:spPr>
        <p:txBody>
          <a:bodyPr spcFirstLastPara="1" wrap="square" lIns="91425" tIns="45700" rIns="91425" bIns="45700" anchor="t" anchorCtr="0">
            <a:noAutofit/>
          </a:bodyPr>
          <a:lstStyle/>
          <a:p>
            <a:pPr marL="0" lvl="0" indent="0" algn="ctr" rtl="0">
              <a:lnSpc>
                <a:spcPct val="99000"/>
              </a:lnSpc>
              <a:spcBef>
                <a:spcPts val="0"/>
              </a:spcBef>
              <a:spcAft>
                <a:spcPts val="0"/>
              </a:spcAft>
              <a:buClr>
                <a:srgbClr val="464B56"/>
              </a:buClr>
              <a:buSzPts val="4800"/>
              <a:buFont typeface="Century Schoolbook"/>
              <a:buNone/>
            </a:pPr>
            <a:br>
              <a:rPr lang="en-US" sz="4800">
                <a:latin typeface="Arial"/>
                <a:ea typeface="Arial"/>
                <a:cs typeface="Arial"/>
                <a:sym typeface="Arial"/>
              </a:rPr>
            </a:br>
            <a:r>
              <a:rPr lang="en-US" sz="4800">
                <a:latin typeface="Arial"/>
                <a:ea typeface="Arial"/>
                <a:cs typeface="Arial"/>
                <a:sym typeface="Arial"/>
              </a:rPr>
              <a:t>Programme de la rencontre: </a:t>
            </a:r>
            <a:endParaRPr sz="4800">
              <a:latin typeface="Arial"/>
              <a:ea typeface="Arial"/>
              <a:cs typeface="Arial"/>
              <a:sym typeface="Arial"/>
            </a:endParaRPr>
          </a:p>
        </p:txBody>
      </p:sp>
      <p:sp>
        <p:nvSpPr>
          <p:cNvPr id="251" name="Google Shape;251;p2"/>
          <p:cNvSpPr txBox="1">
            <a:spLocks noGrp="1"/>
          </p:cNvSpPr>
          <p:nvPr>
            <p:ph type="body" idx="1"/>
          </p:nvPr>
        </p:nvSpPr>
        <p:spPr>
          <a:xfrm>
            <a:off x="3559126" y="2433711"/>
            <a:ext cx="8632873" cy="3234161"/>
          </a:xfrm>
          <a:prstGeom prst="rect">
            <a:avLst/>
          </a:prstGeom>
          <a:noFill/>
          <a:ln>
            <a:noFill/>
          </a:ln>
        </p:spPr>
        <p:txBody>
          <a:bodyPr spcFirstLastPara="1" wrap="square" lIns="91425" tIns="45700" rIns="91425" bIns="45700" anchor="t" anchorCtr="0">
            <a:noAutofit/>
          </a:bodyPr>
          <a:lstStyle/>
          <a:p>
            <a:pPr marL="514350" lvl="0" indent="-514350" algn="l" rtl="0">
              <a:lnSpc>
                <a:spcPct val="111000"/>
              </a:lnSpc>
              <a:spcBef>
                <a:spcPts val="0"/>
              </a:spcBef>
              <a:spcAft>
                <a:spcPts val="0"/>
              </a:spcAft>
              <a:buClr>
                <a:srgbClr val="464B56"/>
              </a:buClr>
              <a:buSzPts val="2000"/>
              <a:buFont typeface="Century Schoolbook"/>
              <a:buAutoNum type="arabicPeriod"/>
            </a:pPr>
            <a:r>
              <a:rPr lang="fr-FR" sz="3200" noProof="1">
                <a:latin typeface="Arial"/>
                <a:ea typeface="Arial"/>
                <a:cs typeface="Arial"/>
                <a:sym typeface="Arial"/>
              </a:rPr>
              <a:t>Présentation de la réforme</a:t>
            </a:r>
          </a:p>
          <a:p>
            <a:pPr marL="514350" lvl="0" indent="-514350" algn="l" rtl="0">
              <a:lnSpc>
                <a:spcPct val="111000"/>
              </a:lnSpc>
              <a:spcBef>
                <a:spcPts val="930"/>
              </a:spcBef>
              <a:spcAft>
                <a:spcPts val="0"/>
              </a:spcAft>
              <a:buClr>
                <a:srgbClr val="464B56"/>
              </a:buClr>
              <a:buSzPts val="2000"/>
              <a:buFont typeface="Century Schoolbook"/>
              <a:buAutoNum type="arabicPeriod"/>
            </a:pPr>
            <a:r>
              <a:rPr lang="fr-FR" sz="3200" noProof="1">
                <a:latin typeface="Arial"/>
                <a:ea typeface="Arial"/>
                <a:cs typeface="Arial"/>
                <a:sym typeface="Arial"/>
              </a:rPr>
              <a:t>Présentation du Tutorat</a:t>
            </a:r>
          </a:p>
          <a:p>
            <a:pPr marL="514350" lvl="0" indent="-514350" algn="l" rtl="0">
              <a:lnSpc>
                <a:spcPct val="111000"/>
              </a:lnSpc>
              <a:spcBef>
                <a:spcPts val="930"/>
              </a:spcBef>
              <a:spcAft>
                <a:spcPts val="0"/>
              </a:spcAft>
              <a:buClr>
                <a:srgbClr val="464B56"/>
              </a:buClr>
              <a:buSzPts val="2000"/>
              <a:buFont typeface="Century Schoolbook"/>
              <a:buAutoNum type="arabicPeriod"/>
            </a:pPr>
            <a:r>
              <a:rPr lang="fr-FR" sz="3200" noProof="1">
                <a:latin typeface="Arial"/>
                <a:ea typeface="Arial"/>
                <a:cs typeface="Arial"/>
                <a:sym typeface="Arial"/>
              </a:rPr>
              <a:t>Les filières MMOPK </a:t>
            </a:r>
          </a:p>
          <a:p>
            <a:pPr marL="514350" lvl="0" indent="-514350" algn="l" rtl="0">
              <a:lnSpc>
                <a:spcPct val="111000"/>
              </a:lnSpc>
              <a:spcBef>
                <a:spcPts val="930"/>
              </a:spcBef>
              <a:spcAft>
                <a:spcPts val="0"/>
              </a:spcAft>
              <a:buClr>
                <a:srgbClr val="464B56"/>
              </a:buClr>
              <a:buSzPts val="2000"/>
              <a:buFont typeface="Century Schoolbook"/>
              <a:buAutoNum type="arabicPeriod"/>
            </a:pPr>
            <a:r>
              <a:rPr lang="fr-FR" sz="3200" noProof="1">
                <a:latin typeface="Arial"/>
                <a:ea typeface="Arial"/>
                <a:cs typeface="Arial"/>
                <a:sym typeface="Arial"/>
              </a:rPr>
              <a:t>Quelques dates</a:t>
            </a:r>
          </a:p>
          <a:p>
            <a:pPr marL="514350" lvl="0" indent="-514350" algn="l" rtl="0">
              <a:lnSpc>
                <a:spcPct val="111000"/>
              </a:lnSpc>
              <a:spcBef>
                <a:spcPts val="930"/>
              </a:spcBef>
              <a:spcAft>
                <a:spcPts val="2100"/>
              </a:spcAft>
              <a:buClr>
                <a:srgbClr val="464B56"/>
              </a:buClr>
              <a:buSzPts val="2000"/>
              <a:buFont typeface="Century Schoolbook"/>
              <a:buAutoNum type="arabicPeriod"/>
            </a:pPr>
            <a:r>
              <a:rPr lang="fr-FR" sz="3200" noProof="1">
                <a:latin typeface="Arial"/>
                <a:ea typeface="Arial"/>
                <a:cs typeface="Arial"/>
                <a:sym typeface="Arial"/>
              </a:rPr>
              <a:t>Questions/Débats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23"/>
          <p:cNvSpPr txBox="1">
            <a:spLocks noGrp="1"/>
          </p:cNvSpPr>
          <p:nvPr>
            <p:ph type="title"/>
          </p:nvPr>
        </p:nvSpPr>
        <p:spPr>
          <a:xfrm>
            <a:off x="801858" y="568345"/>
            <a:ext cx="10902413" cy="810289"/>
          </a:xfrm>
          <a:prstGeom prst="rect">
            <a:avLst/>
          </a:prstGeom>
          <a:noFill/>
          <a:ln w="9525" cap="flat" cmpd="sng">
            <a:solidFill>
              <a:srgbClr val="00B050"/>
            </a:solidFill>
            <a:prstDash val="solid"/>
            <a:round/>
            <a:headEnd type="none" w="sm" len="sm"/>
            <a:tailEnd type="none" w="sm" len="sm"/>
          </a:ln>
        </p:spPr>
        <p:txBody>
          <a:bodyPr spcFirstLastPara="1" wrap="square" lIns="91425" tIns="45700" rIns="91425" bIns="45700" anchor="t" anchorCtr="0">
            <a:normAutofit/>
          </a:bodyPr>
          <a:lstStyle/>
          <a:p>
            <a:pPr marL="0" lvl="0" indent="0" algn="ctr" rtl="0">
              <a:lnSpc>
                <a:spcPct val="99000"/>
              </a:lnSpc>
              <a:spcBef>
                <a:spcPts val="0"/>
              </a:spcBef>
              <a:spcAft>
                <a:spcPts val="0"/>
              </a:spcAft>
              <a:buClr>
                <a:srgbClr val="464B56"/>
              </a:buClr>
              <a:buSzPts val="4400"/>
              <a:buFont typeface="Century Schoolbook"/>
              <a:buNone/>
            </a:pPr>
            <a:r>
              <a:rPr lang="en-US">
                <a:solidFill>
                  <a:srgbClr val="91A000"/>
                </a:solidFill>
              </a:rPr>
              <a:t>Odontologie : dentaire</a:t>
            </a:r>
            <a:endParaRPr>
              <a:solidFill>
                <a:srgbClr val="91A000"/>
              </a:solidFill>
            </a:endParaRPr>
          </a:p>
        </p:txBody>
      </p:sp>
      <p:pic>
        <p:nvPicPr>
          <p:cNvPr id="461" name="Google Shape;461;p23"/>
          <p:cNvPicPr preferRelativeResize="0">
            <a:picLocks noGrp="1"/>
          </p:cNvPicPr>
          <p:nvPr>
            <p:ph type="body" idx="1"/>
          </p:nvPr>
        </p:nvPicPr>
        <p:blipFill rotWithShape="1">
          <a:blip r:embed="rId3">
            <a:alphaModFix/>
          </a:blip>
          <a:srcRect/>
          <a:stretch/>
        </p:blipFill>
        <p:spPr>
          <a:xfrm>
            <a:off x="801858" y="2377441"/>
            <a:ext cx="5085683" cy="3284828"/>
          </a:xfrm>
          <a:prstGeom prst="rect">
            <a:avLst/>
          </a:prstGeom>
          <a:noFill/>
          <a:ln>
            <a:noFill/>
          </a:ln>
        </p:spPr>
      </p:pic>
      <p:sp>
        <p:nvSpPr>
          <p:cNvPr id="462" name="Google Shape;462;p23"/>
          <p:cNvSpPr txBox="1">
            <a:spLocks noGrp="1"/>
          </p:cNvSpPr>
          <p:nvPr>
            <p:ph type="body" idx="2"/>
          </p:nvPr>
        </p:nvSpPr>
        <p:spPr>
          <a:xfrm>
            <a:off x="6304462" y="2180493"/>
            <a:ext cx="5399810" cy="4109162"/>
          </a:xfrm>
          <a:prstGeom prst="rect">
            <a:avLst/>
          </a:prstGeom>
          <a:noFill/>
          <a:ln>
            <a:noFill/>
          </a:ln>
        </p:spPr>
        <p:txBody>
          <a:bodyPr spcFirstLastPara="1" wrap="square" lIns="91425" tIns="45700" rIns="91425" bIns="45700" anchor="t" anchorCtr="0">
            <a:noAutofit/>
          </a:bodyPr>
          <a:lstStyle/>
          <a:p>
            <a:pPr marL="320040" lvl="0" indent="-320040" algn="l" rtl="0">
              <a:lnSpc>
                <a:spcPct val="111000"/>
              </a:lnSpc>
              <a:spcBef>
                <a:spcPts val="0"/>
              </a:spcBef>
              <a:spcAft>
                <a:spcPts val="0"/>
              </a:spcAft>
              <a:buClr>
                <a:srgbClr val="464B56"/>
              </a:buClr>
              <a:buSzPts val="1850"/>
              <a:buFont typeface="Arial"/>
              <a:buChar char="•"/>
            </a:pPr>
            <a:r>
              <a:rPr lang="en-US" b="1"/>
              <a:t>5 ans après admission</a:t>
            </a:r>
            <a:endParaRPr/>
          </a:p>
          <a:p>
            <a:pPr marL="320040" lvl="0" indent="-320040" algn="l" rtl="0">
              <a:lnSpc>
                <a:spcPct val="111000"/>
              </a:lnSpc>
              <a:spcBef>
                <a:spcPts val="930"/>
              </a:spcBef>
              <a:spcAft>
                <a:spcPts val="0"/>
              </a:spcAft>
              <a:buClr>
                <a:srgbClr val="464B56"/>
              </a:buClr>
              <a:buSzPts val="1850"/>
              <a:buFont typeface="Arial"/>
              <a:buChar char="•"/>
            </a:pPr>
            <a:r>
              <a:rPr lang="en-US"/>
              <a:t>A Créteil, deux écoles de dentaire sont accessibles : l’une à Montrouge et l’autre à Paris</a:t>
            </a:r>
            <a:endParaRPr/>
          </a:p>
          <a:p>
            <a:pPr marL="320040" lvl="0" indent="-320040" algn="l" rtl="0">
              <a:lnSpc>
                <a:spcPct val="111000"/>
              </a:lnSpc>
              <a:spcBef>
                <a:spcPts val="930"/>
              </a:spcBef>
              <a:spcAft>
                <a:spcPts val="0"/>
              </a:spcAft>
              <a:buClr>
                <a:srgbClr val="464B56"/>
              </a:buClr>
              <a:buSzPts val="1850"/>
              <a:buFont typeface="Arial"/>
              <a:buChar char="•"/>
            </a:pPr>
            <a:r>
              <a:rPr lang="en-US"/>
              <a:t>Les études commencent par un stage infirmier</a:t>
            </a:r>
            <a:endParaRPr/>
          </a:p>
          <a:p>
            <a:pPr marL="320040" lvl="0" indent="-320040" algn="l" rtl="0">
              <a:lnSpc>
                <a:spcPct val="111000"/>
              </a:lnSpc>
              <a:spcBef>
                <a:spcPts val="930"/>
              </a:spcBef>
              <a:spcAft>
                <a:spcPts val="0"/>
              </a:spcAft>
              <a:buClr>
                <a:srgbClr val="464B56"/>
              </a:buClr>
              <a:buSzPts val="1850"/>
              <a:buFont typeface="Arial"/>
              <a:buChar char="•"/>
            </a:pPr>
            <a:r>
              <a:rPr lang="en-US" b="1"/>
              <a:t>Cours et stages pendant le cursus</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24"/>
          <p:cNvSpPr txBox="1">
            <a:spLocks noGrp="1"/>
          </p:cNvSpPr>
          <p:nvPr>
            <p:ph type="title"/>
          </p:nvPr>
        </p:nvSpPr>
        <p:spPr>
          <a:xfrm>
            <a:off x="900332" y="568345"/>
            <a:ext cx="10803940" cy="824357"/>
          </a:xfrm>
          <a:prstGeom prst="rect">
            <a:avLst/>
          </a:prstGeom>
          <a:noFill/>
          <a:ln w="9525" cap="flat" cmpd="sng">
            <a:solidFill>
              <a:srgbClr val="00B050"/>
            </a:solidFill>
            <a:prstDash val="solid"/>
            <a:round/>
            <a:headEnd type="none" w="sm" len="sm"/>
            <a:tailEnd type="none" w="sm" len="sm"/>
          </a:ln>
        </p:spPr>
        <p:txBody>
          <a:bodyPr spcFirstLastPara="1" wrap="square" lIns="91425" tIns="45700" rIns="91425" bIns="45700" anchor="t" anchorCtr="0">
            <a:normAutofit/>
          </a:bodyPr>
          <a:lstStyle/>
          <a:p>
            <a:pPr marL="0" lvl="0" indent="0" algn="ctr" rtl="0">
              <a:lnSpc>
                <a:spcPct val="99000"/>
              </a:lnSpc>
              <a:spcBef>
                <a:spcPts val="0"/>
              </a:spcBef>
              <a:spcAft>
                <a:spcPts val="0"/>
              </a:spcAft>
              <a:buClr>
                <a:srgbClr val="464B56"/>
              </a:buClr>
              <a:buSzPts val="4400"/>
              <a:buFont typeface="Century Schoolbook"/>
              <a:buNone/>
            </a:pPr>
            <a:r>
              <a:rPr lang="en-US">
                <a:solidFill>
                  <a:srgbClr val="91A000"/>
                </a:solidFill>
              </a:rPr>
              <a:t>Pharmacie</a:t>
            </a:r>
            <a:endParaRPr>
              <a:solidFill>
                <a:srgbClr val="91A000"/>
              </a:solidFill>
            </a:endParaRPr>
          </a:p>
        </p:txBody>
      </p:sp>
      <p:pic>
        <p:nvPicPr>
          <p:cNvPr id="468" name="Google Shape;468;p24"/>
          <p:cNvPicPr preferRelativeResize="0">
            <a:picLocks noGrp="1"/>
          </p:cNvPicPr>
          <p:nvPr>
            <p:ph type="body" idx="1"/>
          </p:nvPr>
        </p:nvPicPr>
        <p:blipFill rotWithShape="1">
          <a:blip r:embed="rId3">
            <a:alphaModFix/>
          </a:blip>
          <a:srcRect/>
          <a:stretch/>
        </p:blipFill>
        <p:spPr>
          <a:xfrm>
            <a:off x="900332" y="2377441"/>
            <a:ext cx="4487595" cy="2841675"/>
          </a:xfrm>
          <a:prstGeom prst="rect">
            <a:avLst/>
          </a:prstGeom>
          <a:noFill/>
          <a:ln>
            <a:noFill/>
          </a:ln>
        </p:spPr>
      </p:pic>
      <p:sp>
        <p:nvSpPr>
          <p:cNvPr id="469" name="Google Shape;469;p24"/>
          <p:cNvSpPr txBox="1">
            <a:spLocks noGrp="1"/>
          </p:cNvSpPr>
          <p:nvPr>
            <p:ph type="body" idx="2"/>
          </p:nvPr>
        </p:nvSpPr>
        <p:spPr>
          <a:xfrm>
            <a:off x="6346249" y="2489984"/>
            <a:ext cx="5358023" cy="2630658"/>
          </a:xfrm>
          <a:prstGeom prst="rect">
            <a:avLst/>
          </a:prstGeom>
          <a:noFill/>
          <a:ln>
            <a:noFill/>
          </a:ln>
        </p:spPr>
        <p:txBody>
          <a:bodyPr spcFirstLastPara="1" wrap="square" lIns="91425" tIns="45700" rIns="91425" bIns="45700" anchor="t" anchorCtr="0">
            <a:normAutofit/>
          </a:bodyPr>
          <a:lstStyle/>
          <a:p>
            <a:pPr marL="320040" lvl="0" indent="-320040" algn="l" rtl="0">
              <a:lnSpc>
                <a:spcPct val="101000"/>
              </a:lnSpc>
              <a:spcBef>
                <a:spcPts val="0"/>
              </a:spcBef>
              <a:spcAft>
                <a:spcPts val="0"/>
              </a:spcAft>
              <a:buClr>
                <a:srgbClr val="464B56"/>
              </a:buClr>
              <a:buSzPts val="2000"/>
              <a:buFont typeface="Arial"/>
              <a:buChar char="•"/>
            </a:pPr>
            <a:r>
              <a:rPr lang="fr-FR" noProof="1"/>
              <a:t>Les études durent </a:t>
            </a:r>
            <a:r>
              <a:rPr lang="fr-FR" b="1" noProof="1"/>
              <a:t>5 à 8 ans après l’admission </a:t>
            </a:r>
            <a:r>
              <a:rPr lang="fr-FR" noProof="1"/>
              <a:t>selon l’orientation choisie (Officine, industrie ou hôpital).</a:t>
            </a:r>
          </a:p>
          <a:p>
            <a:pPr marL="320040" lvl="0" indent="-320040" algn="l" rtl="0">
              <a:lnSpc>
                <a:spcPct val="101000"/>
              </a:lnSpc>
              <a:spcBef>
                <a:spcPts val="930"/>
              </a:spcBef>
              <a:spcAft>
                <a:spcPts val="0"/>
              </a:spcAft>
              <a:buClr>
                <a:srgbClr val="464B56"/>
              </a:buClr>
              <a:buSzPts val="2000"/>
              <a:buFont typeface="Arial"/>
              <a:buChar char="•"/>
            </a:pPr>
            <a:r>
              <a:rPr lang="fr-FR" b="1" noProof="1"/>
              <a:t>Stages et cours théoriques.</a:t>
            </a:r>
            <a:endParaRPr lang="fr-FR" noProof="1"/>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22"/>
          <p:cNvSpPr txBox="1">
            <a:spLocks noGrp="1"/>
          </p:cNvSpPr>
          <p:nvPr>
            <p:ph type="title"/>
          </p:nvPr>
        </p:nvSpPr>
        <p:spPr>
          <a:xfrm>
            <a:off x="403136" y="568345"/>
            <a:ext cx="11301136" cy="782153"/>
          </a:xfrm>
          <a:prstGeom prst="rect">
            <a:avLst/>
          </a:prstGeom>
          <a:noFill/>
          <a:ln w="9525" cap="flat" cmpd="sng">
            <a:solidFill>
              <a:srgbClr val="00B050"/>
            </a:solidFill>
            <a:prstDash val="solid"/>
            <a:round/>
            <a:headEnd type="none" w="sm" len="sm"/>
            <a:tailEnd type="none" w="sm" len="sm"/>
          </a:ln>
        </p:spPr>
        <p:txBody>
          <a:bodyPr spcFirstLastPara="1" wrap="square" lIns="91425" tIns="45700" rIns="91425" bIns="45700" anchor="t" anchorCtr="0">
            <a:normAutofit/>
          </a:bodyPr>
          <a:lstStyle/>
          <a:p>
            <a:pPr marL="0" lvl="0" indent="0" algn="ctr" rtl="0">
              <a:lnSpc>
                <a:spcPct val="99000"/>
              </a:lnSpc>
              <a:spcBef>
                <a:spcPts val="0"/>
              </a:spcBef>
              <a:spcAft>
                <a:spcPts val="0"/>
              </a:spcAft>
              <a:buClr>
                <a:srgbClr val="464B56"/>
              </a:buClr>
              <a:buSzPts val="4400"/>
              <a:buFont typeface="Century Schoolbook"/>
              <a:buNone/>
            </a:pPr>
            <a:r>
              <a:rPr lang="en-US">
                <a:solidFill>
                  <a:srgbClr val="91A000"/>
                </a:solidFill>
              </a:rPr>
              <a:t>Kinésithérapie (à part)</a:t>
            </a:r>
            <a:endParaRPr>
              <a:solidFill>
                <a:srgbClr val="91A000"/>
              </a:solidFill>
            </a:endParaRPr>
          </a:p>
        </p:txBody>
      </p:sp>
      <p:sp>
        <p:nvSpPr>
          <p:cNvPr id="475" name="Google Shape;475;p22"/>
          <p:cNvSpPr txBox="1">
            <a:spLocks noGrp="1"/>
          </p:cNvSpPr>
          <p:nvPr>
            <p:ph type="body" idx="1"/>
          </p:nvPr>
        </p:nvSpPr>
        <p:spPr>
          <a:xfrm>
            <a:off x="6494531" y="1885071"/>
            <a:ext cx="4894119" cy="4697969"/>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1000"/>
              </a:lnSpc>
              <a:spcBef>
                <a:spcPts val="0"/>
              </a:spcBef>
              <a:spcAft>
                <a:spcPts val="0"/>
              </a:spcAft>
              <a:buClr>
                <a:srgbClr val="464B56"/>
              </a:buClr>
              <a:buSzPts val="2000"/>
              <a:buNone/>
            </a:pPr>
            <a:r>
              <a:rPr lang="fr-FR" sz="2590" b="1" noProof="1">
                <a:solidFill>
                  <a:schemeClr val="dk1"/>
                </a:solidFill>
              </a:rPr>
              <a:t>La voie d’accès est la même que pour les autres filières (communiqué le 21/01/20)</a:t>
            </a:r>
          </a:p>
          <a:p>
            <a:pPr marL="0" lvl="0" indent="0" algn="l" rtl="0">
              <a:lnSpc>
                <a:spcPct val="91000"/>
              </a:lnSpc>
              <a:spcBef>
                <a:spcPts val="0"/>
              </a:spcBef>
              <a:spcAft>
                <a:spcPts val="0"/>
              </a:spcAft>
              <a:buClr>
                <a:srgbClr val="464B56"/>
              </a:buClr>
              <a:buSzPts val="2000"/>
              <a:buNone/>
            </a:pPr>
            <a:endParaRPr lang="fr-FR" sz="2220" b="1" noProof="1"/>
          </a:p>
          <a:p>
            <a:pPr marL="320040" lvl="0" indent="-320040" algn="l" rtl="0">
              <a:lnSpc>
                <a:spcPct val="91000"/>
              </a:lnSpc>
              <a:spcBef>
                <a:spcPts val="0"/>
              </a:spcBef>
              <a:spcAft>
                <a:spcPts val="0"/>
              </a:spcAft>
              <a:buClr>
                <a:srgbClr val="464B56"/>
              </a:buClr>
              <a:buSzPts val="2000"/>
              <a:buFont typeface="Arial"/>
              <a:buChar char="•"/>
            </a:pPr>
            <a:r>
              <a:rPr lang="fr-FR" sz="2220" b="1" noProof="1"/>
              <a:t>4 ans d’études </a:t>
            </a:r>
            <a:r>
              <a:rPr lang="fr-FR" sz="2220" noProof="1"/>
              <a:t>après la PACES</a:t>
            </a:r>
          </a:p>
          <a:p>
            <a:pPr marL="320040" lvl="0" indent="-320040" algn="l" rtl="0">
              <a:lnSpc>
                <a:spcPct val="91000"/>
              </a:lnSpc>
              <a:spcBef>
                <a:spcPts val="930"/>
              </a:spcBef>
              <a:spcAft>
                <a:spcPts val="0"/>
              </a:spcAft>
              <a:buClr>
                <a:srgbClr val="464B56"/>
              </a:buClr>
              <a:buSzPts val="2000"/>
              <a:buFont typeface="Arial"/>
              <a:buChar char="•"/>
            </a:pPr>
            <a:r>
              <a:rPr lang="fr-FR" sz="2220" noProof="1"/>
              <a:t>À Créteil : </a:t>
            </a:r>
            <a:r>
              <a:rPr lang="fr-FR" sz="2220" b="1" noProof="1"/>
              <a:t>4 écoles différentes</a:t>
            </a:r>
            <a:r>
              <a:rPr lang="fr-FR" sz="2220" noProof="1"/>
              <a:t> </a:t>
            </a:r>
          </a:p>
          <a:p>
            <a:pPr marL="0" lvl="0" indent="0" algn="l" rtl="0">
              <a:lnSpc>
                <a:spcPct val="91000"/>
              </a:lnSpc>
              <a:spcBef>
                <a:spcPts val="930"/>
              </a:spcBef>
              <a:spcAft>
                <a:spcPts val="0"/>
              </a:spcAft>
              <a:buClr>
                <a:srgbClr val="464B56"/>
              </a:buClr>
              <a:buSzPts val="2000"/>
              <a:buNone/>
            </a:pPr>
            <a:r>
              <a:rPr lang="fr-FR" sz="2220" noProof="1"/>
              <a:t>2 d’entre elles sont publiques (200€ l’année environ)</a:t>
            </a:r>
            <a:endParaRPr lang="fr-FR" noProof="1"/>
          </a:p>
          <a:p>
            <a:pPr marL="0" lvl="0" indent="0" algn="l" rtl="0">
              <a:lnSpc>
                <a:spcPct val="91000"/>
              </a:lnSpc>
              <a:spcBef>
                <a:spcPts val="930"/>
              </a:spcBef>
              <a:spcAft>
                <a:spcPts val="0"/>
              </a:spcAft>
              <a:buClr>
                <a:srgbClr val="464B56"/>
              </a:buClr>
              <a:buSzPts val="2000"/>
              <a:buNone/>
            </a:pPr>
            <a:r>
              <a:rPr lang="fr-FR" sz="2220" noProof="1"/>
              <a:t>2 sont privées (</a:t>
            </a:r>
            <a:r>
              <a:rPr lang="fr-FR" sz="2220" b="1" noProof="1"/>
              <a:t>plusieurs milliers d’euros</a:t>
            </a:r>
            <a:r>
              <a:rPr lang="fr-FR" sz="2220" noProof="1"/>
              <a:t>)</a:t>
            </a:r>
            <a:endParaRPr lang="fr-FR" noProof="1"/>
          </a:p>
          <a:p>
            <a:pPr marL="320040" lvl="0" indent="-320040" algn="l" rtl="0">
              <a:lnSpc>
                <a:spcPct val="91000"/>
              </a:lnSpc>
              <a:spcBef>
                <a:spcPts val="930"/>
              </a:spcBef>
              <a:spcAft>
                <a:spcPts val="0"/>
              </a:spcAft>
              <a:buClr>
                <a:srgbClr val="464B56"/>
              </a:buClr>
              <a:buSzPts val="2000"/>
              <a:buFont typeface="Arial"/>
              <a:buChar char="•"/>
            </a:pPr>
            <a:r>
              <a:rPr lang="fr-FR" sz="2220" b="1" noProof="1"/>
              <a:t>Cours pratiques (apprentissage du massage) et théoriques et stages</a:t>
            </a:r>
            <a:endParaRPr lang="fr-FR" sz="2220" noProof="1"/>
          </a:p>
        </p:txBody>
      </p:sp>
      <p:pic>
        <p:nvPicPr>
          <p:cNvPr id="476" name="Google Shape;476;p22"/>
          <p:cNvPicPr preferRelativeResize="0">
            <a:picLocks noGrp="1"/>
          </p:cNvPicPr>
          <p:nvPr>
            <p:ph type="body" idx="2"/>
          </p:nvPr>
        </p:nvPicPr>
        <p:blipFill rotWithShape="1">
          <a:blip r:embed="rId3">
            <a:alphaModFix/>
          </a:blip>
          <a:srcRect/>
          <a:stretch/>
        </p:blipFill>
        <p:spPr>
          <a:xfrm>
            <a:off x="403135" y="2438398"/>
            <a:ext cx="5476763" cy="294902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2" name="Google Shape;482;p27"/>
          <p:cNvSpPr txBox="1">
            <a:spLocks noGrp="1"/>
          </p:cNvSpPr>
          <p:nvPr>
            <p:ph type="title"/>
          </p:nvPr>
        </p:nvSpPr>
        <p:spPr>
          <a:xfrm>
            <a:off x="1148862" y="207679"/>
            <a:ext cx="10515600" cy="1325700"/>
          </a:xfrm>
          <a:prstGeom prst="rect">
            <a:avLst/>
          </a:prstGeom>
          <a:noFill/>
          <a:ln>
            <a:noFill/>
          </a:ln>
        </p:spPr>
        <p:txBody>
          <a:bodyPr spcFirstLastPara="1" wrap="square" lIns="91425" tIns="45700" rIns="91425" bIns="45700" anchor="t" anchorCtr="0">
            <a:normAutofit/>
          </a:bodyPr>
          <a:lstStyle/>
          <a:p>
            <a:pPr marL="0" lvl="0" indent="0" algn="ctr" rtl="0">
              <a:lnSpc>
                <a:spcPct val="99000"/>
              </a:lnSpc>
              <a:spcBef>
                <a:spcPts val="0"/>
              </a:spcBef>
              <a:spcAft>
                <a:spcPts val="0"/>
              </a:spcAft>
              <a:buClr>
                <a:srgbClr val="464B56"/>
              </a:buClr>
              <a:buSzPts val="4400"/>
              <a:buFont typeface="Century Schoolbook"/>
              <a:buNone/>
            </a:pPr>
            <a:r>
              <a:rPr lang="en-US" b="1" dirty="0">
                <a:solidFill>
                  <a:srgbClr val="91A000"/>
                </a:solidFill>
              </a:rPr>
              <a:t>DATES DES PORTES OUVERTES</a:t>
            </a:r>
            <a:endParaRPr b="1" dirty="0">
              <a:solidFill>
                <a:srgbClr val="91A000"/>
              </a:solidFill>
            </a:endParaRPr>
          </a:p>
        </p:txBody>
      </p:sp>
      <p:sp>
        <p:nvSpPr>
          <p:cNvPr id="2" name="ZoneTexte 1">
            <a:extLst>
              <a:ext uri="{FF2B5EF4-FFF2-40B4-BE49-F238E27FC236}">
                <a16:creationId xmlns:a16="http://schemas.microsoft.com/office/drawing/2014/main" id="{F86D46F1-74EE-406E-98D9-9D25ACAA4F0E}"/>
              </a:ext>
            </a:extLst>
          </p:cNvPr>
          <p:cNvSpPr txBox="1"/>
          <p:nvPr/>
        </p:nvSpPr>
        <p:spPr>
          <a:xfrm>
            <a:off x="802498" y="1274564"/>
            <a:ext cx="11208328" cy="4308872"/>
          </a:xfrm>
          <a:prstGeom prst="rect">
            <a:avLst/>
          </a:prstGeom>
          <a:noFill/>
        </p:spPr>
        <p:txBody>
          <a:bodyPr wrap="square" rtlCol="0">
            <a:spAutoFit/>
          </a:bodyPr>
          <a:lstStyle/>
          <a:p>
            <a:r>
              <a:rPr lang="fr-FR" sz="2800" b="1" dirty="0"/>
              <a:t>01/02 : </a:t>
            </a:r>
            <a:r>
              <a:rPr lang="fr-FR" sz="2700" dirty="0"/>
              <a:t>Paris Sorbonne (Paris VII) ; Paris-Sud Orsay (Paris XI)</a:t>
            </a:r>
          </a:p>
          <a:p>
            <a:endParaRPr lang="fr-FR" sz="2700" b="1" dirty="0"/>
          </a:p>
          <a:p>
            <a:endParaRPr lang="fr-FR" sz="2700" b="1" dirty="0"/>
          </a:p>
          <a:p>
            <a:r>
              <a:rPr lang="fr-FR" sz="2800" b="1" dirty="0"/>
              <a:t>05/02 : </a:t>
            </a:r>
            <a:r>
              <a:rPr lang="fr-FR" sz="2700" dirty="0"/>
              <a:t>Paris-Ouest Versailles St-Quentin</a:t>
            </a:r>
          </a:p>
          <a:p>
            <a:endParaRPr lang="fr-FR" sz="2700" b="1" dirty="0"/>
          </a:p>
          <a:p>
            <a:endParaRPr lang="fr-FR" sz="2700" b="1" dirty="0"/>
          </a:p>
          <a:p>
            <a:r>
              <a:rPr lang="fr-FR" sz="2800" b="1" dirty="0"/>
              <a:t>29/02 :</a:t>
            </a:r>
            <a:r>
              <a:rPr lang="fr-FR" sz="2800" dirty="0"/>
              <a:t> </a:t>
            </a:r>
            <a:r>
              <a:rPr lang="fr-FR" sz="2700" dirty="0"/>
              <a:t>Descartes (Paris V) ; Diderot (Paris VI)</a:t>
            </a:r>
          </a:p>
          <a:p>
            <a:endParaRPr lang="fr-FR" sz="2700" b="1" dirty="0"/>
          </a:p>
          <a:p>
            <a:endParaRPr lang="fr-FR" sz="2700" b="1" dirty="0"/>
          </a:p>
          <a:p>
            <a:r>
              <a:rPr lang="fr-FR" sz="2800" b="1" dirty="0"/>
              <a:t>07/03 : </a:t>
            </a:r>
            <a:r>
              <a:rPr lang="fr-FR" sz="2700" dirty="0"/>
              <a:t>Paris-Est Créteil (Paris XII) ; Paris-Nord Bobigny (Paris XIII)</a:t>
            </a:r>
            <a:endParaRPr lang="fr-FR" sz="2700" b="1" dirty="0"/>
          </a:p>
        </p:txBody>
      </p:sp>
      <p:sp>
        <p:nvSpPr>
          <p:cNvPr id="3" name="ZoneTexte 2">
            <a:extLst>
              <a:ext uri="{FF2B5EF4-FFF2-40B4-BE49-F238E27FC236}">
                <a16:creationId xmlns:a16="http://schemas.microsoft.com/office/drawing/2014/main" id="{867A98CD-1B3C-4EFB-AE29-AB68F5A7562B}"/>
              </a:ext>
            </a:extLst>
          </p:cNvPr>
          <p:cNvSpPr txBox="1"/>
          <p:nvPr/>
        </p:nvSpPr>
        <p:spPr>
          <a:xfrm>
            <a:off x="949036" y="5985164"/>
            <a:ext cx="10293927" cy="400110"/>
          </a:xfrm>
          <a:prstGeom prst="rect">
            <a:avLst/>
          </a:prstGeom>
          <a:noFill/>
        </p:spPr>
        <p:txBody>
          <a:bodyPr wrap="square" rtlCol="0">
            <a:spAutoFit/>
          </a:bodyPr>
          <a:lstStyle/>
          <a:p>
            <a:pPr algn="ctr"/>
            <a:r>
              <a:rPr lang="fr-FR" sz="2000" u="sng" dirty="0"/>
              <a:t>Journées d’immersions sur inscription (pendant les vacances de février à Créteil)</a:t>
            </a:r>
          </a:p>
        </p:txBody>
      </p:sp>
    </p:spTree>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g6ad0883ea5_0_0"/>
          <p:cNvSpPr txBox="1">
            <a:spLocks noGrp="1"/>
          </p:cNvSpPr>
          <p:nvPr>
            <p:ph type="title"/>
          </p:nvPr>
        </p:nvSpPr>
        <p:spPr>
          <a:xfrm>
            <a:off x="415600" y="593367"/>
            <a:ext cx="11360700" cy="1451248"/>
          </a:xfrm>
          <a:prstGeom prst="rect">
            <a:avLst/>
          </a:prstGeom>
          <a:noFill/>
          <a:ln>
            <a:noFill/>
          </a:ln>
        </p:spPr>
        <p:txBody>
          <a:bodyPr spcFirstLastPara="1" wrap="square" lIns="121900" tIns="121900" rIns="121900" bIns="121900" anchor="t" anchorCtr="0">
            <a:noAutofit/>
          </a:bodyPr>
          <a:lstStyle/>
          <a:p>
            <a:pPr marL="0" lvl="0" indent="0" algn="ctr" rtl="0">
              <a:lnSpc>
                <a:spcPct val="100000"/>
              </a:lnSpc>
              <a:spcBef>
                <a:spcPts val="0"/>
              </a:spcBef>
              <a:spcAft>
                <a:spcPts val="0"/>
              </a:spcAft>
              <a:buSzPts val="3700"/>
              <a:buNone/>
            </a:pPr>
            <a:r>
              <a:rPr lang="en-US" b="1">
                <a:solidFill>
                  <a:srgbClr val="91A000"/>
                </a:solidFill>
              </a:rPr>
              <a:t>MERCI INFINIMENT POUR VOTRE ATTENTION N’HESITEZ PAS A POSER DES QUESTION </a:t>
            </a:r>
            <a:endParaRPr b="1">
              <a:solidFill>
                <a:srgbClr val="91A000"/>
              </a:solidFill>
            </a:endParaRPr>
          </a:p>
        </p:txBody>
      </p:sp>
      <p:sp>
        <p:nvSpPr>
          <p:cNvPr id="489" name="Google Shape;489;g6ad0883ea5_0_0"/>
          <p:cNvSpPr txBox="1"/>
          <p:nvPr/>
        </p:nvSpPr>
        <p:spPr>
          <a:xfrm>
            <a:off x="4331752" y="2499913"/>
            <a:ext cx="6106476" cy="2237028"/>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Ecrit par  Mathilde Jan VP OREO 2019-2020</a:t>
            </a:r>
            <a:endParaRPr sz="24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Avec l'aide de Juliette JAN, Colombe Chédal et</a:t>
            </a:r>
            <a:r>
              <a:rPr lang="en-US" sz="2400" b="0" i="0" u="none" strike="noStrike" cap="none">
                <a:solidFill>
                  <a:schemeClr val="dk1"/>
                </a:solidFill>
                <a:latin typeface="Calibri"/>
                <a:ea typeface="Calibri"/>
                <a:cs typeface="Calibri"/>
                <a:sym typeface="Calibri"/>
              </a:rPr>
              <a:t> l’ANEMF </a:t>
            </a:r>
            <a:endParaRPr sz="24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490" name="Google Shape;490;g6ad0883ea5_0_0" descr="Résultat de recherche d'images pour &quot;tutorat paris 12&quot;"/>
          <p:cNvPicPr preferRelativeResize="0"/>
          <p:nvPr/>
        </p:nvPicPr>
        <p:blipFill rotWithShape="1">
          <a:blip r:embed="rId3">
            <a:alphaModFix/>
          </a:blip>
          <a:srcRect/>
          <a:stretch/>
        </p:blipFill>
        <p:spPr>
          <a:xfrm>
            <a:off x="592102" y="2044615"/>
            <a:ext cx="3226619" cy="3147625"/>
          </a:xfrm>
          <a:prstGeom prst="rect">
            <a:avLst/>
          </a:prstGeom>
          <a:noFill/>
          <a:ln>
            <a:noFill/>
          </a:ln>
        </p:spPr>
      </p:pic>
      <p:pic>
        <p:nvPicPr>
          <p:cNvPr id="491" name="Google Shape;491;g6ad0883ea5_0_0" descr="Résultat de recherche d'images pour &quot;upec&quot;"/>
          <p:cNvPicPr preferRelativeResize="0"/>
          <p:nvPr/>
        </p:nvPicPr>
        <p:blipFill rotWithShape="1">
          <a:blip r:embed="rId4">
            <a:alphaModFix/>
          </a:blip>
          <a:srcRect/>
          <a:stretch/>
        </p:blipFill>
        <p:spPr>
          <a:xfrm>
            <a:off x="8429332" y="5020418"/>
            <a:ext cx="3762668" cy="1837582"/>
          </a:xfrm>
          <a:prstGeom prst="rect">
            <a:avLst/>
          </a:prstGeom>
          <a:noFill/>
          <a:ln>
            <a:noFill/>
          </a:ln>
        </p:spPr>
      </p:pic>
      <p:pic>
        <p:nvPicPr>
          <p:cNvPr id="492" name="Google Shape;492;g6ad0883ea5_0_0" descr="Une image contenant signe, regardant, gâteau, alimentation&#10;&#10;Description générée automatiquement"/>
          <p:cNvPicPr preferRelativeResize="0"/>
          <p:nvPr/>
        </p:nvPicPr>
        <p:blipFill rotWithShape="1">
          <a:blip r:embed="rId5">
            <a:alphaModFix/>
          </a:blip>
          <a:srcRect/>
          <a:stretch/>
        </p:blipFill>
        <p:spPr>
          <a:xfrm>
            <a:off x="4645659" y="4783015"/>
            <a:ext cx="3319976" cy="2074985"/>
          </a:xfrm>
          <a:prstGeom prst="rect">
            <a:avLst/>
          </a:prstGeom>
          <a:noFill/>
          <a:ln>
            <a:noFill/>
          </a:ln>
        </p:spPr>
      </p:pic>
      <p:sp>
        <p:nvSpPr>
          <p:cNvPr id="493" name="Google Shape;493;g6ad0883ea5_0_0"/>
          <p:cNvSpPr txBox="1"/>
          <p:nvPr/>
        </p:nvSpPr>
        <p:spPr>
          <a:xfrm>
            <a:off x="834185" y="5297287"/>
            <a:ext cx="3579625" cy="178510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sng" strike="noStrike" cap="none">
                <a:solidFill>
                  <a:srgbClr val="000000"/>
                </a:solidFill>
                <a:latin typeface="Calibri"/>
                <a:ea typeface="Calibri"/>
                <a:cs typeface="Calibri"/>
                <a:sym typeface="Calibri"/>
                <a:hlinkClick r:id="rId6"/>
              </a:rPr>
              <a:t>www.tutoratparis12.fr</a:t>
            </a:r>
            <a:endParaRPr sz="2400" b="0" i="0" u="sng" strike="noStrike" cap="none">
              <a:solidFill>
                <a:schemeClr val="hlink"/>
              </a:solidFill>
              <a:latin typeface="Calibri"/>
              <a:ea typeface="Calibri"/>
              <a:cs typeface="Calibri"/>
              <a:sym typeface="Calibri"/>
              <a:hlinkClick r:id="rId7"/>
            </a:endParaRPr>
          </a:p>
          <a:p>
            <a:pPr marL="0" marR="0" lvl="0" indent="0" algn="l" rtl="0">
              <a:lnSpc>
                <a:spcPct val="100000"/>
              </a:lnSpc>
              <a:spcBef>
                <a:spcPts val="0"/>
              </a:spcBef>
              <a:spcAft>
                <a:spcPts val="0"/>
              </a:spcAft>
              <a:buNone/>
            </a:pPr>
            <a:r>
              <a:rPr lang="en-US" sz="2400" b="0" i="0" u="sng" strike="noStrike" cap="none">
                <a:solidFill>
                  <a:schemeClr val="hlink"/>
                </a:solidFill>
                <a:latin typeface="Calibri"/>
                <a:ea typeface="Calibri"/>
                <a:cs typeface="Calibri"/>
                <a:sym typeface="Calibri"/>
                <a:hlinkClick r:id="rId7"/>
              </a:rPr>
              <a:t>tutoratparis12@gmail.com</a:t>
            </a: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2400" b="0" i="0" u="none" strike="noStrike" cap="none">
                <a:solidFill>
                  <a:srgbClr val="000000"/>
                </a:solidFill>
                <a:latin typeface="Calibri"/>
                <a:ea typeface="Calibri"/>
                <a:cs typeface="Calibri"/>
                <a:sym typeface="Calibri"/>
              </a:rPr>
              <a:t>Tutoratparis12</a:t>
            </a:r>
            <a:endParaRPr/>
          </a:p>
          <a:p>
            <a:pPr marL="0" marR="0" lvl="0" indent="0" algn="l" rtl="0">
              <a:lnSpc>
                <a:spcPct val="100000"/>
              </a:lnSpc>
              <a:spcBef>
                <a:spcPts val="0"/>
              </a:spcBef>
              <a:spcAft>
                <a:spcPts val="0"/>
              </a:spcAft>
              <a:buNone/>
            </a:pPr>
            <a:r>
              <a:rPr lang="en-US" sz="2400" b="0" i="0" u="none" strike="noStrike" cap="none">
                <a:solidFill>
                  <a:srgbClr val="000000"/>
                </a:solidFill>
                <a:latin typeface="Calibri"/>
                <a:ea typeface="Calibri"/>
                <a:cs typeface="Calibri"/>
                <a:sym typeface="Calibri"/>
              </a:rPr>
              <a:t>Tutorat Santé Paris 12</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494" name="Google Shape;494;g6ad0883ea5_0_0" descr="Une image contenant dessin&#10;&#10;Description générée automatiquement"/>
          <p:cNvPicPr preferRelativeResize="0"/>
          <p:nvPr/>
        </p:nvPicPr>
        <p:blipFill rotWithShape="1">
          <a:blip r:embed="rId8">
            <a:alphaModFix/>
          </a:blip>
          <a:srcRect/>
          <a:stretch/>
        </p:blipFill>
        <p:spPr>
          <a:xfrm>
            <a:off x="218803" y="6043058"/>
            <a:ext cx="533884" cy="430714"/>
          </a:xfrm>
          <a:prstGeom prst="rect">
            <a:avLst/>
          </a:prstGeom>
          <a:noFill/>
          <a:ln>
            <a:noFill/>
          </a:ln>
        </p:spPr>
      </p:pic>
      <p:pic>
        <p:nvPicPr>
          <p:cNvPr id="495" name="Google Shape;495;g6ad0883ea5_0_0" descr="Une image contenant dessin&#10;&#10;Description générée automatiquement"/>
          <p:cNvPicPr preferRelativeResize="0"/>
          <p:nvPr/>
        </p:nvPicPr>
        <p:blipFill rotWithShape="1">
          <a:blip r:embed="rId9">
            <a:alphaModFix/>
          </a:blip>
          <a:srcRect/>
          <a:stretch/>
        </p:blipFill>
        <p:spPr>
          <a:xfrm>
            <a:off x="283339" y="6453188"/>
            <a:ext cx="404812" cy="404812"/>
          </a:xfrm>
          <a:prstGeom prst="rect">
            <a:avLst/>
          </a:prstGeom>
          <a:noFill/>
          <a:ln>
            <a:noFill/>
          </a:ln>
        </p:spPr>
      </p:pic>
      <p:pic>
        <p:nvPicPr>
          <p:cNvPr id="496" name="Google Shape;496;g6ad0883ea5_0_0" descr="Une image contenant bâtiment&#10;&#10;Description générée automatiquement"/>
          <p:cNvPicPr preferRelativeResize="0"/>
          <p:nvPr/>
        </p:nvPicPr>
        <p:blipFill rotWithShape="1">
          <a:blip r:embed="rId10">
            <a:alphaModFix/>
          </a:blip>
          <a:srcRect/>
          <a:stretch/>
        </p:blipFill>
        <p:spPr>
          <a:xfrm>
            <a:off x="283154" y="5675607"/>
            <a:ext cx="388034" cy="388034"/>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5"/>
        <p:cNvGrpSpPr/>
        <p:nvPr/>
      </p:nvGrpSpPr>
      <p:grpSpPr>
        <a:xfrm>
          <a:off x="0" y="0"/>
          <a:ext cx="0" cy="0"/>
          <a:chOff x="0" y="0"/>
          <a:chExt cx="0" cy="0"/>
        </a:xfrm>
      </p:grpSpPr>
      <p:sp>
        <p:nvSpPr>
          <p:cNvPr id="256" name="Google Shape;256;g6ad0883ea5_0_171"/>
          <p:cNvSpPr/>
          <p:nvPr/>
        </p:nvSpPr>
        <p:spPr>
          <a:xfrm>
            <a:off x="0" y="-3324"/>
            <a:ext cx="12192000" cy="6861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7" name="Google Shape;257;g6ad0883ea5_0_171"/>
          <p:cNvSpPr/>
          <p:nvPr/>
        </p:nvSpPr>
        <p:spPr>
          <a:xfrm>
            <a:off x="591565" y="567172"/>
            <a:ext cx="11008869" cy="5720307"/>
          </a:xfrm>
          <a:prstGeom prst="rect">
            <a:avLst/>
          </a:prstGeom>
          <a:solidFill>
            <a:srgbClr val="F4FF8D"/>
          </a:solidFill>
          <a:ln w="127000" cap="sq" cmpd="thinThick">
            <a:solidFill>
              <a:srgbClr val="91A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8" name="Google Shape;258;g6ad0883ea5_0_171"/>
          <p:cNvSpPr txBox="1">
            <a:spLocks noGrp="1"/>
          </p:cNvSpPr>
          <p:nvPr>
            <p:ph type="title"/>
          </p:nvPr>
        </p:nvSpPr>
        <p:spPr>
          <a:xfrm>
            <a:off x="1012874" y="567172"/>
            <a:ext cx="10044332" cy="572030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40"/>
              <a:buFont typeface="Calibri"/>
              <a:buNone/>
            </a:pPr>
            <a:br>
              <a:rPr lang="en-US" sz="2000">
                <a:solidFill>
                  <a:schemeClr val="dk1"/>
                </a:solidFill>
                <a:latin typeface="Calibri"/>
                <a:ea typeface="Calibri"/>
                <a:cs typeface="Calibri"/>
                <a:sym typeface="Calibri"/>
              </a:rPr>
            </a:br>
            <a:br>
              <a:rPr lang="en-US" sz="2000">
                <a:solidFill>
                  <a:schemeClr val="dk1"/>
                </a:solidFill>
                <a:latin typeface="Calibri"/>
                <a:ea typeface="Calibri"/>
                <a:cs typeface="Calibri"/>
                <a:sym typeface="Calibri"/>
              </a:rPr>
            </a:br>
            <a:br>
              <a:rPr lang="en-US" sz="2000">
                <a:solidFill>
                  <a:schemeClr val="dk1"/>
                </a:solidFill>
                <a:latin typeface="Calibri"/>
                <a:ea typeface="Calibri"/>
                <a:cs typeface="Calibri"/>
                <a:sym typeface="Calibri"/>
              </a:rPr>
            </a:br>
            <a:br>
              <a:rPr lang="en-US" sz="2000">
                <a:solidFill>
                  <a:schemeClr val="dk1"/>
                </a:solidFill>
                <a:latin typeface="Calibri"/>
                <a:ea typeface="Calibri"/>
                <a:cs typeface="Calibri"/>
                <a:sym typeface="Calibri"/>
              </a:rPr>
            </a:br>
            <a:br>
              <a:rPr lang="en-US" sz="3240">
                <a:solidFill>
                  <a:schemeClr val="dk1"/>
                </a:solidFill>
                <a:latin typeface="Calibri"/>
                <a:ea typeface="Calibri"/>
                <a:cs typeface="Calibri"/>
                <a:sym typeface="Calibri"/>
              </a:rPr>
            </a:br>
            <a:br>
              <a:rPr lang="en-US" sz="3240">
                <a:solidFill>
                  <a:schemeClr val="dk1"/>
                </a:solidFill>
                <a:latin typeface="Calibri"/>
                <a:ea typeface="Calibri"/>
                <a:cs typeface="Calibri"/>
                <a:sym typeface="Calibri"/>
              </a:rPr>
            </a:br>
            <a:br>
              <a:rPr lang="en-US" sz="3240">
                <a:solidFill>
                  <a:schemeClr val="dk1"/>
                </a:solidFill>
                <a:latin typeface="Calibri"/>
                <a:ea typeface="Calibri"/>
                <a:cs typeface="Calibri"/>
                <a:sym typeface="Calibri"/>
              </a:rPr>
            </a:br>
            <a:br>
              <a:rPr lang="en-US" sz="3240">
                <a:solidFill>
                  <a:schemeClr val="lt1"/>
                </a:solidFill>
                <a:latin typeface="Calibri"/>
                <a:ea typeface="Calibri"/>
                <a:cs typeface="Calibri"/>
                <a:sym typeface="Calibri"/>
              </a:rPr>
            </a:br>
            <a:endParaRPr sz="3240">
              <a:solidFill>
                <a:schemeClr val="lt1"/>
              </a:solidFill>
              <a:latin typeface="Calibri"/>
              <a:ea typeface="Calibri"/>
              <a:cs typeface="Calibri"/>
              <a:sym typeface="Calibri"/>
            </a:endParaRPr>
          </a:p>
        </p:txBody>
      </p:sp>
      <p:cxnSp>
        <p:nvCxnSpPr>
          <p:cNvPr id="259" name="Google Shape;259;g6ad0883ea5_0_171"/>
          <p:cNvCxnSpPr/>
          <p:nvPr/>
        </p:nvCxnSpPr>
        <p:spPr>
          <a:xfrm flipH="1">
            <a:off x="3593301" y="1340755"/>
            <a:ext cx="10241" cy="4107767"/>
          </a:xfrm>
          <a:prstGeom prst="straightConnector1">
            <a:avLst/>
          </a:prstGeom>
          <a:noFill/>
          <a:ln w="12700" cap="flat" cmpd="sng">
            <a:solidFill>
              <a:srgbClr val="D8D8D8"/>
            </a:solidFill>
            <a:prstDash val="solid"/>
            <a:miter lim="800000"/>
            <a:headEnd type="none" w="sm" len="sm"/>
            <a:tailEnd type="none" w="sm" len="sm"/>
          </a:ln>
        </p:spPr>
      </p:cxnSp>
      <p:sp>
        <p:nvSpPr>
          <p:cNvPr id="260" name="Google Shape;260;g6ad0883ea5_0_171"/>
          <p:cNvSpPr txBox="1"/>
          <p:nvPr/>
        </p:nvSpPr>
        <p:spPr>
          <a:xfrm>
            <a:off x="881214" y="914401"/>
            <a:ext cx="2567011" cy="4960476"/>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chemeClr val="accent1"/>
              </a:buClr>
              <a:buSzPts val="4400"/>
              <a:buFont typeface="Calibri"/>
              <a:buNone/>
            </a:pPr>
            <a:r>
              <a:rPr lang="en-US" sz="3700" b="0" i="0" u="none" strike="noStrike" cap="none">
                <a:solidFill>
                  <a:srgbClr val="00B050"/>
                </a:solidFill>
                <a:latin typeface="Arial"/>
                <a:ea typeface="Arial"/>
                <a:cs typeface="Arial"/>
                <a:sym typeface="Arial"/>
              </a:rPr>
              <a:t>REFORME DU LYCEE ET ÉTUDES DE SANTÉ </a:t>
            </a:r>
            <a:endParaRPr sz="3700" b="0" i="0" u="none" strike="noStrike" cap="none">
              <a:solidFill>
                <a:srgbClr val="00B050"/>
              </a:solidFill>
              <a:latin typeface="Arial"/>
              <a:ea typeface="Arial"/>
              <a:cs typeface="Arial"/>
              <a:sym typeface="Arial"/>
            </a:endParaRPr>
          </a:p>
        </p:txBody>
      </p:sp>
      <p:sp>
        <p:nvSpPr>
          <p:cNvPr id="261" name="Google Shape;261;g6ad0883ea5_0_171"/>
          <p:cNvSpPr txBox="1"/>
          <p:nvPr/>
        </p:nvSpPr>
        <p:spPr>
          <a:xfrm>
            <a:off x="3758359" y="808893"/>
            <a:ext cx="7552426" cy="517149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2400" b="1" i="0" u="none" strike="noStrike" cap="none">
                <a:solidFill>
                  <a:schemeClr val="dk1"/>
                </a:solidFill>
                <a:latin typeface="Arial"/>
                <a:ea typeface="Arial"/>
                <a:cs typeface="Arial"/>
                <a:sym typeface="Arial"/>
              </a:rPr>
              <a:t>L’objectif : diversifier les profils donc l’important est d’exceller dans sa filière</a:t>
            </a:r>
            <a:endParaRPr sz="2400" b="1" i="0" u="none" strike="noStrike" cap="none">
              <a:solidFill>
                <a:schemeClr val="dk1"/>
              </a:solidFill>
              <a:latin typeface="Arial"/>
              <a:ea typeface="Arial"/>
              <a:cs typeface="Arial"/>
              <a:sym typeface="Arial"/>
            </a:endParaRPr>
          </a:p>
          <a:p>
            <a:pPr marL="0" marR="0" lvl="0" indent="0" algn="l" rtl="0">
              <a:lnSpc>
                <a:spcPct val="90000"/>
              </a:lnSpc>
              <a:spcBef>
                <a:spcPts val="0"/>
              </a:spcBef>
              <a:spcAft>
                <a:spcPts val="0"/>
              </a:spcAft>
              <a:buNone/>
            </a:pPr>
            <a:r>
              <a:rPr lang="en-US" sz="2000" b="0" i="0" u="none" strike="noStrike" cap="none">
                <a:solidFill>
                  <a:schemeClr val="dk1"/>
                </a:solidFill>
                <a:latin typeface="Arial"/>
                <a:ea typeface="Arial"/>
                <a:cs typeface="Arial"/>
                <a:sym typeface="Arial"/>
              </a:rPr>
              <a:t>Ne pas choisir à tout pris Maths, SVT et Physique mais plutôt des matières qui correspondent au profil du lycéen </a:t>
            </a:r>
            <a:endParaRPr/>
          </a:p>
          <a:p>
            <a:pPr marL="0" marR="0" lvl="0" indent="0" algn="l" rtl="0">
              <a:lnSpc>
                <a:spcPct val="90000"/>
              </a:lnSpc>
              <a:spcBef>
                <a:spcPts val="600"/>
              </a:spcBef>
              <a:spcAft>
                <a:spcPts val="0"/>
              </a:spcAft>
              <a:buNone/>
            </a:pPr>
            <a:endParaRPr sz="2400" b="0" i="0" u="none" strike="noStrike" cap="none">
              <a:solidFill>
                <a:schemeClr val="dk1"/>
              </a:solidFill>
              <a:latin typeface="Arial"/>
              <a:ea typeface="Arial"/>
              <a:cs typeface="Arial"/>
              <a:sym typeface="Arial"/>
            </a:endParaRPr>
          </a:p>
          <a:p>
            <a:pPr marL="0" marR="0" lvl="0" indent="0" algn="l" rtl="0">
              <a:lnSpc>
                <a:spcPct val="90000"/>
              </a:lnSpc>
              <a:spcBef>
                <a:spcPts val="600"/>
              </a:spcBef>
              <a:spcAft>
                <a:spcPts val="0"/>
              </a:spcAft>
              <a:buNone/>
            </a:pPr>
            <a:r>
              <a:rPr lang="en-US" sz="2400" b="1" i="0" u="none" strike="noStrike" cap="none">
                <a:solidFill>
                  <a:schemeClr val="dk1"/>
                </a:solidFill>
                <a:latin typeface="Arial"/>
                <a:ea typeface="Arial"/>
                <a:cs typeface="Arial"/>
                <a:sym typeface="Arial"/>
              </a:rPr>
              <a:t>Choisir son cursus post bac en fonction de ses choix au lycée</a:t>
            </a:r>
            <a:endParaRPr/>
          </a:p>
          <a:p>
            <a:pPr marL="0" marR="0" lvl="0" indent="0" algn="l" rtl="0">
              <a:lnSpc>
                <a:spcPct val="90000"/>
              </a:lnSpc>
              <a:spcBef>
                <a:spcPts val="600"/>
              </a:spcBef>
              <a:spcAft>
                <a:spcPts val="0"/>
              </a:spcAft>
              <a:buNone/>
            </a:pPr>
            <a:endParaRPr sz="2400" b="0" i="0" u="none" strike="noStrike" cap="none">
              <a:solidFill>
                <a:schemeClr val="dk1"/>
              </a:solidFill>
              <a:latin typeface="Arial"/>
              <a:ea typeface="Arial"/>
              <a:cs typeface="Arial"/>
              <a:sym typeface="Arial"/>
            </a:endParaRPr>
          </a:p>
          <a:p>
            <a:pPr marL="0" marR="0" lvl="0" indent="0" algn="l" rtl="0">
              <a:lnSpc>
                <a:spcPct val="90000"/>
              </a:lnSpc>
              <a:spcBef>
                <a:spcPts val="600"/>
              </a:spcBef>
              <a:spcAft>
                <a:spcPts val="0"/>
              </a:spcAft>
              <a:buNone/>
            </a:pPr>
            <a:r>
              <a:rPr lang="en-US" sz="2400" b="1" i="0" u="none" strike="noStrike" cap="none">
                <a:solidFill>
                  <a:schemeClr val="dk1"/>
                </a:solidFill>
                <a:latin typeface="Arial"/>
                <a:ea typeface="Arial"/>
                <a:cs typeface="Arial"/>
                <a:sym typeface="Arial"/>
              </a:rPr>
              <a:t>Les études de santé deviennent les études MMOP </a:t>
            </a:r>
            <a:r>
              <a:rPr lang="en-US" sz="2400" b="0" i="0" u="none" strike="noStrike" cap="none">
                <a:solidFill>
                  <a:schemeClr val="dk1"/>
                </a:solidFill>
                <a:latin typeface="Arial"/>
                <a:ea typeface="Arial"/>
                <a:cs typeface="Arial"/>
                <a:sym typeface="Arial"/>
              </a:rPr>
              <a:t>(Médecine, Maïeutique, Odontologie, Pharmacie)</a:t>
            </a:r>
            <a:br>
              <a:rPr lang="en-US" sz="2400" b="1" i="0" u="none" strike="noStrike" cap="none">
                <a:solidFill>
                  <a:schemeClr val="dk1"/>
                </a:solidFill>
                <a:latin typeface="Arial"/>
                <a:ea typeface="Arial"/>
                <a:cs typeface="Arial"/>
                <a:sym typeface="Arial"/>
              </a:rPr>
            </a:br>
            <a:br>
              <a:rPr lang="en-US" sz="2400" b="0" i="0" u="none" strike="noStrike" cap="none">
                <a:solidFill>
                  <a:schemeClr val="dk1"/>
                </a:solidFill>
                <a:latin typeface="Calibri"/>
                <a:ea typeface="Calibri"/>
                <a:cs typeface="Calibri"/>
                <a:sym typeface="Calibri"/>
              </a:rPr>
            </a:br>
            <a:endParaRPr sz="2400" b="0" i="0" u="none" strike="noStrike" cap="none">
              <a:solidFill>
                <a:srgbClr val="000000"/>
              </a:solidFill>
              <a:latin typeface="Arial"/>
              <a:ea typeface="Arial"/>
              <a:cs typeface="Arial"/>
              <a:sym typeface="Arial"/>
            </a:endParaRPr>
          </a:p>
        </p:txBody>
      </p:sp>
      <p:sp>
        <p:nvSpPr>
          <p:cNvPr id="262" name="Google Shape;262;g6ad0883ea5_0_171"/>
          <p:cNvSpPr txBox="1"/>
          <p:nvPr/>
        </p:nvSpPr>
        <p:spPr>
          <a:xfrm>
            <a:off x="3748634" y="808893"/>
            <a:ext cx="7552500" cy="51714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fr-FR" sz="2400" b="1" i="0" u="none" strike="noStrike" cap="none" noProof="1">
                <a:solidFill>
                  <a:schemeClr val="dk1"/>
                </a:solidFill>
                <a:latin typeface="Arial"/>
                <a:ea typeface="Arial"/>
                <a:cs typeface="Arial"/>
                <a:sym typeface="Arial"/>
              </a:rPr>
              <a:t>L’objectif : diversifier les profils donc l’important est d’exceller dans sa filière</a:t>
            </a:r>
          </a:p>
          <a:p>
            <a:pPr marL="0" marR="0" lvl="0" indent="0" algn="l" rtl="0">
              <a:lnSpc>
                <a:spcPct val="90000"/>
              </a:lnSpc>
              <a:spcBef>
                <a:spcPts val="0"/>
              </a:spcBef>
              <a:spcAft>
                <a:spcPts val="0"/>
              </a:spcAft>
              <a:buNone/>
            </a:pPr>
            <a:r>
              <a:rPr lang="fr-FR" sz="2000" b="0" i="0" u="none" strike="noStrike" cap="none" noProof="1">
                <a:solidFill>
                  <a:schemeClr val="dk1"/>
                </a:solidFill>
                <a:latin typeface="Arial"/>
                <a:ea typeface="Arial"/>
                <a:cs typeface="Arial"/>
                <a:sym typeface="Arial"/>
              </a:rPr>
              <a:t>Ne pas choisir à tout pris Maths, SVT et Physique mais plutôt des matières qui correspondent au profil du lycéen </a:t>
            </a:r>
            <a:endParaRPr lang="fr-FR" noProof="1"/>
          </a:p>
          <a:p>
            <a:pPr marL="0" marR="0" lvl="0" indent="0" algn="l" rtl="0">
              <a:lnSpc>
                <a:spcPct val="90000"/>
              </a:lnSpc>
              <a:spcBef>
                <a:spcPts val="600"/>
              </a:spcBef>
              <a:spcAft>
                <a:spcPts val="0"/>
              </a:spcAft>
              <a:buNone/>
            </a:pPr>
            <a:endParaRPr lang="fr-FR" sz="2400" b="0" i="0" u="none" strike="noStrike" cap="none" noProof="1">
              <a:solidFill>
                <a:schemeClr val="dk1"/>
              </a:solidFill>
              <a:latin typeface="Arial"/>
              <a:ea typeface="Arial"/>
              <a:cs typeface="Arial"/>
              <a:sym typeface="Arial"/>
            </a:endParaRPr>
          </a:p>
          <a:p>
            <a:pPr marL="0" marR="0" lvl="0" indent="0" algn="l" rtl="0">
              <a:lnSpc>
                <a:spcPct val="90000"/>
              </a:lnSpc>
              <a:spcBef>
                <a:spcPts val="600"/>
              </a:spcBef>
              <a:spcAft>
                <a:spcPts val="0"/>
              </a:spcAft>
              <a:buNone/>
            </a:pPr>
            <a:r>
              <a:rPr lang="fr-FR" sz="2400" b="1" i="0" u="none" strike="noStrike" cap="none" noProof="1">
                <a:solidFill>
                  <a:schemeClr val="dk1"/>
                </a:solidFill>
                <a:latin typeface="Arial"/>
                <a:ea typeface="Arial"/>
                <a:cs typeface="Arial"/>
                <a:sym typeface="Arial"/>
              </a:rPr>
              <a:t>Choisir son cursus post bac en fonction de ses choix au lycée</a:t>
            </a:r>
            <a:endParaRPr lang="fr-FR" noProof="1"/>
          </a:p>
          <a:p>
            <a:pPr marL="0" marR="0" lvl="0" indent="0" algn="l" rtl="0">
              <a:lnSpc>
                <a:spcPct val="90000"/>
              </a:lnSpc>
              <a:spcBef>
                <a:spcPts val="600"/>
              </a:spcBef>
              <a:spcAft>
                <a:spcPts val="0"/>
              </a:spcAft>
              <a:buNone/>
            </a:pPr>
            <a:endParaRPr lang="fr-FR" sz="2400" b="0" i="0" u="none" strike="noStrike" cap="none" noProof="1">
              <a:solidFill>
                <a:schemeClr val="dk1"/>
              </a:solidFill>
              <a:latin typeface="Arial"/>
              <a:ea typeface="Arial"/>
              <a:cs typeface="Arial"/>
              <a:sym typeface="Arial"/>
            </a:endParaRPr>
          </a:p>
          <a:p>
            <a:pPr marL="0" marR="0" lvl="0" indent="0" algn="l" rtl="0">
              <a:lnSpc>
                <a:spcPct val="90000"/>
              </a:lnSpc>
              <a:spcBef>
                <a:spcPts val="600"/>
              </a:spcBef>
              <a:spcAft>
                <a:spcPts val="0"/>
              </a:spcAft>
              <a:buNone/>
            </a:pPr>
            <a:r>
              <a:rPr lang="fr-FR" sz="2400" b="1" i="0" u="none" strike="noStrike" cap="none" noProof="1">
                <a:solidFill>
                  <a:schemeClr val="dk1"/>
                </a:solidFill>
                <a:latin typeface="Arial"/>
                <a:ea typeface="Arial"/>
                <a:cs typeface="Arial"/>
                <a:sym typeface="Arial"/>
              </a:rPr>
              <a:t>Les études de santé deviennent les études MMOP* </a:t>
            </a:r>
            <a:r>
              <a:rPr lang="fr-FR" sz="2400" b="0" i="0" u="none" strike="noStrike" cap="none" noProof="1">
                <a:solidFill>
                  <a:schemeClr val="dk1"/>
                </a:solidFill>
                <a:latin typeface="Arial"/>
                <a:ea typeface="Arial"/>
                <a:cs typeface="Arial"/>
                <a:sym typeface="Arial"/>
              </a:rPr>
              <a:t>(Médecine, Maïeutique, Odontologie, Pharmacie)</a:t>
            </a:r>
            <a:br>
              <a:rPr lang="fr-FR" sz="2400" b="1" i="0" u="none" strike="noStrike" cap="none" noProof="1">
                <a:solidFill>
                  <a:schemeClr val="dk1"/>
                </a:solidFill>
                <a:latin typeface="Arial"/>
                <a:ea typeface="Arial"/>
                <a:cs typeface="Arial"/>
                <a:sym typeface="Arial"/>
              </a:rPr>
            </a:br>
            <a:br>
              <a:rPr lang="fr-FR" sz="2400" b="0" i="0" u="none" strike="noStrike" cap="none" noProof="1">
                <a:solidFill>
                  <a:schemeClr val="dk1"/>
                </a:solidFill>
                <a:latin typeface="Calibri"/>
                <a:ea typeface="Calibri"/>
                <a:cs typeface="Calibri"/>
                <a:sym typeface="Calibri"/>
              </a:rPr>
            </a:br>
            <a:r>
              <a:rPr lang="fr-FR" sz="2400" b="1" i="0" u="none" strike="noStrike" cap="none" noProof="1">
                <a:solidFill>
                  <a:schemeClr val="dk1"/>
                </a:solidFill>
                <a:latin typeface="Calibri"/>
                <a:ea typeface="Calibri"/>
                <a:cs typeface="Calibri"/>
                <a:sym typeface="Calibri"/>
              </a:rPr>
              <a:t>* + Kinésithérapie depuis peu</a:t>
            </a:r>
            <a:endParaRPr lang="fr-FR" sz="2400" b="0" i="0" u="none" strike="noStrike" cap="none" noProof="1">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grpSp>
        <p:nvGrpSpPr>
          <p:cNvPr id="267" name="Google Shape;267;p9"/>
          <p:cNvGrpSpPr/>
          <p:nvPr/>
        </p:nvGrpSpPr>
        <p:grpSpPr>
          <a:xfrm>
            <a:off x="847081" y="1368917"/>
            <a:ext cx="4690690" cy="5357269"/>
            <a:chOff x="2683718" y="593414"/>
            <a:chExt cx="4562119" cy="5849540"/>
          </a:xfrm>
        </p:grpSpPr>
        <p:sp>
          <p:nvSpPr>
            <p:cNvPr id="268" name="Google Shape;268;p9"/>
            <p:cNvSpPr/>
            <p:nvPr/>
          </p:nvSpPr>
          <p:spPr>
            <a:xfrm>
              <a:off x="2683718" y="593415"/>
              <a:ext cx="2217682" cy="974922"/>
            </a:xfrm>
            <a:custGeom>
              <a:avLst/>
              <a:gdLst/>
              <a:ahLst/>
              <a:cxnLst/>
              <a:rect l="l" t="t" r="r" b="b"/>
              <a:pathLst>
                <a:path w="1949846" h="974923" extrusionOk="0">
                  <a:moveTo>
                    <a:pt x="0" y="97492"/>
                  </a:moveTo>
                  <a:cubicBezTo>
                    <a:pt x="0" y="43649"/>
                    <a:pt x="43649" y="0"/>
                    <a:pt x="97492" y="0"/>
                  </a:cubicBezTo>
                  <a:lnTo>
                    <a:pt x="1852354" y="0"/>
                  </a:lnTo>
                  <a:cubicBezTo>
                    <a:pt x="1906197" y="0"/>
                    <a:pt x="1949846" y="43649"/>
                    <a:pt x="1949846" y="97492"/>
                  </a:cubicBezTo>
                  <a:lnTo>
                    <a:pt x="1949846" y="877431"/>
                  </a:lnTo>
                  <a:cubicBezTo>
                    <a:pt x="1949846" y="931274"/>
                    <a:pt x="1906197" y="974923"/>
                    <a:pt x="1852354" y="974923"/>
                  </a:cubicBezTo>
                  <a:lnTo>
                    <a:pt x="97492" y="974923"/>
                  </a:lnTo>
                  <a:cubicBezTo>
                    <a:pt x="43649" y="974923"/>
                    <a:pt x="0" y="931274"/>
                    <a:pt x="0" y="877431"/>
                  </a:cubicBezTo>
                  <a:lnTo>
                    <a:pt x="0" y="97492"/>
                  </a:lnTo>
                  <a:close/>
                </a:path>
              </a:pathLst>
            </a:custGeom>
            <a:solidFill>
              <a:srgbClr val="92D050"/>
            </a:solidFill>
            <a:ln w="25400" cap="flat" cmpd="sng">
              <a:solidFill>
                <a:srgbClr val="00B050"/>
              </a:solidFill>
              <a:prstDash val="solid"/>
              <a:round/>
              <a:headEnd type="none" w="sm" len="sm"/>
              <a:tailEnd type="none" w="sm" len="sm"/>
            </a:ln>
          </p:spPr>
          <p:txBody>
            <a:bodyPr spcFirstLastPara="1" wrap="square" lIns="87600" tIns="67925" rIns="87600" bIns="67925" anchor="ctr" anchorCtr="0">
              <a:noAutofit/>
            </a:bodyPr>
            <a:lstStyle/>
            <a:p>
              <a:pPr marL="0" marR="0" lvl="0" indent="0" algn="ctr" rtl="0">
                <a:lnSpc>
                  <a:spcPct val="90000"/>
                </a:lnSpc>
                <a:spcBef>
                  <a:spcPts val="0"/>
                </a:spcBef>
                <a:spcAft>
                  <a:spcPts val="0"/>
                </a:spcAft>
                <a:buClr>
                  <a:srgbClr val="000000"/>
                </a:buClr>
                <a:buSzPts val="3100"/>
                <a:buFont typeface="Arial"/>
                <a:buNone/>
              </a:pPr>
              <a:r>
                <a:rPr lang="en-US" sz="3100" b="0" i="0" u="none" strike="noStrike" cap="none">
                  <a:solidFill>
                    <a:schemeClr val="lt1"/>
                  </a:solidFill>
                  <a:latin typeface="Arial"/>
                  <a:ea typeface="Arial"/>
                  <a:cs typeface="Arial"/>
                  <a:sym typeface="Arial"/>
                </a:rPr>
                <a:t>Majeure santé</a:t>
              </a:r>
              <a:endParaRPr/>
            </a:p>
          </p:txBody>
        </p:sp>
        <p:sp>
          <p:nvSpPr>
            <p:cNvPr id="269" name="Google Shape;269;p9"/>
            <p:cNvSpPr/>
            <p:nvPr/>
          </p:nvSpPr>
          <p:spPr>
            <a:xfrm>
              <a:off x="2878702" y="1568338"/>
              <a:ext cx="194984" cy="731192"/>
            </a:xfrm>
            <a:custGeom>
              <a:avLst/>
              <a:gdLst/>
              <a:ahLst/>
              <a:cxnLst/>
              <a:rect l="l" t="t" r="r" b="b"/>
              <a:pathLst>
                <a:path w="120000" h="120000" extrusionOk="0">
                  <a:moveTo>
                    <a:pt x="0" y="0"/>
                  </a:moveTo>
                  <a:lnTo>
                    <a:pt x="0" y="120000"/>
                  </a:lnTo>
                  <a:lnTo>
                    <a:pt x="120000" y="120000"/>
                  </a:lnTo>
                </a:path>
              </a:pathLst>
            </a:custGeom>
            <a:noFill/>
            <a:ln w="25400" cap="flat" cmpd="sng">
              <a:solidFill>
                <a:srgbClr val="00B050"/>
              </a:solidFill>
              <a:prstDash val="solid"/>
              <a:round/>
              <a:headEnd type="none" w="sm" len="sm"/>
              <a:tailEnd type="none" w="sm" len="sm"/>
            </a:ln>
          </p:spPr>
        </p:sp>
        <p:sp>
          <p:nvSpPr>
            <p:cNvPr id="270" name="Google Shape;270;p9"/>
            <p:cNvSpPr/>
            <p:nvPr/>
          </p:nvSpPr>
          <p:spPr>
            <a:xfrm>
              <a:off x="3073687" y="1812069"/>
              <a:ext cx="2038341" cy="974923"/>
            </a:xfrm>
            <a:custGeom>
              <a:avLst/>
              <a:gdLst/>
              <a:ahLst/>
              <a:cxnLst/>
              <a:rect l="l" t="t" r="r" b="b"/>
              <a:pathLst>
                <a:path w="1559877" h="974923" extrusionOk="0">
                  <a:moveTo>
                    <a:pt x="0" y="97492"/>
                  </a:moveTo>
                  <a:cubicBezTo>
                    <a:pt x="0" y="43649"/>
                    <a:pt x="43649" y="0"/>
                    <a:pt x="97492" y="0"/>
                  </a:cubicBezTo>
                  <a:lnTo>
                    <a:pt x="1462385" y="0"/>
                  </a:lnTo>
                  <a:cubicBezTo>
                    <a:pt x="1516228" y="0"/>
                    <a:pt x="1559877" y="43649"/>
                    <a:pt x="1559877" y="97492"/>
                  </a:cubicBezTo>
                  <a:lnTo>
                    <a:pt x="1559877" y="877431"/>
                  </a:lnTo>
                  <a:cubicBezTo>
                    <a:pt x="1559877" y="931274"/>
                    <a:pt x="1516228" y="974923"/>
                    <a:pt x="1462385" y="974923"/>
                  </a:cubicBezTo>
                  <a:lnTo>
                    <a:pt x="97492" y="974923"/>
                  </a:lnTo>
                  <a:cubicBezTo>
                    <a:pt x="43649" y="974923"/>
                    <a:pt x="0" y="931274"/>
                    <a:pt x="0" y="877431"/>
                  </a:cubicBezTo>
                  <a:lnTo>
                    <a:pt x="0" y="97492"/>
                  </a:lnTo>
                  <a:close/>
                </a:path>
              </a:pathLst>
            </a:custGeom>
            <a:solidFill>
              <a:schemeClr val="lt1">
                <a:alpha val="89803"/>
              </a:schemeClr>
            </a:solidFill>
            <a:ln w="25400" cap="flat" cmpd="sng">
              <a:solidFill>
                <a:srgbClr val="00B050"/>
              </a:solidFill>
              <a:prstDash val="solid"/>
              <a:round/>
              <a:headEnd type="none" w="sm" len="sm"/>
              <a:tailEnd type="none" w="sm" len="sm"/>
            </a:ln>
          </p:spPr>
          <p:txBody>
            <a:bodyPr spcFirstLastPara="1" wrap="square" lIns="68550" tIns="55225" rIns="68550" bIns="55225" anchor="ctr" anchorCtr="0">
              <a:noAutofit/>
            </a:bodyPr>
            <a:lstStyle/>
            <a:p>
              <a:pPr marL="0" marR="0" lvl="0" indent="0" algn="ctr" rtl="0">
                <a:lnSpc>
                  <a:spcPct val="90000"/>
                </a:lnSpc>
                <a:spcBef>
                  <a:spcPts val="0"/>
                </a:spcBef>
                <a:spcAft>
                  <a:spcPts val="0"/>
                </a:spcAft>
                <a:buClr>
                  <a:srgbClr val="000000"/>
                </a:buClr>
                <a:buSzPts val="2100"/>
                <a:buFont typeface="Arial"/>
                <a:buNone/>
              </a:pPr>
              <a:r>
                <a:rPr lang="en-US" sz="2100" b="0" i="0" u="none" strike="noStrike" cap="none">
                  <a:solidFill>
                    <a:schemeClr val="dk1"/>
                  </a:solidFill>
                  <a:latin typeface="Arial"/>
                  <a:ea typeface="Arial"/>
                  <a:cs typeface="Arial"/>
                  <a:sym typeface="Arial"/>
                </a:rPr>
                <a:t>¾  d’enseignement santé</a:t>
              </a:r>
              <a:endParaRPr/>
            </a:p>
          </p:txBody>
        </p:sp>
        <p:sp>
          <p:nvSpPr>
            <p:cNvPr id="271" name="Google Shape;271;p9"/>
            <p:cNvSpPr/>
            <p:nvPr/>
          </p:nvSpPr>
          <p:spPr>
            <a:xfrm>
              <a:off x="2878702" y="1568338"/>
              <a:ext cx="194984" cy="1949846"/>
            </a:xfrm>
            <a:custGeom>
              <a:avLst/>
              <a:gdLst/>
              <a:ahLst/>
              <a:cxnLst/>
              <a:rect l="l" t="t" r="r" b="b"/>
              <a:pathLst>
                <a:path w="120000" h="120000" extrusionOk="0">
                  <a:moveTo>
                    <a:pt x="0" y="0"/>
                  </a:moveTo>
                  <a:lnTo>
                    <a:pt x="0" y="120000"/>
                  </a:lnTo>
                  <a:lnTo>
                    <a:pt x="120000" y="120000"/>
                  </a:lnTo>
                </a:path>
              </a:pathLst>
            </a:custGeom>
            <a:noFill/>
            <a:ln w="25400" cap="flat" cmpd="sng">
              <a:solidFill>
                <a:srgbClr val="00B050"/>
              </a:solidFill>
              <a:prstDash val="solid"/>
              <a:round/>
              <a:headEnd type="none" w="sm" len="sm"/>
              <a:tailEnd type="none" w="sm" len="sm"/>
            </a:ln>
          </p:spPr>
        </p:sp>
        <p:sp>
          <p:nvSpPr>
            <p:cNvPr id="272" name="Google Shape;272;p9"/>
            <p:cNvSpPr/>
            <p:nvPr/>
          </p:nvSpPr>
          <p:spPr>
            <a:xfrm>
              <a:off x="3073687" y="3030723"/>
              <a:ext cx="1559877" cy="974923"/>
            </a:xfrm>
            <a:custGeom>
              <a:avLst/>
              <a:gdLst/>
              <a:ahLst/>
              <a:cxnLst/>
              <a:rect l="l" t="t" r="r" b="b"/>
              <a:pathLst>
                <a:path w="1559877" h="974923" extrusionOk="0">
                  <a:moveTo>
                    <a:pt x="0" y="97492"/>
                  </a:moveTo>
                  <a:cubicBezTo>
                    <a:pt x="0" y="43649"/>
                    <a:pt x="43649" y="0"/>
                    <a:pt x="97492" y="0"/>
                  </a:cubicBezTo>
                  <a:lnTo>
                    <a:pt x="1462385" y="0"/>
                  </a:lnTo>
                  <a:cubicBezTo>
                    <a:pt x="1516228" y="0"/>
                    <a:pt x="1559877" y="43649"/>
                    <a:pt x="1559877" y="97492"/>
                  </a:cubicBezTo>
                  <a:lnTo>
                    <a:pt x="1559877" y="877431"/>
                  </a:lnTo>
                  <a:cubicBezTo>
                    <a:pt x="1559877" y="931274"/>
                    <a:pt x="1516228" y="974923"/>
                    <a:pt x="1462385" y="974923"/>
                  </a:cubicBezTo>
                  <a:lnTo>
                    <a:pt x="97492" y="974923"/>
                  </a:lnTo>
                  <a:cubicBezTo>
                    <a:pt x="43649" y="974923"/>
                    <a:pt x="0" y="931274"/>
                    <a:pt x="0" y="877431"/>
                  </a:cubicBezTo>
                  <a:lnTo>
                    <a:pt x="0" y="97492"/>
                  </a:lnTo>
                  <a:close/>
                </a:path>
              </a:pathLst>
            </a:custGeom>
            <a:solidFill>
              <a:schemeClr val="lt1">
                <a:alpha val="89803"/>
              </a:schemeClr>
            </a:solidFill>
            <a:ln w="25400" cap="flat" cmpd="sng">
              <a:solidFill>
                <a:srgbClr val="00B050"/>
              </a:solidFill>
              <a:prstDash val="solid"/>
              <a:round/>
              <a:headEnd type="none" w="sm" len="sm"/>
              <a:tailEnd type="none" w="sm" len="sm"/>
            </a:ln>
          </p:spPr>
          <p:txBody>
            <a:bodyPr spcFirstLastPara="1" wrap="square" lIns="68550" tIns="55225" rIns="68550" bIns="55225" anchor="ctr" anchorCtr="0">
              <a:noAutofit/>
            </a:bodyPr>
            <a:lstStyle/>
            <a:p>
              <a:pPr marL="0" marR="0" lvl="0" indent="0" algn="ctr" rtl="0">
                <a:lnSpc>
                  <a:spcPct val="90000"/>
                </a:lnSpc>
                <a:spcBef>
                  <a:spcPts val="0"/>
                </a:spcBef>
                <a:spcAft>
                  <a:spcPts val="0"/>
                </a:spcAft>
                <a:buClr>
                  <a:srgbClr val="000000"/>
                </a:buClr>
                <a:buSzPts val="2100"/>
                <a:buFont typeface="Arial"/>
                <a:buNone/>
              </a:pPr>
              <a:r>
                <a:rPr lang="en-US" sz="2100" b="0" i="0" u="none" strike="noStrike" cap="none">
                  <a:solidFill>
                    <a:schemeClr val="dk1"/>
                  </a:solidFill>
                  <a:latin typeface="Arial"/>
                  <a:ea typeface="Arial"/>
                  <a:cs typeface="Arial"/>
                  <a:sym typeface="Arial"/>
                </a:rPr>
                <a:t>¼ autres</a:t>
              </a:r>
              <a:endParaRPr/>
            </a:p>
          </p:txBody>
        </p:sp>
        <p:sp>
          <p:nvSpPr>
            <p:cNvPr id="273" name="Google Shape;273;p9"/>
            <p:cNvSpPr/>
            <p:nvPr/>
          </p:nvSpPr>
          <p:spPr>
            <a:xfrm>
              <a:off x="2878702" y="1568338"/>
              <a:ext cx="194984" cy="3168500"/>
            </a:xfrm>
            <a:custGeom>
              <a:avLst/>
              <a:gdLst/>
              <a:ahLst/>
              <a:cxnLst/>
              <a:rect l="l" t="t" r="r" b="b"/>
              <a:pathLst>
                <a:path w="120000" h="120000" extrusionOk="0">
                  <a:moveTo>
                    <a:pt x="0" y="0"/>
                  </a:moveTo>
                  <a:lnTo>
                    <a:pt x="0" y="120000"/>
                  </a:lnTo>
                  <a:lnTo>
                    <a:pt x="120000" y="120000"/>
                  </a:lnTo>
                </a:path>
              </a:pathLst>
            </a:custGeom>
            <a:noFill/>
            <a:ln w="25400" cap="flat" cmpd="sng">
              <a:solidFill>
                <a:srgbClr val="00B050"/>
              </a:solidFill>
              <a:prstDash val="solid"/>
              <a:round/>
              <a:headEnd type="none" w="sm" len="sm"/>
              <a:tailEnd type="none" w="sm" len="sm"/>
            </a:ln>
          </p:spPr>
        </p:sp>
        <p:sp>
          <p:nvSpPr>
            <p:cNvPr id="274" name="Google Shape;274;p9"/>
            <p:cNvSpPr/>
            <p:nvPr/>
          </p:nvSpPr>
          <p:spPr>
            <a:xfrm>
              <a:off x="3073687" y="4249377"/>
              <a:ext cx="3997185" cy="974923"/>
            </a:xfrm>
            <a:custGeom>
              <a:avLst/>
              <a:gdLst/>
              <a:ahLst/>
              <a:cxnLst/>
              <a:rect l="l" t="t" r="r" b="b"/>
              <a:pathLst>
                <a:path w="1559877" h="974923" extrusionOk="0">
                  <a:moveTo>
                    <a:pt x="0" y="97492"/>
                  </a:moveTo>
                  <a:cubicBezTo>
                    <a:pt x="0" y="43649"/>
                    <a:pt x="43649" y="0"/>
                    <a:pt x="97492" y="0"/>
                  </a:cubicBezTo>
                  <a:lnTo>
                    <a:pt x="1462385" y="0"/>
                  </a:lnTo>
                  <a:cubicBezTo>
                    <a:pt x="1516228" y="0"/>
                    <a:pt x="1559877" y="43649"/>
                    <a:pt x="1559877" y="97492"/>
                  </a:cubicBezTo>
                  <a:lnTo>
                    <a:pt x="1559877" y="877431"/>
                  </a:lnTo>
                  <a:cubicBezTo>
                    <a:pt x="1559877" y="931274"/>
                    <a:pt x="1516228" y="974923"/>
                    <a:pt x="1462385" y="974923"/>
                  </a:cubicBezTo>
                  <a:lnTo>
                    <a:pt x="97492" y="974923"/>
                  </a:lnTo>
                  <a:cubicBezTo>
                    <a:pt x="43649" y="974923"/>
                    <a:pt x="0" y="931274"/>
                    <a:pt x="0" y="877431"/>
                  </a:cubicBezTo>
                  <a:lnTo>
                    <a:pt x="0" y="97492"/>
                  </a:lnTo>
                  <a:close/>
                </a:path>
              </a:pathLst>
            </a:custGeom>
            <a:solidFill>
              <a:schemeClr val="lt1">
                <a:alpha val="89803"/>
              </a:schemeClr>
            </a:solidFill>
            <a:ln w="25400" cap="flat" cmpd="sng">
              <a:solidFill>
                <a:srgbClr val="00B050"/>
              </a:solidFill>
              <a:prstDash val="solid"/>
              <a:round/>
              <a:headEnd type="none" w="sm" len="sm"/>
              <a:tailEnd type="none" w="sm" len="sm"/>
            </a:ln>
          </p:spPr>
          <p:txBody>
            <a:bodyPr spcFirstLastPara="1" wrap="square" lIns="68550" tIns="55225" rIns="68550" bIns="55225" anchor="ctr" anchorCtr="0">
              <a:noAutofit/>
            </a:bodyPr>
            <a:lstStyle/>
            <a:p>
              <a:pPr marL="0" marR="0" lvl="0" indent="0" algn="ctr" rtl="0">
                <a:lnSpc>
                  <a:spcPct val="90000"/>
                </a:lnSpc>
                <a:spcBef>
                  <a:spcPts val="0"/>
                </a:spcBef>
                <a:spcAft>
                  <a:spcPts val="0"/>
                </a:spcAft>
                <a:buClr>
                  <a:srgbClr val="000000"/>
                </a:buClr>
                <a:buSzPts val="2100"/>
                <a:buFont typeface="Arial"/>
                <a:buNone/>
              </a:pPr>
              <a:r>
                <a:rPr lang="en-US" sz="2100" b="0" i="0" u="none" strike="noStrike" cap="none">
                  <a:solidFill>
                    <a:schemeClr val="dk1"/>
                  </a:solidFill>
                  <a:latin typeface="Arial"/>
                  <a:ea typeface="Arial"/>
                  <a:cs typeface="Arial"/>
                  <a:sym typeface="Arial"/>
                </a:rPr>
                <a:t>+ Module d’anglais</a:t>
              </a:r>
              <a:endParaRPr/>
            </a:p>
          </p:txBody>
        </p:sp>
        <p:sp>
          <p:nvSpPr>
            <p:cNvPr id="275" name="Google Shape;275;p9"/>
            <p:cNvSpPr/>
            <p:nvPr/>
          </p:nvSpPr>
          <p:spPr>
            <a:xfrm>
              <a:off x="2878702" y="1568338"/>
              <a:ext cx="194984" cy="4387155"/>
            </a:xfrm>
            <a:custGeom>
              <a:avLst/>
              <a:gdLst/>
              <a:ahLst/>
              <a:cxnLst/>
              <a:rect l="l" t="t" r="r" b="b"/>
              <a:pathLst>
                <a:path w="120000" h="120000" extrusionOk="0">
                  <a:moveTo>
                    <a:pt x="0" y="0"/>
                  </a:moveTo>
                  <a:lnTo>
                    <a:pt x="0" y="120000"/>
                  </a:lnTo>
                  <a:lnTo>
                    <a:pt x="120000" y="120000"/>
                  </a:lnTo>
                </a:path>
              </a:pathLst>
            </a:custGeom>
            <a:noFill/>
            <a:ln w="25400" cap="flat" cmpd="sng">
              <a:solidFill>
                <a:srgbClr val="00B050"/>
              </a:solidFill>
              <a:prstDash val="solid"/>
              <a:round/>
              <a:headEnd type="none" w="sm" len="sm"/>
              <a:tailEnd type="none" w="sm" len="sm"/>
            </a:ln>
          </p:spPr>
        </p:sp>
        <p:sp>
          <p:nvSpPr>
            <p:cNvPr id="276" name="Google Shape;276;p9"/>
            <p:cNvSpPr/>
            <p:nvPr/>
          </p:nvSpPr>
          <p:spPr>
            <a:xfrm>
              <a:off x="3073687" y="5468031"/>
              <a:ext cx="3997185" cy="974923"/>
            </a:xfrm>
            <a:custGeom>
              <a:avLst/>
              <a:gdLst/>
              <a:ahLst/>
              <a:cxnLst/>
              <a:rect l="l" t="t" r="r" b="b"/>
              <a:pathLst>
                <a:path w="1559877" h="974923" extrusionOk="0">
                  <a:moveTo>
                    <a:pt x="0" y="97492"/>
                  </a:moveTo>
                  <a:cubicBezTo>
                    <a:pt x="0" y="43649"/>
                    <a:pt x="43649" y="0"/>
                    <a:pt x="97492" y="0"/>
                  </a:cubicBezTo>
                  <a:lnTo>
                    <a:pt x="1462385" y="0"/>
                  </a:lnTo>
                  <a:cubicBezTo>
                    <a:pt x="1516228" y="0"/>
                    <a:pt x="1559877" y="43649"/>
                    <a:pt x="1559877" y="97492"/>
                  </a:cubicBezTo>
                  <a:lnTo>
                    <a:pt x="1559877" y="877431"/>
                  </a:lnTo>
                  <a:cubicBezTo>
                    <a:pt x="1559877" y="931274"/>
                    <a:pt x="1516228" y="974923"/>
                    <a:pt x="1462385" y="974923"/>
                  </a:cubicBezTo>
                  <a:lnTo>
                    <a:pt x="97492" y="974923"/>
                  </a:lnTo>
                  <a:cubicBezTo>
                    <a:pt x="43649" y="974923"/>
                    <a:pt x="0" y="931274"/>
                    <a:pt x="0" y="877431"/>
                  </a:cubicBezTo>
                  <a:lnTo>
                    <a:pt x="0" y="97492"/>
                  </a:lnTo>
                  <a:close/>
                </a:path>
              </a:pathLst>
            </a:custGeom>
            <a:solidFill>
              <a:schemeClr val="lt1">
                <a:alpha val="89803"/>
              </a:schemeClr>
            </a:solidFill>
            <a:ln w="25400" cap="flat" cmpd="sng">
              <a:solidFill>
                <a:srgbClr val="00B050"/>
              </a:solidFill>
              <a:prstDash val="solid"/>
              <a:round/>
              <a:headEnd type="none" w="sm" len="sm"/>
              <a:tailEnd type="none" w="sm" len="sm"/>
            </a:ln>
          </p:spPr>
          <p:txBody>
            <a:bodyPr spcFirstLastPara="1" wrap="square" lIns="68550" tIns="55225" rIns="68550" bIns="55225" anchor="ctr" anchorCtr="0">
              <a:noAutofit/>
            </a:bodyPr>
            <a:lstStyle/>
            <a:p>
              <a:pPr marL="0" marR="0" lvl="0" indent="0" algn="ctr" rtl="0">
                <a:lnSpc>
                  <a:spcPct val="90000"/>
                </a:lnSpc>
                <a:spcBef>
                  <a:spcPts val="0"/>
                </a:spcBef>
                <a:spcAft>
                  <a:spcPts val="0"/>
                </a:spcAft>
                <a:buClr>
                  <a:srgbClr val="000000"/>
                </a:buClr>
                <a:buSzPts val="2100"/>
                <a:buFont typeface="Arial"/>
                <a:buNone/>
              </a:pPr>
              <a:r>
                <a:rPr lang="en-US" sz="2100" b="0" i="0" u="none" strike="noStrike" cap="none">
                  <a:solidFill>
                    <a:schemeClr val="dk1"/>
                  </a:solidFill>
                  <a:latin typeface="Arial"/>
                  <a:ea typeface="Arial"/>
                  <a:cs typeface="Arial"/>
                  <a:sym typeface="Arial"/>
                </a:rPr>
                <a:t>Programme fac dépendant</a:t>
              </a:r>
              <a:endParaRPr/>
            </a:p>
          </p:txBody>
        </p:sp>
        <p:sp>
          <p:nvSpPr>
            <p:cNvPr id="277" name="Google Shape;277;p9"/>
            <p:cNvSpPr/>
            <p:nvPr/>
          </p:nvSpPr>
          <p:spPr>
            <a:xfrm>
              <a:off x="5121026" y="593414"/>
              <a:ext cx="2124811" cy="974923"/>
            </a:xfrm>
            <a:custGeom>
              <a:avLst/>
              <a:gdLst/>
              <a:ahLst/>
              <a:cxnLst/>
              <a:rect l="l" t="t" r="r" b="b"/>
              <a:pathLst>
                <a:path w="1949846" h="974923" extrusionOk="0">
                  <a:moveTo>
                    <a:pt x="0" y="97492"/>
                  </a:moveTo>
                  <a:cubicBezTo>
                    <a:pt x="0" y="43649"/>
                    <a:pt x="43649" y="0"/>
                    <a:pt x="97492" y="0"/>
                  </a:cubicBezTo>
                  <a:lnTo>
                    <a:pt x="1852354" y="0"/>
                  </a:lnTo>
                  <a:cubicBezTo>
                    <a:pt x="1906197" y="0"/>
                    <a:pt x="1949846" y="43649"/>
                    <a:pt x="1949846" y="97492"/>
                  </a:cubicBezTo>
                  <a:lnTo>
                    <a:pt x="1949846" y="877431"/>
                  </a:lnTo>
                  <a:cubicBezTo>
                    <a:pt x="1949846" y="931274"/>
                    <a:pt x="1906197" y="974923"/>
                    <a:pt x="1852354" y="974923"/>
                  </a:cubicBezTo>
                  <a:lnTo>
                    <a:pt x="97492" y="974923"/>
                  </a:lnTo>
                  <a:cubicBezTo>
                    <a:pt x="43649" y="974923"/>
                    <a:pt x="0" y="931274"/>
                    <a:pt x="0" y="877431"/>
                  </a:cubicBezTo>
                  <a:lnTo>
                    <a:pt x="0" y="97492"/>
                  </a:lnTo>
                  <a:close/>
                </a:path>
              </a:pathLst>
            </a:custGeom>
            <a:solidFill>
              <a:srgbClr val="92D050"/>
            </a:solidFill>
            <a:ln w="25400" cap="flat" cmpd="sng">
              <a:solidFill>
                <a:srgbClr val="00B050"/>
              </a:solidFill>
              <a:prstDash val="solid"/>
              <a:round/>
              <a:headEnd type="none" w="sm" len="sm"/>
              <a:tailEnd type="none" w="sm" len="sm"/>
            </a:ln>
          </p:spPr>
          <p:txBody>
            <a:bodyPr spcFirstLastPara="1" wrap="square" lIns="87600" tIns="67925" rIns="87600" bIns="67925" anchor="ctr" anchorCtr="0">
              <a:noAutofit/>
            </a:bodyPr>
            <a:lstStyle/>
            <a:p>
              <a:pPr marL="0" marR="0" lvl="0" indent="0" algn="ctr" rtl="0">
                <a:lnSpc>
                  <a:spcPct val="90000"/>
                </a:lnSpc>
                <a:spcBef>
                  <a:spcPts val="0"/>
                </a:spcBef>
                <a:spcAft>
                  <a:spcPts val="0"/>
                </a:spcAft>
                <a:buClr>
                  <a:srgbClr val="000000"/>
                </a:buClr>
                <a:buSzPts val="3100"/>
                <a:buFont typeface="Arial"/>
                <a:buNone/>
              </a:pPr>
              <a:r>
                <a:rPr lang="en-US" sz="3100" b="0" i="0" u="none" strike="noStrike" cap="none">
                  <a:solidFill>
                    <a:schemeClr val="lt1"/>
                  </a:solidFill>
                  <a:latin typeface="Arial"/>
                  <a:ea typeface="Arial"/>
                  <a:cs typeface="Arial"/>
                  <a:sym typeface="Arial"/>
                </a:rPr>
                <a:t>Mineure santé</a:t>
              </a:r>
              <a:endParaRPr/>
            </a:p>
          </p:txBody>
        </p:sp>
        <p:sp>
          <p:nvSpPr>
            <p:cNvPr id="278" name="Google Shape;278;p9"/>
            <p:cNvSpPr/>
            <p:nvPr/>
          </p:nvSpPr>
          <p:spPr>
            <a:xfrm>
              <a:off x="5316011" y="1568338"/>
              <a:ext cx="194984" cy="731192"/>
            </a:xfrm>
            <a:custGeom>
              <a:avLst/>
              <a:gdLst/>
              <a:ahLst/>
              <a:cxnLst/>
              <a:rect l="l" t="t" r="r" b="b"/>
              <a:pathLst>
                <a:path w="120000" h="120000" extrusionOk="0">
                  <a:moveTo>
                    <a:pt x="0" y="0"/>
                  </a:moveTo>
                  <a:lnTo>
                    <a:pt x="0" y="120000"/>
                  </a:lnTo>
                  <a:lnTo>
                    <a:pt x="120000" y="120000"/>
                  </a:lnTo>
                </a:path>
              </a:pathLst>
            </a:custGeom>
            <a:noFill/>
            <a:ln w="25400" cap="flat" cmpd="sng">
              <a:solidFill>
                <a:srgbClr val="00B050"/>
              </a:solidFill>
              <a:prstDash val="solid"/>
              <a:round/>
              <a:headEnd type="none" w="sm" len="sm"/>
              <a:tailEnd type="none" w="sm" len="sm"/>
            </a:ln>
          </p:spPr>
        </p:sp>
        <p:sp>
          <p:nvSpPr>
            <p:cNvPr id="279" name="Google Shape;279;p9"/>
            <p:cNvSpPr/>
            <p:nvPr/>
          </p:nvSpPr>
          <p:spPr>
            <a:xfrm>
              <a:off x="5510995" y="1812069"/>
              <a:ext cx="1559877" cy="974923"/>
            </a:xfrm>
            <a:custGeom>
              <a:avLst/>
              <a:gdLst/>
              <a:ahLst/>
              <a:cxnLst/>
              <a:rect l="l" t="t" r="r" b="b"/>
              <a:pathLst>
                <a:path w="1559877" h="974923" extrusionOk="0">
                  <a:moveTo>
                    <a:pt x="0" y="97492"/>
                  </a:moveTo>
                  <a:cubicBezTo>
                    <a:pt x="0" y="43649"/>
                    <a:pt x="43649" y="0"/>
                    <a:pt x="97492" y="0"/>
                  </a:cubicBezTo>
                  <a:lnTo>
                    <a:pt x="1462385" y="0"/>
                  </a:lnTo>
                  <a:cubicBezTo>
                    <a:pt x="1516228" y="0"/>
                    <a:pt x="1559877" y="43649"/>
                    <a:pt x="1559877" y="97492"/>
                  </a:cubicBezTo>
                  <a:lnTo>
                    <a:pt x="1559877" y="877431"/>
                  </a:lnTo>
                  <a:cubicBezTo>
                    <a:pt x="1559877" y="931274"/>
                    <a:pt x="1516228" y="974923"/>
                    <a:pt x="1462385" y="974923"/>
                  </a:cubicBezTo>
                  <a:lnTo>
                    <a:pt x="97492" y="974923"/>
                  </a:lnTo>
                  <a:cubicBezTo>
                    <a:pt x="43649" y="974923"/>
                    <a:pt x="0" y="931274"/>
                    <a:pt x="0" y="877431"/>
                  </a:cubicBezTo>
                  <a:lnTo>
                    <a:pt x="0" y="97492"/>
                  </a:lnTo>
                  <a:close/>
                </a:path>
              </a:pathLst>
            </a:custGeom>
            <a:solidFill>
              <a:schemeClr val="lt1">
                <a:alpha val="89803"/>
              </a:schemeClr>
            </a:solidFill>
            <a:ln w="25400" cap="flat" cmpd="sng">
              <a:solidFill>
                <a:srgbClr val="00B050"/>
              </a:solidFill>
              <a:prstDash val="solid"/>
              <a:round/>
              <a:headEnd type="none" w="sm" len="sm"/>
              <a:tailEnd type="none" w="sm" len="sm"/>
            </a:ln>
          </p:spPr>
          <p:txBody>
            <a:bodyPr spcFirstLastPara="1" wrap="square" lIns="68550" tIns="55225" rIns="68550" bIns="55225" anchor="ctr" anchorCtr="0">
              <a:noAutofit/>
            </a:bodyPr>
            <a:lstStyle/>
            <a:p>
              <a:pPr marL="0" marR="0" lvl="0" indent="0" algn="ctr" rtl="0">
                <a:lnSpc>
                  <a:spcPct val="90000"/>
                </a:lnSpc>
                <a:spcBef>
                  <a:spcPts val="0"/>
                </a:spcBef>
                <a:spcAft>
                  <a:spcPts val="0"/>
                </a:spcAft>
                <a:buClr>
                  <a:srgbClr val="000000"/>
                </a:buClr>
                <a:buSzPts val="2100"/>
                <a:buFont typeface="Arial"/>
                <a:buNone/>
              </a:pPr>
              <a:r>
                <a:rPr lang="en-US" sz="2100" b="0" i="0" u="none" strike="noStrike" cap="none">
                  <a:solidFill>
                    <a:schemeClr val="dk1"/>
                  </a:solidFill>
                  <a:latin typeface="Arial"/>
                  <a:ea typeface="Arial"/>
                  <a:cs typeface="Arial"/>
                  <a:sym typeface="Arial"/>
                </a:rPr>
                <a:t>¼  santé</a:t>
              </a:r>
              <a:endParaRPr/>
            </a:p>
          </p:txBody>
        </p:sp>
        <p:sp>
          <p:nvSpPr>
            <p:cNvPr id="280" name="Google Shape;280;p9"/>
            <p:cNvSpPr/>
            <p:nvPr/>
          </p:nvSpPr>
          <p:spPr>
            <a:xfrm>
              <a:off x="5316011" y="1568338"/>
              <a:ext cx="194984" cy="1949846"/>
            </a:xfrm>
            <a:custGeom>
              <a:avLst/>
              <a:gdLst/>
              <a:ahLst/>
              <a:cxnLst/>
              <a:rect l="l" t="t" r="r" b="b"/>
              <a:pathLst>
                <a:path w="120000" h="120000" extrusionOk="0">
                  <a:moveTo>
                    <a:pt x="0" y="0"/>
                  </a:moveTo>
                  <a:lnTo>
                    <a:pt x="0" y="120000"/>
                  </a:lnTo>
                  <a:lnTo>
                    <a:pt x="120000" y="120000"/>
                  </a:lnTo>
                </a:path>
              </a:pathLst>
            </a:custGeom>
            <a:noFill/>
            <a:ln w="25400" cap="flat" cmpd="sng">
              <a:solidFill>
                <a:srgbClr val="00B050"/>
              </a:solidFill>
              <a:prstDash val="solid"/>
              <a:round/>
              <a:headEnd type="none" w="sm" len="sm"/>
              <a:tailEnd type="none" w="sm" len="sm"/>
            </a:ln>
          </p:spPr>
        </p:sp>
        <p:sp>
          <p:nvSpPr>
            <p:cNvPr id="281" name="Google Shape;281;p9"/>
            <p:cNvSpPr/>
            <p:nvPr/>
          </p:nvSpPr>
          <p:spPr>
            <a:xfrm>
              <a:off x="5510995" y="3030723"/>
              <a:ext cx="1559877" cy="974923"/>
            </a:xfrm>
            <a:custGeom>
              <a:avLst/>
              <a:gdLst/>
              <a:ahLst/>
              <a:cxnLst/>
              <a:rect l="l" t="t" r="r" b="b"/>
              <a:pathLst>
                <a:path w="1559877" h="974923" extrusionOk="0">
                  <a:moveTo>
                    <a:pt x="0" y="97492"/>
                  </a:moveTo>
                  <a:cubicBezTo>
                    <a:pt x="0" y="43649"/>
                    <a:pt x="43649" y="0"/>
                    <a:pt x="97492" y="0"/>
                  </a:cubicBezTo>
                  <a:lnTo>
                    <a:pt x="1462385" y="0"/>
                  </a:lnTo>
                  <a:cubicBezTo>
                    <a:pt x="1516228" y="0"/>
                    <a:pt x="1559877" y="43649"/>
                    <a:pt x="1559877" y="97492"/>
                  </a:cubicBezTo>
                  <a:lnTo>
                    <a:pt x="1559877" y="877431"/>
                  </a:lnTo>
                  <a:cubicBezTo>
                    <a:pt x="1559877" y="931274"/>
                    <a:pt x="1516228" y="974923"/>
                    <a:pt x="1462385" y="974923"/>
                  </a:cubicBezTo>
                  <a:lnTo>
                    <a:pt x="97492" y="974923"/>
                  </a:lnTo>
                  <a:cubicBezTo>
                    <a:pt x="43649" y="974923"/>
                    <a:pt x="0" y="931274"/>
                    <a:pt x="0" y="877431"/>
                  </a:cubicBezTo>
                  <a:lnTo>
                    <a:pt x="0" y="97492"/>
                  </a:lnTo>
                  <a:close/>
                </a:path>
              </a:pathLst>
            </a:custGeom>
            <a:solidFill>
              <a:schemeClr val="lt1">
                <a:alpha val="89803"/>
              </a:schemeClr>
            </a:solidFill>
            <a:ln w="25400" cap="flat" cmpd="sng">
              <a:solidFill>
                <a:srgbClr val="00B050"/>
              </a:solidFill>
              <a:prstDash val="solid"/>
              <a:round/>
              <a:headEnd type="none" w="sm" len="sm"/>
              <a:tailEnd type="none" w="sm" len="sm"/>
            </a:ln>
          </p:spPr>
          <p:txBody>
            <a:bodyPr spcFirstLastPara="1" wrap="square" lIns="68550" tIns="55225" rIns="68550" bIns="55225" anchor="ctr" anchorCtr="0">
              <a:noAutofit/>
            </a:bodyPr>
            <a:lstStyle/>
            <a:p>
              <a:pPr marL="0" marR="0" lvl="0" indent="0" algn="ctr" rtl="0">
                <a:lnSpc>
                  <a:spcPct val="90000"/>
                </a:lnSpc>
                <a:spcBef>
                  <a:spcPts val="0"/>
                </a:spcBef>
                <a:spcAft>
                  <a:spcPts val="0"/>
                </a:spcAft>
                <a:buClr>
                  <a:srgbClr val="000000"/>
                </a:buClr>
                <a:buSzPts val="2100"/>
                <a:buFont typeface="Arial"/>
                <a:buNone/>
              </a:pPr>
              <a:r>
                <a:rPr lang="en-US" sz="2100" b="0" i="0" u="none" strike="noStrike" cap="none">
                  <a:solidFill>
                    <a:schemeClr val="dk1"/>
                  </a:solidFill>
                  <a:latin typeface="Arial"/>
                  <a:ea typeface="Arial"/>
                  <a:cs typeface="Arial"/>
                  <a:sym typeface="Arial"/>
                </a:rPr>
                <a:t>¾  autres</a:t>
              </a:r>
              <a:endParaRPr/>
            </a:p>
          </p:txBody>
        </p:sp>
      </p:grpSp>
      <p:grpSp>
        <p:nvGrpSpPr>
          <p:cNvPr id="282" name="Google Shape;282;p9"/>
          <p:cNvGrpSpPr/>
          <p:nvPr/>
        </p:nvGrpSpPr>
        <p:grpSpPr>
          <a:xfrm>
            <a:off x="6439930" y="1368917"/>
            <a:ext cx="4803791" cy="5060019"/>
            <a:chOff x="2683718" y="593414"/>
            <a:chExt cx="4583614" cy="4387155"/>
          </a:xfrm>
        </p:grpSpPr>
        <p:sp>
          <p:nvSpPr>
            <p:cNvPr id="283" name="Google Shape;283;p9"/>
            <p:cNvSpPr/>
            <p:nvPr/>
          </p:nvSpPr>
          <p:spPr>
            <a:xfrm>
              <a:off x="2683718" y="593414"/>
              <a:ext cx="2265658" cy="1541053"/>
            </a:xfrm>
            <a:custGeom>
              <a:avLst/>
              <a:gdLst/>
              <a:ahLst/>
              <a:cxnLst/>
              <a:rect l="l" t="t" r="r" b="b"/>
              <a:pathLst>
                <a:path w="1949846" h="974923" extrusionOk="0">
                  <a:moveTo>
                    <a:pt x="0" y="97492"/>
                  </a:moveTo>
                  <a:cubicBezTo>
                    <a:pt x="0" y="43649"/>
                    <a:pt x="43649" y="0"/>
                    <a:pt x="97492" y="0"/>
                  </a:cubicBezTo>
                  <a:lnTo>
                    <a:pt x="1852354" y="0"/>
                  </a:lnTo>
                  <a:cubicBezTo>
                    <a:pt x="1906197" y="0"/>
                    <a:pt x="1949846" y="43649"/>
                    <a:pt x="1949846" y="97492"/>
                  </a:cubicBezTo>
                  <a:lnTo>
                    <a:pt x="1949846" y="877431"/>
                  </a:lnTo>
                  <a:cubicBezTo>
                    <a:pt x="1949846" y="931274"/>
                    <a:pt x="1906197" y="974923"/>
                    <a:pt x="1852354" y="974923"/>
                  </a:cubicBezTo>
                  <a:lnTo>
                    <a:pt x="97492" y="974923"/>
                  </a:lnTo>
                  <a:cubicBezTo>
                    <a:pt x="43649" y="974923"/>
                    <a:pt x="0" y="931274"/>
                    <a:pt x="0" y="877431"/>
                  </a:cubicBezTo>
                  <a:lnTo>
                    <a:pt x="0" y="97492"/>
                  </a:lnTo>
                  <a:close/>
                </a:path>
              </a:pathLst>
            </a:custGeom>
            <a:solidFill>
              <a:srgbClr val="92D050"/>
            </a:solidFill>
            <a:ln w="25400" cap="flat" cmpd="sng">
              <a:solidFill>
                <a:srgbClr val="00B050"/>
              </a:solidFill>
              <a:prstDash val="solid"/>
              <a:round/>
              <a:headEnd type="none" w="sm" len="sm"/>
              <a:tailEnd type="none" w="sm" len="sm"/>
            </a:ln>
          </p:spPr>
          <p:txBody>
            <a:bodyPr spcFirstLastPara="1" wrap="square" lIns="87600" tIns="67925" rIns="87600" bIns="67925" anchor="ctr" anchorCtr="0">
              <a:noAutofit/>
            </a:bodyPr>
            <a:lstStyle/>
            <a:p>
              <a:pPr marL="0" marR="0" lvl="0" indent="0" algn="ctr" rtl="0">
                <a:lnSpc>
                  <a:spcPct val="90000"/>
                </a:lnSpc>
                <a:spcBef>
                  <a:spcPts val="0"/>
                </a:spcBef>
                <a:spcAft>
                  <a:spcPts val="0"/>
                </a:spcAft>
                <a:buClr>
                  <a:srgbClr val="000000"/>
                </a:buClr>
                <a:buSzPts val="3100"/>
                <a:buFont typeface="Arial"/>
                <a:buNone/>
              </a:pPr>
              <a:r>
                <a:rPr lang="en-US" sz="3100" b="0" i="0" u="none" strike="noStrike" cap="none">
                  <a:solidFill>
                    <a:schemeClr val="lt1"/>
                  </a:solidFill>
                  <a:latin typeface="Arial"/>
                  <a:ea typeface="Arial"/>
                  <a:cs typeface="Arial"/>
                  <a:sym typeface="Arial"/>
                </a:rPr>
                <a:t>Via parcours d’auxilliaires médicaux</a:t>
              </a:r>
              <a:endParaRPr/>
            </a:p>
          </p:txBody>
        </p:sp>
        <p:sp>
          <p:nvSpPr>
            <p:cNvPr id="284" name="Google Shape;284;p9"/>
            <p:cNvSpPr/>
            <p:nvPr/>
          </p:nvSpPr>
          <p:spPr>
            <a:xfrm>
              <a:off x="2878704" y="2141707"/>
              <a:ext cx="194984" cy="731192"/>
            </a:xfrm>
            <a:custGeom>
              <a:avLst/>
              <a:gdLst/>
              <a:ahLst/>
              <a:cxnLst/>
              <a:rect l="l" t="t" r="r" b="b"/>
              <a:pathLst>
                <a:path w="120000" h="120000" extrusionOk="0">
                  <a:moveTo>
                    <a:pt x="0" y="0"/>
                  </a:moveTo>
                  <a:lnTo>
                    <a:pt x="0" y="120000"/>
                  </a:lnTo>
                  <a:lnTo>
                    <a:pt x="120000" y="120000"/>
                  </a:lnTo>
                </a:path>
              </a:pathLst>
            </a:custGeom>
            <a:noFill/>
            <a:ln w="25400" cap="flat" cmpd="sng">
              <a:solidFill>
                <a:srgbClr val="00B050"/>
              </a:solidFill>
              <a:prstDash val="solid"/>
              <a:round/>
              <a:headEnd type="none" w="sm" len="sm"/>
              <a:tailEnd type="none" w="sm" len="sm"/>
            </a:ln>
          </p:spPr>
        </p:sp>
        <p:sp>
          <p:nvSpPr>
            <p:cNvPr id="285" name="Google Shape;285;p9"/>
            <p:cNvSpPr/>
            <p:nvPr/>
          </p:nvSpPr>
          <p:spPr>
            <a:xfrm>
              <a:off x="3073688" y="2291971"/>
              <a:ext cx="1559877" cy="974923"/>
            </a:xfrm>
            <a:custGeom>
              <a:avLst/>
              <a:gdLst/>
              <a:ahLst/>
              <a:cxnLst/>
              <a:rect l="l" t="t" r="r" b="b"/>
              <a:pathLst>
                <a:path w="1559877" h="974923" extrusionOk="0">
                  <a:moveTo>
                    <a:pt x="0" y="97492"/>
                  </a:moveTo>
                  <a:cubicBezTo>
                    <a:pt x="0" y="43649"/>
                    <a:pt x="43649" y="0"/>
                    <a:pt x="97492" y="0"/>
                  </a:cubicBezTo>
                  <a:lnTo>
                    <a:pt x="1462385" y="0"/>
                  </a:lnTo>
                  <a:cubicBezTo>
                    <a:pt x="1516228" y="0"/>
                    <a:pt x="1559877" y="43649"/>
                    <a:pt x="1559877" y="97492"/>
                  </a:cubicBezTo>
                  <a:lnTo>
                    <a:pt x="1559877" y="877431"/>
                  </a:lnTo>
                  <a:cubicBezTo>
                    <a:pt x="1559877" y="931274"/>
                    <a:pt x="1516228" y="974923"/>
                    <a:pt x="1462385" y="974923"/>
                  </a:cubicBezTo>
                  <a:lnTo>
                    <a:pt x="97492" y="974923"/>
                  </a:lnTo>
                  <a:cubicBezTo>
                    <a:pt x="43649" y="974923"/>
                    <a:pt x="0" y="931274"/>
                    <a:pt x="0" y="877431"/>
                  </a:cubicBezTo>
                  <a:lnTo>
                    <a:pt x="0" y="97492"/>
                  </a:lnTo>
                  <a:close/>
                </a:path>
              </a:pathLst>
            </a:custGeom>
            <a:solidFill>
              <a:schemeClr val="lt1">
                <a:alpha val="89803"/>
              </a:schemeClr>
            </a:solidFill>
            <a:ln w="25400" cap="flat" cmpd="sng">
              <a:solidFill>
                <a:srgbClr val="00B050"/>
              </a:solidFill>
              <a:prstDash val="solid"/>
              <a:round/>
              <a:headEnd type="none" w="sm" len="sm"/>
              <a:tailEnd type="none" w="sm" len="sm"/>
            </a:ln>
          </p:spPr>
          <p:txBody>
            <a:bodyPr spcFirstLastPara="1" wrap="square" lIns="68550" tIns="55225" rIns="68550" bIns="55225" anchor="ctr" anchorCtr="0">
              <a:noAutofit/>
            </a:bodyPr>
            <a:lstStyle/>
            <a:p>
              <a:pPr marL="0" marR="0" lvl="0" indent="0" algn="ctr" rtl="0">
                <a:lnSpc>
                  <a:spcPct val="90000"/>
                </a:lnSpc>
                <a:spcBef>
                  <a:spcPts val="0"/>
                </a:spcBef>
                <a:spcAft>
                  <a:spcPts val="0"/>
                </a:spcAft>
                <a:buClr>
                  <a:srgbClr val="000000"/>
                </a:buClr>
                <a:buSzPts val="2100"/>
                <a:buFont typeface="Arial"/>
                <a:buNone/>
              </a:pPr>
              <a:r>
                <a:rPr lang="en-US" sz="2100" b="0" i="0" u="none" strike="noStrike" cap="none">
                  <a:solidFill>
                    <a:schemeClr val="dk1"/>
                  </a:solidFill>
                  <a:latin typeface="Arial"/>
                  <a:ea typeface="Arial"/>
                  <a:cs typeface="Arial"/>
                  <a:sym typeface="Arial"/>
                </a:rPr>
                <a:t>Si l’école le permet</a:t>
              </a:r>
              <a:endParaRPr/>
            </a:p>
          </p:txBody>
        </p:sp>
        <p:sp>
          <p:nvSpPr>
            <p:cNvPr id="286" name="Google Shape;286;p9"/>
            <p:cNvSpPr/>
            <p:nvPr/>
          </p:nvSpPr>
          <p:spPr>
            <a:xfrm>
              <a:off x="2881066" y="2134467"/>
              <a:ext cx="194984" cy="1949846"/>
            </a:xfrm>
            <a:custGeom>
              <a:avLst/>
              <a:gdLst/>
              <a:ahLst/>
              <a:cxnLst/>
              <a:rect l="l" t="t" r="r" b="b"/>
              <a:pathLst>
                <a:path w="120000" h="120000" extrusionOk="0">
                  <a:moveTo>
                    <a:pt x="0" y="0"/>
                  </a:moveTo>
                  <a:lnTo>
                    <a:pt x="0" y="120000"/>
                  </a:lnTo>
                  <a:lnTo>
                    <a:pt x="120000" y="120000"/>
                  </a:lnTo>
                </a:path>
              </a:pathLst>
            </a:custGeom>
            <a:noFill/>
            <a:ln w="25400" cap="flat" cmpd="sng">
              <a:solidFill>
                <a:srgbClr val="00B050"/>
              </a:solidFill>
              <a:prstDash val="solid"/>
              <a:round/>
              <a:headEnd type="none" w="sm" len="sm"/>
              <a:tailEnd type="none" w="sm" len="sm"/>
            </a:ln>
          </p:spPr>
        </p:sp>
        <p:sp>
          <p:nvSpPr>
            <p:cNvPr id="287" name="Google Shape;287;p9"/>
            <p:cNvSpPr/>
            <p:nvPr/>
          </p:nvSpPr>
          <p:spPr>
            <a:xfrm>
              <a:off x="3073688" y="3561275"/>
              <a:ext cx="1559877" cy="1289944"/>
            </a:xfrm>
            <a:custGeom>
              <a:avLst/>
              <a:gdLst/>
              <a:ahLst/>
              <a:cxnLst/>
              <a:rect l="l" t="t" r="r" b="b"/>
              <a:pathLst>
                <a:path w="1559877" h="974923" extrusionOk="0">
                  <a:moveTo>
                    <a:pt x="0" y="97492"/>
                  </a:moveTo>
                  <a:cubicBezTo>
                    <a:pt x="0" y="43649"/>
                    <a:pt x="43649" y="0"/>
                    <a:pt x="97492" y="0"/>
                  </a:cubicBezTo>
                  <a:lnTo>
                    <a:pt x="1462385" y="0"/>
                  </a:lnTo>
                  <a:cubicBezTo>
                    <a:pt x="1516228" y="0"/>
                    <a:pt x="1559877" y="43649"/>
                    <a:pt x="1559877" y="97492"/>
                  </a:cubicBezTo>
                  <a:lnTo>
                    <a:pt x="1559877" y="877431"/>
                  </a:lnTo>
                  <a:cubicBezTo>
                    <a:pt x="1559877" y="931274"/>
                    <a:pt x="1516228" y="974923"/>
                    <a:pt x="1462385" y="974923"/>
                  </a:cubicBezTo>
                  <a:lnTo>
                    <a:pt x="97492" y="974923"/>
                  </a:lnTo>
                  <a:cubicBezTo>
                    <a:pt x="43649" y="974923"/>
                    <a:pt x="0" y="931274"/>
                    <a:pt x="0" y="877431"/>
                  </a:cubicBezTo>
                  <a:lnTo>
                    <a:pt x="0" y="97492"/>
                  </a:lnTo>
                  <a:close/>
                </a:path>
              </a:pathLst>
            </a:custGeom>
            <a:solidFill>
              <a:schemeClr val="lt1">
                <a:alpha val="89803"/>
              </a:schemeClr>
            </a:solidFill>
            <a:ln w="25400" cap="flat" cmpd="sng">
              <a:solidFill>
                <a:srgbClr val="00B050"/>
              </a:solidFill>
              <a:prstDash val="solid"/>
              <a:round/>
              <a:headEnd type="none" w="sm" len="sm"/>
              <a:tailEnd type="none" w="sm" len="sm"/>
            </a:ln>
          </p:spPr>
          <p:txBody>
            <a:bodyPr spcFirstLastPara="1" wrap="square" lIns="68550" tIns="55225" rIns="68550" bIns="55225" anchor="ctr" anchorCtr="0">
              <a:noAutofit/>
            </a:bodyPr>
            <a:lstStyle/>
            <a:p>
              <a:pPr marL="0" marR="0" lvl="0" indent="0" algn="ctr" rtl="0">
                <a:lnSpc>
                  <a:spcPct val="90000"/>
                </a:lnSpc>
                <a:spcBef>
                  <a:spcPts val="0"/>
                </a:spcBef>
                <a:spcAft>
                  <a:spcPts val="0"/>
                </a:spcAft>
                <a:buClr>
                  <a:srgbClr val="000000"/>
                </a:buClr>
                <a:buSzPts val="2100"/>
                <a:buFont typeface="Arial"/>
                <a:buNone/>
              </a:pPr>
              <a:r>
                <a:rPr lang="en-US" sz="2100" b="0" i="0" u="none" strike="noStrike" cap="none">
                  <a:solidFill>
                    <a:schemeClr val="dk1"/>
                  </a:solidFill>
                  <a:latin typeface="Arial"/>
                  <a:ea typeface="Arial"/>
                  <a:cs typeface="Arial"/>
                  <a:sym typeface="Arial"/>
                </a:rPr>
                <a:t>Validation de la mineure obligatoire</a:t>
              </a:r>
              <a:endParaRPr/>
            </a:p>
          </p:txBody>
        </p:sp>
        <p:sp>
          <p:nvSpPr>
            <p:cNvPr id="288" name="Google Shape;288;p9"/>
            <p:cNvSpPr/>
            <p:nvPr/>
          </p:nvSpPr>
          <p:spPr>
            <a:xfrm>
              <a:off x="5121026" y="593414"/>
              <a:ext cx="1949846" cy="974923"/>
            </a:xfrm>
            <a:custGeom>
              <a:avLst/>
              <a:gdLst/>
              <a:ahLst/>
              <a:cxnLst/>
              <a:rect l="l" t="t" r="r" b="b"/>
              <a:pathLst>
                <a:path w="1949846" h="974923" extrusionOk="0">
                  <a:moveTo>
                    <a:pt x="0" y="97492"/>
                  </a:moveTo>
                  <a:cubicBezTo>
                    <a:pt x="0" y="43649"/>
                    <a:pt x="43649" y="0"/>
                    <a:pt x="97492" y="0"/>
                  </a:cubicBezTo>
                  <a:lnTo>
                    <a:pt x="1852354" y="0"/>
                  </a:lnTo>
                  <a:cubicBezTo>
                    <a:pt x="1906197" y="0"/>
                    <a:pt x="1949846" y="43649"/>
                    <a:pt x="1949846" y="97492"/>
                  </a:cubicBezTo>
                  <a:lnTo>
                    <a:pt x="1949846" y="877431"/>
                  </a:lnTo>
                  <a:cubicBezTo>
                    <a:pt x="1949846" y="931274"/>
                    <a:pt x="1906197" y="974923"/>
                    <a:pt x="1852354" y="974923"/>
                  </a:cubicBezTo>
                  <a:lnTo>
                    <a:pt x="97492" y="974923"/>
                  </a:lnTo>
                  <a:cubicBezTo>
                    <a:pt x="43649" y="974923"/>
                    <a:pt x="0" y="931274"/>
                    <a:pt x="0" y="877431"/>
                  </a:cubicBezTo>
                  <a:lnTo>
                    <a:pt x="0" y="97492"/>
                  </a:lnTo>
                  <a:close/>
                </a:path>
              </a:pathLst>
            </a:custGeom>
            <a:solidFill>
              <a:srgbClr val="92D050"/>
            </a:solidFill>
            <a:ln w="25400" cap="flat" cmpd="sng">
              <a:solidFill>
                <a:srgbClr val="00B050"/>
              </a:solidFill>
              <a:prstDash val="solid"/>
              <a:round/>
              <a:headEnd type="none" w="sm" len="sm"/>
              <a:tailEnd type="none" w="sm" len="sm"/>
            </a:ln>
          </p:spPr>
          <p:txBody>
            <a:bodyPr spcFirstLastPara="1" wrap="square" lIns="87600" tIns="67925" rIns="87600" bIns="67925" anchor="ctr" anchorCtr="0">
              <a:noAutofit/>
            </a:bodyPr>
            <a:lstStyle/>
            <a:p>
              <a:pPr marL="0" marR="0" lvl="0" indent="0" algn="ctr" rtl="0">
                <a:lnSpc>
                  <a:spcPct val="90000"/>
                </a:lnSpc>
                <a:spcBef>
                  <a:spcPts val="0"/>
                </a:spcBef>
                <a:spcAft>
                  <a:spcPts val="0"/>
                </a:spcAft>
                <a:buClr>
                  <a:srgbClr val="000000"/>
                </a:buClr>
                <a:buSzPts val="3100"/>
                <a:buFont typeface="Arial"/>
                <a:buNone/>
              </a:pPr>
              <a:r>
                <a:rPr lang="en-US" sz="3100" b="0" i="0" u="none" strike="noStrike" cap="none">
                  <a:solidFill>
                    <a:schemeClr val="lt1"/>
                  </a:solidFill>
                  <a:latin typeface="Arial"/>
                  <a:ea typeface="Arial"/>
                  <a:cs typeface="Arial"/>
                  <a:sym typeface="Arial"/>
                </a:rPr>
                <a:t>Parcours autres</a:t>
              </a:r>
              <a:endParaRPr/>
            </a:p>
          </p:txBody>
        </p:sp>
        <p:sp>
          <p:nvSpPr>
            <p:cNvPr id="289" name="Google Shape;289;p9"/>
            <p:cNvSpPr/>
            <p:nvPr/>
          </p:nvSpPr>
          <p:spPr>
            <a:xfrm>
              <a:off x="5316011" y="1568338"/>
              <a:ext cx="194984" cy="731192"/>
            </a:xfrm>
            <a:custGeom>
              <a:avLst/>
              <a:gdLst/>
              <a:ahLst/>
              <a:cxnLst/>
              <a:rect l="l" t="t" r="r" b="b"/>
              <a:pathLst>
                <a:path w="120000" h="120000" extrusionOk="0">
                  <a:moveTo>
                    <a:pt x="0" y="0"/>
                  </a:moveTo>
                  <a:lnTo>
                    <a:pt x="0" y="120000"/>
                  </a:lnTo>
                  <a:lnTo>
                    <a:pt x="120000" y="120000"/>
                  </a:lnTo>
                </a:path>
              </a:pathLst>
            </a:custGeom>
            <a:noFill/>
            <a:ln w="25400" cap="flat" cmpd="sng">
              <a:solidFill>
                <a:srgbClr val="00B050"/>
              </a:solidFill>
              <a:prstDash val="solid"/>
              <a:round/>
              <a:headEnd type="none" w="sm" len="sm"/>
              <a:tailEnd type="none" w="sm" len="sm"/>
            </a:ln>
          </p:spPr>
        </p:sp>
        <p:sp>
          <p:nvSpPr>
            <p:cNvPr id="290" name="Google Shape;290;p9"/>
            <p:cNvSpPr/>
            <p:nvPr/>
          </p:nvSpPr>
          <p:spPr>
            <a:xfrm>
              <a:off x="5510995" y="1812069"/>
              <a:ext cx="1756337" cy="974923"/>
            </a:xfrm>
            <a:custGeom>
              <a:avLst/>
              <a:gdLst/>
              <a:ahLst/>
              <a:cxnLst/>
              <a:rect l="l" t="t" r="r" b="b"/>
              <a:pathLst>
                <a:path w="1559877" h="974923" extrusionOk="0">
                  <a:moveTo>
                    <a:pt x="0" y="97492"/>
                  </a:moveTo>
                  <a:cubicBezTo>
                    <a:pt x="0" y="43649"/>
                    <a:pt x="43649" y="0"/>
                    <a:pt x="97492" y="0"/>
                  </a:cubicBezTo>
                  <a:lnTo>
                    <a:pt x="1462385" y="0"/>
                  </a:lnTo>
                  <a:cubicBezTo>
                    <a:pt x="1516228" y="0"/>
                    <a:pt x="1559877" y="43649"/>
                    <a:pt x="1559877" y="97492"/>
                  </a:cubicBezTo>
                  <a:lnTo>
                    <a:pt x="1559877" y="877431"/>
                  </a:lnTo>
                  <a:cubicBezTo>
                    <a:pt x="1559877" y="931274"/>
                    <a:pt x="1516228" y="974923"/>
                    <a:pt x="1462385" y="974923"/>
                  </a:cubicBezTo>
                  <a:lnTo>
                    <a:pt x="97492" y="974923"/>
                  </a:lnTo>
                  <a:cubicBezTo>
                    <a:pt x="43649" y="974923"/>
                    <a:pt x="0" y="931274"/>
                    <a:pt x="0" y="877431"/>
                  </a:cubicBezTo>
                  <a:lnTo>
                    <a:pt x="0" y="97492"/>
                  </a:lnTo>
                  <a:close/>
                </a:path>
              </a:pathLst>
            </a:custGeom>
            <a:solidFill>
              <a:schemeClr val="lt1">
                <a:alpha val="89803"/>
              </a:schemeClr>
            </a:solidFill>
            <a:ln w="25400" cap="flat" cmpd="sng">
              <a:solidFill>
                <a:srgbClr val="00B050"/>
              </a:solidFill>
              <a:prstDash val="solid"/>
              <a:round/>
              <a:headEnd type="none" w="sm" len="sm"/>
              <a:tailEnd type="none" w="sm" len="sm"/>
            </a:ln>
          </p:spPr>
          <p:txBody>
            <a:bodyPr spcFirstLastPara="1" wrap="square" lIns="68550" tIns="55225" rIns="68550" bIns="55225" anchor="ctr" anchorCtr="0">
              <a:noAutofit/>
            </a:bodyPr>
            <a:lstStyle/>
            <a:p>
              <a:pPr marL="0" marR="0" lvl="0" indent="0" algn="ctr" rtl="0">
                <a:lnSpc>
                  <a:spcPct val="90000"/>
                </a:lnSpc>
                <a:spcBef>
                  <a:spcPts val="0"/>
                </a:spcBef>
                <a:spcAft>
                  <a:spcPts val="0"/>
                </a:spcAft>
                <a:buClr>
                  <a:srgbClr val="000000"/>
                </a:buClr>
                <a:buSzPts val="2100"/>
                <a:buFont typeface="Arial"/>
                <a:buNone/>
              </a:pPr>
              <a:r>
                <a:rPr lang="en-US" sz="2100" b="0" i="0" u="none" strike="noStrike" cap="none">
                  <a:solidFill>
                    <a:schemeClr val="dk1"/>
                  </a:solidFill>
                  <a:latin typeface="Arial"/>
                  <a:ea typeface="Arial"/>
                  <a:cs typeface="Arial"/>
                  <a:sym typeface="Arial"/>
                </a:rPr>
                <a:t>Changement d’université possible</a:t>
              </a:r>
              <a:endParaRPr/>
            </a:p>
          </p:txBody>
        </p:sp>
        <p:sp>
          <p:nvSpPr>
            <p:cNvPr id="291" name="Google Shape;291;p9"/>
            <p:cNvSpPr/>
            <p:nvPr/>
          </p:nvSpPr>
          <p:spPr>
            <a:xfrm>
              <a:off x="5316011" y="1568338"/>
              <a:ext cx="194984" cy="1949846"/>
            </a:xfrm>
            <a:custGeom>
              <a:avLst/>
              <a:gdLst/>
              <a:ahLst/>
              <a:cxnLst/>
              <a:rect l="l" t="t" r="r" b="b"/>
              <a:pathLst>
                <a:path w="120000" h="120000" extrusionOk="0">
                  <a:moveTo>
                    <a:pt x="0" y="0"/>
                  </a:moveTo>
                  <a:lnTo>
                    <a:pt x="0" y="120000"/>
                  </a:lnTo>
                  <a:lnTo>
                    <a:pt x="120000" y="120000"/>
                  </a:lnTo>
                </a:path>
              </a:pathLst>
            </a:custGeom>
            <a:noFill/>
            <a:ln w="25400" cap="flat" cmpd="sng">
              <a:solidFill>
                <a:srgbClr val="00B050"/>
              </a:solidFill>
              <a:prstDash val="solid"/>
              <a:round/>
              <a:headEnd type="none" w="sm" len="sm"/>
              <a:tailEnd type="none" w="sm" len="sm"/>
            </a:ln>
          </p:spPr>
        </p:sp>
        <p:sp>
          <p:nvSpPr>
            <p:cNvPr id="292" name="Google Shape;292;p9"/>
            <p:cNvSpPr/>
            <p:nvPr/>
          </p:nvSpPr>
          <p:spPr>
            <a:xfrm>
              <a:off x="5510995" y="3030723"/>
              <a:ext cx="1756337" cy="1949846"/>
            </a:xfrm>
            <a:custGeom>
              <a:avLst/>
              <a:gdLst/>
              <a:ahLst/>
              <a:cxnLst/>
              <a:rect l="l" t="t" r="r" b="b"/>
              <a:pathLst>
                <a:path w="1559877" h="974923" extrusionOk="0">
                  <a:moveTo>
                    <a:pt x="0" y="97492"/>
                  </a:moveTo>
                  <a:cubicBezTo>
                    <a:pt x="0" y="43649"/>
                    <a:pt x="43649" y="0"/>
                    <a:pt x="97492" y="0"/>
                  </a:cubicBezTo>
                  <a:lnTo>
                    <a:pt x="1462385" y="0"/>
                  </a:lnTo>
                  <a:cubicBezTo>
                    <a:pt x="1516228" y="0"/>
                    <a:pt x="1559877" y="43649"/>
                    <a:pt x="1559877" y="97492"/>
                  </a:cubicBezTo>
                  <a:lnTo>
                    <a:pt x="1559877" y="877431"/>
                  </a:lnTo>
                  <a:cubicBezTo>
                    <a:pt x="1559877" y="931274"/>
                    <a:pt x="1516228" y="974923"/>
                    <a:pt x="1462385" y="974923"/>
                  </a:cubicBezTo>
                  <a:lnTo>
                    <a:pt x="97492" y="974923"/>
                  </a:lnTo>
                  <a:cubicBezTo>
                    <a:pt x="43649" y="974923"/>
                    <a:pt x="0" y="931274"/>
                    <a:pt x="0" y="877431"/>
                  </a:cubicBezTo>
                  <a:lnTo>
                    <a:pt x="0" y="97492"/>
                  </a:lnTo>
                  <a:close/>
                </a:path>
              </a:pathLst>
            </a:custGeom>
            <a:solidFill>
              <a:schemeClr val="lt1">
                <a:alpha val="89803"/>
              </a:schemeClr>
            </a:solidFill>
            <a:ln w="25400" cap="flat" cmpd="sng">
              <a:solidFill>
                <a:srgbClr val="00B050"/>
              </a:solidFill>
              <a:prstDash val="solid"/>
              <a:round/>
              <a:headEnd type="none" w="sm" len="sm"/>
              <a:tailEnd type="none" w="sm" len="sm"/>
            </a:ln>
          </p:spPr>
          <p:txBody>
            <a:bodyPr spcFirstLastPara="1" wrap="square" lIns="68550" tIns="55225" rIns="68550" bIns="55225" anchor="ctr" anchorCtr="0">
              <a:noAutofit/>
            </a:bodyPr>
            <a:lstStyle/>
            <a:p>
              <a:pPr marL="0" marR="0" lvl="0" indent="0" algn="ctr" rtl="0">
                <a:lnSpc>
                  <a:spcPct val="90000"/>
                </a:lnSpc>
                <a:spcBef>
                  <a:spcPts val="0"/>
                </a:spcBef>
                <a:spcAft>
                  <a:spcPts val="0"/>
                </a:spcAft>
                <a:buClr>
                  <a:srgbClr val="000000"/>
                </a:buClr>
                <a:buSzPts val="2100"/>
                <a:buFont typeface="Arial"/>
                <a:buNone/>
              </a:pPr>
              <a:r>
                <a:rPr lang="en-US" sz="2100" b="0" i="0" u="none" strike="noStrike" cap="none">
                  <a:solidFill>
                    <a:schemeClr val="dk1"/>
                  </a:solidFill>
                  <a:latin typeface="Arial"/>
                  <a:ea typeface="Arial"/>
                  <a:cs typeface="Arial"/>
                  <a:sym typeface="Arial"/>
                </a:rPr>
                <a:t>Admission via d’autres grades, titres diplômes</a:t>
              </a:r>
              <a:endParaRPr/>
            </a:p>
          </p:txBody>
        </p:sp>
      </p:grpSp>
      <p:sp>
        <p:nvSpPr>
          <p:cNvPr id="293" name="Google Shape;293;p9"/>
          <p:cNvSpPr txBox="1"/>
          <p:nvPr/>
        </p:nvSpPr>
        <p:spPr>
          <a:xfrm>
            <a:off x="0" y="450166"/>
            <a:ext cx="12192000" cy="646331"/>
          </a:xfrm>
          <a:prstGeom prst="rect">
            <a:avLst/>
          </a:prstGeom>
          <a:solidFill>
            <a:srgbClr val="DAF00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FR" sz="3600" b="0" i="0" u="none" strike="noStrike" cap="none" noProof="1">
                <a:solidFill>
                  <a:srgbClr val="000000"/>
                </a:solidFill>
                <a:latin typeface="Arial"/>
                <a:ea typeface="Arial"/>
                <a:cs typeface="Arial"/>
                <a:sym typeface="Arial"/>
              </a:rPr>
              <a:t>Voies d’accès aux filières MMOPK</a:t>
            </a:r>
            <a:endParaRPr lang="fr-FR" noProof="1"/>
          </a:p>
        </p:txBody>
      </p:sp>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
          <p:cNvSpPr txBox="1">
            <a:spLocks noGrp="1"/>
          </p:cNvSpPr>
          <p:nvPr>
            <p:ph type="title"/>
          </p:nvPr>
        </p:nvSpPr>
        <p:spPr>
          <a:xfrm>
            <a:off x="0" y="399534"/>
            <a:ext cx="12192000" cy="655544"/>
          </a:xfrm>
          <a:prstGeom prst="rect">
            <a:avLst/>
          </a:prstGeom>
          <a:solidFill>
            <a:srgbClr val="DAF000"/>
          </a:solidFill>
          <a:ln>
            <a:noFill/>
          </a:ln>
        </p:spPr>
        <p:txBody>
          <a:bodyPr spcFirstLastPara="1" wrap="square" lIns="91425" tIns="45700" rIns="91425" bIns="45700" anchor="t" anchorCtr="0">
            <a:normAutofit/>
          </a:bodyPr>
          <a:lstStyle/>
          <a:p>
            <a:pPr marL="0" lvl="0" indent="0" algn="ctr" rtl="0">
              <a:lnSpc>
                <a:spcPct val="99000"/>
              </a:lnSpc>
              <a:spcBef>
                <a:spcPts val="0"/>
              </a:spcBef>
              <a:spcAft>
                <a:spcPts val="0"/>
              </a:spcAft>
              <a:buClr>
                <a:srgbClr val="464B56"/>
              </a:buClr>
              <a:buSzPts val="4400"/>
              <a:buFont typeface="Century Schoolbook"/>
              <a:buNone/>
            </a:pPr>
            <a:r>
              <a:rPr lang="en-US"/>
              <a:t>Conditions d’une licence santé </a:t>
            </a:r>
            <a:endParaRPr/>
          </a:p>
        </p:txBody>
      </p:sp>
      <p:grpSp>
        <p:nvGrpSpPr>
          <p:cNvPr id="299" name="Google Shape;299;p3"/>
          <p:cNvGrpSpPr/>
          <p:nvPr/>
        </p:nvGrpSpPr>
        <p:grpSpPr>
          <a:xfrm>
            <a:off x="633047" y="1535576"/>
            <a:ext cx="11071153" cy="4497265"/>
            <a:chOff x="0" y="2198"/>
            <a:chExt cx="11071153" cy="4497265"/>
          </a:xfrm>
        </p:grpSpPr>
        <p:sp>
          <p:nvSpPr>
            <p:cNvPr id="300" name="Google Shape;300;p3"/>
            <p:cNvSpPr/>
            <p:nvPr/>
          </p:nvSpPr>
          <p:spPr>
            <a:xfrm rot="5400000">
              <a:off x="6948092" y="-2815205"/>
              <a:ext cx="1160584" cy="7085538"/>
            </a:xfrm>
            <a:prstGeom prst="round2SameRect">
              <a:avLst>
                <a:gd name="adj1" fmla="val 16667"/>
                <a:gd name="adj2" fmla="val 0"/>
              </a:avLst>
            </a:prstGeom>
            <a:solidFill>
              <a:srgbClr val="F7FFB3">
                <a:alpha val="89803"/>
              </a:srgbClr>
            </a:solidFill>
            <a:ln w="25400" cap="flat" cmpd="sng">
              <a:solidFill>
                <a:srgbClr val="DAF000">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
            <p:cNvSpPr txBox="1"/>
            <p:nvPr/>
          </p:nvSpPr>
          <p:spPr>
            <a:xfrm>
              <a:off x="3985616" y="203926"/>
              <a:ext cx="7028883" cy="1047274"/>
            </a:xfrm>
            <a:prstGeom prst="rect">
              <a:avLst/>
            </a:prstGeom>
            <a:noFill/>
            <a:ln>
              <a:noFill/>
            </a:ln>
          </p:spPr>
          <p:txBody>
            <a:bodyPr spcFirstLastPara="1" wrap="square" lIns="87625" tIns="43800" rIns="87625" bIns="43800" anchor="ctr" anchorCtr="0">
              <a:noAutofit/>
            </a:bodyPr>
            <a:lstStyle/>
            <a:p>
              <a:pPr marL="228600" marR="0" lvl="1" indent="-228600" algn="l" rtl="0">
                <a:lnSpc>
                  <a:spcPct val="90000"/>
                </a:lnSpc>
                <a:spcBef>
                  <a:spcPts val="0"/>
                </a:spcBef>
                <a:spcAft>
                  <a:spcPts val="0"/>
                </a:spcAft>
                <a:buClr>
                  <a:srgbClr val="000000"/>
                </a:buClr>
                <a:buSzPts val="2300"/>
                <a:buFont typeface="Arial"/>
                <a:buChar char="•"/>
              </a:pPr>
              <a:r>
                <a:rPr lang="fr-FR" sz="2300" b="0" i="0" u="none" strike="noStrike" cap="none" dirty="0">
                  <a:solidFill>
                    <a:srgbClr val="000000"/>
                  </a:solidFill>
                  <a:latin typeface="Arial"/>
                  <a:ea typeface="Arial"/>
                  <a:cs typeface="Arial"/>
                  <a:sym typeface="Arial"/>
                </a:rPr>
                <a:t>Au moins 10 ECTS = 100h de cours</a:t>
              </a:r>
              <a:endParaRPr lang="fr-FR" dirty="0"/>
            </a:p>
            <a:p>
              <a:pPr marL="228600" marR="0" lvl="1" indent="-228600" algn="l" rtl="0">
                <a:lnSpc>
                  <a:spcPct val="90000"/>
                </a:lnSpc>
                <a:spcBef>
                  <a:spcPts val="345"/>
                </a:spcBef>
                <a:spcAft>
                  <a:spcPts val="0"/>
                </a:spcAft>
                <a:buClr>
                  <a:srgbClr val="000000"/>
                </a:buClr>
                <a:buSzPts val="2300"/>
                <a:buFont typeface="Arial"/>
                <a:buChar char="•"/>
              </a:pPr>
              <a:r>
                <a:rPr lang="fr-FR" sz="2300" b="0" i="0" u="none" strike="noStrike" cap="none" dirty="0">
                  <a:solidFill>
                    <a:srgbClr val="000000"/>
                  </a:solidFill>
                  <a:latin typeface="Arial"/>
                  <a:ea typeface="Arial"/>
                  <a:cs typeface="Arial"/>
                  <a:sym typeface="Arial"/>
                </a:rPr>
                <a:t>Socle de connaissances et compétences</a:t>
              </a:r>
              <a:endParaRPr lang="fr-FR" dirty="0"/>
            </a:p>
          </p:txBody>
        </p:sp>
        <p:sp>
          <p:nvSpPr>
            <p:cNvPr id="302" name="Google Shape;302;p3"/>
            <p:cNvSpPr/>
            <p:nvPr/>
          </p:nvSpPr>
          <p:spPr>
            <a:xfrm>
              <a:off x="0" y="2198"/>
              <a:ext cx="3985615" cy="1450730"/>
            </a:xfrm>
            <a:prstGeom prst="roundRect">
              <a:avLst>
                <a:gd name="adj" fmla="val 16667"/>
              </a:avLst>
            </a:prstGeom>
            <a:solidFill>
              <a:srgbClr val="91A0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
            <p:cNvSpPr txBox="1"/>
            <p:nvPr/>
          </p:nvSpPr>
          <p:spPr>
            <a:xfrm>
              <a:off x="70819" y="73017"/>
              <a:ext cx="3843977" cy="1309092"/>
            </a:xfrm>
            <a:prstGeom prst="rect">
              <a:avLst/>
            </a:prstGeom>
            <a:noFill/>
            <a:ln>
              <a:noFill/>
            </a:ln>
          </p:spPr>
          <p:txBody>
            <a:bodyPr spcFirstLastPara="1" wrap="square" lIns="110475" tIns="55225" rIns="110475" bIns="55225" anchor="ctr" anchorCtr="0">
              <a:noAutofit/>
            </a:bodyPr>
            <a:lstStyle/>
            <a:p>
              <a:pPr marL="0" marR="0" lvl="0" indent="0" algn="ctr" rtl="0">
                <a:lnSpc>
                  <a:spcPct val="90000"/>
                </a:lnSpc>
                <a:spcBef>
                  <a:spcPts val="0"/>
                </a:spcBef>
                <a:spcAft>
                  <a:spcPts val="0"/>
                </a:spcAft>
                <a:buClr>
                  <a:srgbClr val="000000"/>
                </a:buClr>
                <a:buSzPts val="2900"/>
                <a:buFont typeface="Arial"/>
                <a:buNone/>
              </a:pPr>
              <a:r>
                <a:rPr lang="en-US" sz="2900" b="0" i="0" u="none" strike="noStrike" cap="none">
                  <a:solidFill>
                    <a:schemeClr val="lt1"/>
                  </a:solidFill>
                  <a:latin typeface="Arial"/>
                  <a:ea typeface="Arial"/>
                  <a:cs typeface="Arial"/>
                  <a:sym typeface="Arial"/>
                </a:rPr>
                <a:t>Mineure santé</a:t>
              </a:r>
              <a:endParaRPr/>
            </a:p>
          </p:txBody>
        </p:sp>
        <p:sp>
          <p:nvSpPr>
            <p:cNvPr id="304" name="Google Shape;304;p3"/>
            <p:cNvSpPr/>
            <p:nvPr/>
          </p:nvSpPr>
          <p:spPr>
            <a:xfrm rot="5400000">
              <a:off x="6948092" y="-1291938"/>
              <a:ext cx="1160584" cy="7085538"/>
            </a:xfrm>
            <a:prstGeom prst="round2SameRect">
              <a:avLst>
                <a:gd name="adj1" fmla="val 16667"/>
                <a:gd name="adj2" fmla="val 0"/>
              </a:avLst>
            </a:prstGeom>
            <a:solidFill>
              <a:srgbClr val="F7FFB3">
                <a:alpha val="89803"/>
              </a:srgbClr>
            </a:solidFill>
            <a:ln w="25400" cap="flat" cmpd="sng">
              <a:solidFill>
                <a:srgbClr val="DAF000">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
            <p:cNvSpPr txBox="1"/>
            <p:nvPr/>
          </p:nvSpPr>
          <p:spPr>
            <a:xfrm>
              <a:off x="3985616" y="1727193"/>
              <a:ext cx="7028883" cy="1047274"/>
            </a:xfrm>
            <a:prstGeom prst="rect">
              <a:avLst/>
            </a:prstGeom>
            <a:noFill/>
            <a:ln>
              <a:noFill/>
            </a:ln>
          </p:spPr>
          <p:txBody>
            <a:bodyPr spcFirstLastPara="1" wrap="square" lIns="87625" tIns="43800" rIns="87625" bIns="43800" anchor="ctr" anchorCtr="0">
              <a:noAutofit/>
            </a:bodyPr>
            <a:lstStyle/>
            <a:p>
              <a:pPr marL="228600" marR="0" lvl="1" indent="-228600" algn="l" rtl="0">
                <a:lnSpc>
                  <a:spcPct val="90000"/>
                </a:lnSpc>
                <a:spcBef>
                  <a:spcPts val="0"/>
                </a:spcBef>
                <a:spcAft>
                  <a:spcPts val="0"/>
                </a:spcAft>
                <a:buClr>
                  <a:srgbClr val="000000"/>
                </a:buClr>
                <a:buSzPts val="2300"/>
                <a:buFont typeface="Arial"/>
                <a:buChar char="•"/>
              </a:pPr>
              <a:r>
                <a:rPr lang="en-US" sz="2300" b="0" i="0" u="none" strike="noStrike" cap="none">
                  <a:solidFill>
                    <a:srgbClr val="000000"/>
                  </a:solidFill>
                  <a:latin typeface="Arial"/>
                  <a:ea typeface="Arial"/>
                  <a:cs typeface="Arial"/>
                  <a:sym typeface="Arial"/>
                </a:rPr>
                <a:t>Evalue des compétences transversales</a:t>
              </a:r>
              <a:endParaRPr/>
            </a:p>
            <a:p>
              <a:pPr marL="228600" marR="0" lvl="1" indent="-228600" algn="l" rtl="0">
                <a:lnSpc>
                  <a:spcPct val="90000"/>
                </a:lnSpc>
                <a:spcBef>
                  <a:spcPts val="345"/>
                </a:spcBef>
                <a:spcAft>
                  <a:spcPts val="0"/>
                </a:spcAft>
                <a:buClr>
                  <a:srgbClr val="000000"/>
                </a:buClr>
                <a:buSzPts val="2300"/>
                <a:buFont typeface="Arial"/>
                <a:buChar char="•"/>
              </a:pPr>
              <a:r>
                <a:rPr lang="en-US" sz="2300" b="0" i="0" u="none" strike="noStrike" cap="none">
                  <a:solidFill>
                    <a:srgbClr val="000000"/>
                  </a:solidFill>
                  <a:latin typeface="Arial"/>
                  <a:ea typeface="Arial"/>
                  <a:cs typeface="Arial"/>
                  <a:sym typeface="Arial"/>
                </a:rPr>
                <a:t>A différencier de la validation de l’année de licence</a:t>
              </a:r>
              <a:endParaRPr/>
            </a:p>
          </p:txBody>
        </p:sp>
        <p:sp>
          <p:nvSpPr>
            <p:cNvPr id="306" name="Google Shape;306;p3"/>
            <p:cNvSpPr/>
            <p:nvPr/>
          </p:nvSpPr>
          <p:spPr>
            <a:xfrm>
              <a:off x="0" y="1525465"/>
              <a:ext cx="3985615" cy="1450730"/>
            </a:xfrm>
            <a:prstGeom prst="roundRect">
              <a:avLst>
                <a:gd name="adj" fmla="val 16667"/>
              </a:avLst>
            </a:prstGeom>
            <a:solidFill>
              <a:srgbClr val="91A0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
            <p:cNvSpPr txBox="1"/>
            <p:nvPr/>
          </p:nvSpPr>
          <p:spPr>
            <a:xfrm>
              <a:off x="70819" y="1596284"/>
              <a:ext cx="3843977" cy="1309092"/>
            </a:xfrm>
            <a:prstGeom prst="rect">
              <a:avLst/>
            </a:prstGeom>
            <a:noFill/>
            <a:ln>
              <a:noFill/>
            </a:ln>
          </p:spPr>
          <p:txBody>
            <a:bodyPr spcFirstLastPara="1" wrap="square" lIns="110475" tIns="55225" rIns="110475" bIns="55225" anchor="ctr" anchorCtr="0">
              <a:noAutofit/>
            </a:bodyPr>
            <a:lstStyle/>
            <a:p>
              <a:pPr marL="0" marR="0" lvl="0" indent="0" algn="ctr" rtl="0">
                <a:lnSpc>
                  <a:spcPct val="90000"/>
                </a:lnSpc>
                <a:spcBef>
                  <a:spcPts val="0"/>
                </a:spcBef>
                <a:spcAft>
                  <a:spcPts val="0"/>
                </a:spcAft>
                <a:buClr>
                  <a:srgbClr val="000000"/>
                </a:buClr>
                <a:buSzPts val="2900"/>
                <a:buFont typeface="Arial"/>
                <a:buNone/>
              </a:pPr>
              <a:r>
                <a:rPr lang="en-US" sz="2900" b="0" i="0" u="none" strike="noStrike" cap="none">
                  <a:solidFill>
                    <a:schemeClr val="lt1"/>
                  </a:solidFill>
                  <a:latin typeface="Arial"/>
                  <a:ea typeface="Arial"/>
                  <a:cs typeface="Arial"/>
                  <a:sym typeface="Arial"/>
                </a:rPr>
                <a:t>Module de préparation aux épreuves d’admission</a:t>
              </a:r>
              <a:endParaRPr/>
            </a:p>
          </p:txBody>
        </p:sp>
        <p:sp>
          <p:nvSpPr>
            <p:cNvPr id="308" name="Google Shape;308;p3"/>
            <p:cNvSpPr/>
            <p:nvPr/>
          </p:nvSpPr>
          <p:spPr>
            <a:xfrm rot="5400000">
              <a:off x="6948092" y="231329"/>
              <a:ext cx="1160584" cy="7085538"/>
            </a:xfrm>
            <a:prstGeom prst="round2SameRect">
              <a:avLst>
                <a:gd name="adj1" fmla="val 16667"/>
                <a:gd name="adj2" fmla="val 0"/>
              </a:avLst>
            </a:prstGeom>
            <a:solidFill>
              <a:srgbClr val="F7FFB3">
                <a:alpha val="89803"/>
              </a:srgbClr>
            </a:solidFill>
            <a:ln w="25400" cap="flat" cmpd="sng">
              <a:solidFill>
                <a:srgbClr val="DAF000">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
            <p:cNvSpPr txBox="1"/>
            <p:nvPr/>
          </p:nvSpPr>
          <p:spPr>
            <a:xfrm>
              <a:off x="3985616" y="3250461"/>
              <a:ext cx="7028883" cy="1047274"/>
            </a:xfrm>
            <a:prstGeom prst="rect">
              <a:avLst/>
            </a:prstGeom>
            <a:noFill/>
            <a:ln>
              <a:noFill/>
            </a:ln>
          </p:spPr>
          <p:txBody>
            <a:bodyPr spcFirstLastPara="1" wrap="square" lIns="87625" tIns="43800" rIns="87625" bIns="43800" anchor="ctr" anchorCtr="0">
              <a:noAutofit/>
            </a:bodyPr>
            <a:lstStyle/>
            <a:p>
              <a:pPr marL="228600" marR="0" lvl="1" indent="-228600" algn="l" rtl="0">
                <a:lnSpc>
                  <a:spcPct val="90000"/>
                </a:lnSpc>
                <a:spcBef>
                  <a:spcPts val="0"/>
                </a:spcBef>
                <a:spcAft>
                  <a:spcPts val="0"/>
                </a:spcAft>
                <a:buClr>
                  <a:srgbClr val="000000"/>
                </a:buClr>
                <a:buSzPts val="2300"/>
                <a:buFont typeface="Arial"/>
                <a:buChar char="•"/>
              </a:pPr>
              <a:r>
                <a:rPr lang="en-US" sz="2300" b="0" i="0" u="none" strike="noStrike" cap="none">
                  <a:solidFill>
                    <a:srgbClr val="000000"/>
                  </a:solidFill>
                  <a:latin typeface="Arial"/>
                  <a:ea typeface="Arial"/>
                  <a:cs typeface="Arial"/>
                  <a:sym typeface="Arial"/>
                </a:rPr>
                <a:t>Préparer son projet professionnel</a:t>
              </a:r>
              <a:endParaRPr/>
            </a:p>
            <a:p>
              <a:pPr marL="228600" marR="0" lvl="1" indent="-228600" algn="l" rtl="0">
                <a:lnSpc>
                  <a:spcPct val="90000"/>
                </a:lnSpc>
                <a:spcBef>
                  <a:spcPts val="345"/>
                </a:spcBef>
                <a:spcAft>
                  <a:spcPts val="0"/>
                </a:spcAft>
                <a:buClr>
                  <a:srgbClr val="000000"/>
                </a:buClr>
                <a:buSzPts val="2300"/>
                <a:buFont typeface="Arial"/>
                <a:buChar char="•"/>
              </a:pPr>
              <a:r>
                <a:rPr lang="en-US" sz="2300" b="0" i="0" u="none" strike="noStrike" cap="none">
                  <a:solidFill>
                    <a:srgbClr val="000000"/>
                  </a:solidFill>
                  <a:latin typeface="Arial"/>
                  <a:ea typeface="Arial"/>
                  <a:cs typeface="Arial"/>
                  <a:sym typeface="Arial"/>
                </a:rPr>
                <a:t>Trouver la voie qui vous correspond le mieux</a:t>
              </a:r>
              <a:endParaRPr/>
            </a:p>
          </p:txBody>
        </p:sp>
        <p:sp>
          <p:nvSpPr>
            <p:cNvPr id="310" name="Google Shape;310;p3"/>
            <p:cNvSpPr/>
            <p:nvPr/>
          </p:nvSpPr>
          <p:spPr>
            <a:xfrm>
              <a:off x="0" y="3048733"/>
              <a:ext cx="3985615" cy="1450730"/>
            </a:xfrm>
            <a:prstGeom prst="roundRect">
              <a:avLst>
                <a:gd name="adj" fmla="val 16667"/>
              </a:avLst>
            </a:prstGeom>
            <a:solidFill>
              <a:srgbClr val="91A0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
            <p:cNvSpPr txBox="1"/>
            <p:nvPr/>
          </p:nvSpPr>
          <p:spPr>
            <a:xfrm>
              <a:off x="70819" y="3119552"/>
              <a:ext cx="3843977" cy="1309092"/>
            </a:xfrm>
            <a:prstGeom prst="rect">
              <a:avLst/>
            </a:prstGeom>
            <a:noFill/>
            <a:ln>
              <a:noFill/>
            </a:ln>
          </p:spPr>
          <p:txBody>
            <a:bodyPr spcFirstLastPara="1" wrap="square" lIns="110475" tIns="55225" rIns="110475" bIns="55225" anchor="ctr" anchorCtr="0">
              <a:noAutofit/>
            </a:bodyPr>
            <a:lstStyle/>
            <a:p>
              <a:pPr marL="0" marR="0" lvl="0" indent="0" algn="ctr" rtl="0">
                <a:lnSpc>
                  <a:spcPct val="90000"/>
                </a:lnSpc>
                <a:spcBef>
                  <a:spcPts val="0"/>
                </a:spcBef>
                <a:spcAft>
                  <a:spcPts val="0"/>
                </a:spcAft>
                <a:buClr>
                  <a:srgbClr val="000000"/>
                </a:buClr>
                <a:buSzPts val="2900"/>
                <a:buFont typeface="Arial"/>
                <a:buNone/>
              </a:pPr>
              <a:r>
                <a:rPr lang="en-US" sz="2900" b="0" i="0" u="none" strike="noStrike" cap="none">
                  <a:solidFill>
                    <a:schemeClr val="lt1"/>
                  </a:solidFill>
                  <a:latin typeface="Arial"/>
                  <a:ea typeface="Arial"/>
                  <a:cs typeface="Arial"/>
                  <a:sym typeface="Arial"/>
                </a:rPr>
                <a:t>Module de découverte des métiers de la santé</a:t>
              </a:r>
              <a:endParaRPr/>
            </a:p>
          </p:txBody>
        </p:sp>
      </p:grpSp>
    </p:spTree>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5"/>
        <p:cNvGrpSpPr/>
        <p:nvPr/>
      </p:nvGrpSpPr>
      <p:grpSpPr>
        <a:xfrm>
          <a:off x="0" y="0"/>
          <a:ext cx="0" cy="0"/>
          <a:chOff x="0" y="0"/>
          <a:chExt cx="0" cy="0"/>
        </a:xfrm>
      </p:grpSpPr>
      <p:sp>
        <p:nvSpPr>
          <p:cNvPr id="316" name="Google Shape;316;g6ad0883ea5_0_221"/>
          <p:cNvSpPr/>
          <p:nvPr/>
        </p:nvSpPr>
        <p:spPr>
          <a:xfrm>
            <a:off x="0" y="0"/>
            <a:ext cx="2013600" cy="6858000"/>
          </a:xfrm>
          <a:prstGeom prst="rect">
            <a:avLst/>
          </a:prstGeom>
          <a:solidFill>
            <a:srgbClr val="DAF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17" name="Google Shape;317;g6ad0883ea5_0_221"/>
          <p:cNvSpPr>
            <a:spLocks noGrp="1"/>
          </p:cNvSpPr>
          <p:nvPr>
            <p:ph type="title"/>
          </p:nvPr>
        </p:nvSpPr>
        <p:spPr>
          <a:xfrm>
            <a:off x="641957" y="1429332"/>
            <a:ext cx="2743200" cy="2743200"/>
          </a:xfrm>
          <a:prstGeom prst="ellipse">
            <a:avLst/>
          </a:prstGeom>
          <a:solidFill>
            <a:srgbClr val="91A000"/>
          </a:solidFill>
          <a:ln w="174625" cap="flat" cmpd="thinThick">
            <a:solidFill>
              <a:srgbClr val="262626"/>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FFFF"/>
              </a:buClr>
              <a:buSzPts val="2600"/>
              <a:buFont typeface="Calibri"/>
              <a:buNone/>
            </a:pPr>
            <a:r>
              <a:rPr lang="en-US" sz="2600">
                <a:solidFill>
                  <a:srgbClr val="FFFFFF"/>
                </a:solidFill>
              </a:rPr>
              <a:t>MAJEURE SANTÉ</a:t>
            </a:r>
            <a:endParaRPr/>
          </a:p>
        </p:txBody>
      </p:sp>
      <p:sp>
        <p:nvSpPr>
          <p:cNvPr id="318" name="Google Shape;318;g6ad0883ea5_0_221"/>
          <p:cNvSpPr txBox="1">
            <a:spLocks noGrp="1"/>
          </p:cNvSpPr>
          <p:nvPr>
            <p:ph type="body" idx="1"/>
          </p:nvPr>
        </p:nvSpPr>
        <p:spPr>
          <a:xfrm>
            <a:off x="3440842" y="419843"/>
            <a:ext cx="8551800" cy="6290445"/>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dk1"/>
              </a:buClr>
              <a:buSzPts val="1700"/>
              <a:buNone/>
            </a:pPr>
            <a:r>
              <a:rPr lang="en-US" dirty="0">
                <a:latin typeface="Arial"/>
                <a:ea typeface="Arial"/>
                <a:cs typeface="Arial"/>
                <a:sym typeface="Arial"/>
              </a:rPr>
              <a:t>Admission </a:t>
            </a:r>
            <a:r>
              <a:rPr lang="fr-FR" noProof="1">
                <a:latin typeface="Arial"/>
                <a:ea typeface="Arial"/>
                <a:cs typeface="Arial"/>
                <a:sym typeface="Arial"/>
              </a:rPr>
              <a:t>via Parcoursup selon modalités d’une voie non sélective.</a:t>
            </a:r>
            <a:endParaRPr lang="fr-FR" noProof="1"/>
          </a:p>
          <a:p>
            <a:pPr marL="0" lvl="0" indent="0" algn="l" rtl="0">
              <a:lnSpc>
                <a:spcPct val="80000"/>
              </a:lnSpc>
              <a:spcBef>
                <a:spcPts val="1000"/>
              </a:spcBef>
              <a:spcAft>
                <a:spcPts val="0"/>
              </a:spcAft>
              <a:buClr>
                <a:schemeClr val="dk1"/>
              </a:buClr>
              <a:buSzPts val="1700"/>
              <a:buNone/>
            </a:pPr>
            <a:endParaRPr dirty="0">
              <a:latin typeface="Arial"/>
              <a:ea typeface="Arial"/>
              <a:cs typeface="Arial"/>
              <a:sym typeface="Arial"/>
            </a:endParaRPr>
          </a:p>
          <a:p>
            <a:pPr marL="0" lvl="0" indent="0" algn="l" rtl="0">
              <a:lnSpc>
                <a:spcPct val="80000"/>
              </a:lnSpc>
              <a:spcBef>
                <a:spcPts val="1000"/>
              </a:spcBef>
              <a:spcAft>
                <a:spcPts val="0"/>
              </a:spcAft>
              <a:buClr>
                <a:schemeClr val="dk1"/>
              </a:buClr>
              <a:buSzPts val="1700"/>
              <a:buNone/>
            </a:pPr>
            <a:r>
              <a:rPr lang="en-US" b="1" u="sng" dirty="0">
                <a:latin typeface="Arial"/>
                <a:ea typeface="Arial"/>
                <a:cs typeface="Arial"/>
                <a:sym typeface="Arial"/>
              </a:rPr>
              <a:t>Conditions </a:t>
            </a:r>
            <a:r>
              <a:rPr lang="en-US" b="1" u="sng" dirty="0" err="1">
                <a:latin typeface="Arial"/>
                <a:ea typeface="Arial"/>
                <a:cs typeface="Arial"/>
                <a:sym typeface="Arial"/>
              </a:rPr>
              <a:t>d’admission</a:t>
            </a:r>
            <a:r>
              <a:rPr lang="en-US" b="1" u="sng" dirty="0">
                <a:latin typeface="Arial"/>
                <a:ea typeface="Arial"/>
                <a:cs typeface="Arial"/>
                <a:sym typeface="Arial"/>
              </a:rPr>
              <a:t> : </a:t>
            </a:r>
            <a:endParaRPr dirty="0"/>
          </a:p>
          <a:p>
            <a:pPr marL="0" lvl="0" indent="0" algn="l" rtl="0">
              <a:lnSpc>
                <a:spcPct val="80000"/>
              </a:lnSpc>
              <a:spcBef>
                <a:spcPts val="1000"/>
              </a:spcBef>
              <a:spcAft>
                <a:spcPts val="0"/>
              </a:spcAft>
              <a:buClr>
                <a:schemeClr val="dk1"/>
              </a:buClr>
              <a:buSzPts val="1700"/>
              <a:buNone/>
            </a:pPr>
            <a:endParaRPr dirty="0">
              <a:latin typeface="Arial"/>
              <a:ea typeface="Arial"/>
              <a:cs typeface="Arial"/>
              <a:sym typeface="Arial"/>
            </a:endParaRPr>
          </a:p>
          <a:p>
            <a:pPr marL="0" lvl="0" indent="0" algn="l" rtl="0">
              <a:lnSpc>
                <a:spcPct val="80000"/>
              </a:lnSpc>
              <a:spcBef>
                <a:spcPts val="1000"/>
              </a:spcBef>
              <a:spcAft>
                <a:spcPts val="0"/>
              </a:spcAft>
              <a:buClr>
                <a:schemeClr val="dk1"/>
              </a:buClr>
              <a:buSzPts val="1700"/>
              <a:buNone/>
            </a:pPr>
            <a:endParaRPr dirty="0">
              <a:latin typeface="Arial"/>
              <a:ea typeface="Arial"/>
              <a:cs typeface="Arial"/>
              <a:sym typeface="Arial"/>
            </a:endParaRPr>
          </a:p>
          <a:p>
            <a:pPr marL="0" lvl="0" indent="0" algn="l" rtl="0">
              <a:lnSpc>
                <a:spcPct val="80000"/>
              </a:lnSpc>
              <a:spcBef>
                <a:spcPts val="1000"/>
              </a:spcBef>
              <a:spcAft>
                <a:spcPts val="0"/>
              </a:spcAft>
              <a:buClr>
                <a:schemeClr val="dk1"/>
              </a:buClr>
              <a:buSzPts val="1700"/>
              <a:buNone/>
            </a:pPr>
            <a:endParaRPr dirty="0">
              <a:latin typeface="Arial"/>
              <a:ea typeface="Arial"/>
              <a:cs typeface="Arial"/>
              <a:sym typeface="Arial"/>
            </a:endParaRPr>
          </a:p>
          <a:p>
            <a:pPr marL="0" lvl="0" indent="0" algn="l" rtl="0">
              <a:lnSpc>
                <a:spcPct val="80000"/>
              </a:lnSpc>
              <a:spcBef>
                <a:spcPts val="1000"/>
              </a:spcBef>
              <a:spcAft>
                <a:spcPts val="0"/>
              </a:spcAft>
              <a:buClr>
                <a:schemeClr val="dk1"/>
              </a:buClr>
              <a:buSzPts val="1700"/>
              <a:buNone/>
            </a:pPr>
            <a:endParaRPr dirty="0">
              <a:latin typeface="Arial"/>
              <a:ea typeface="Arial"/>
              <a:cs typeface="Arial"/>
              <a:sym typeface="Arial"/>
            </a:endParaRPr>
          </a:p>
          <a:p>
            <a:pPr marL="0" lvl="0" indent="0" algn="l" rtl="0">
              <a:lnSpc>
                <a:spcPct val="80000"/>
              </a:lnSpc>
              <a:spcBef>
                <a:spcPts val="1000"/>
              </a:spcBef>
              <a:spcAft>
                <a:spcPts val="0"/>
              </a:spcAft>
              <a:buClr>
                <a:schemeClr val="dk1"/>
              </a:buClr>
              <a:buSzPts val="1700"/>
              <a:buNone/>
            </a:pPr>
            <a:endParaRPr dirty="0">
              <a:latin typeface="Arial"/>
              <a:ea typeface="Arial"/>
              <a:cs typeface="Arial"/>
              <a:sym typeface="Arial"/>
            </a:endParaRPr>
          </a:p>
          <a:p>
            <a:pPr marL="0" lvl="0" indent="0" algn="l" rtl="0">
              <a:lnSpc>
                <a:spcPct val="80000"/>
              </a:lnSpc>
              <a:spcBef>
                <a:spcPts val="1000"/>
              </a:spcBef>
              <a:spcAft>
                <a:spcPts val="0"/>
              </a:spcAft>
              <a:buClr>
                <a:schemeClr val="dk1"/>
              </a:buClr>
              <a:buSzPts val="1700"/>
              <a:buNone/>
            </a:pPr>
            <a:endParaRPr dirty="0">
              <a:latin typeface="Arial"/>
              <a:ea typeface="Arial"/>
              <a:cs typeface="Arial"/>
              <a:sym typeface="Arial"/>
            </a:endParaRPr>
          </a:p>
          <a:p>
            <a:pPr marL="0" lvl="0" indent="0" algn="l" rtl="0">
              <a:lnSpc>
                <a:spcPct val="80000"/>
              </a:lnSpc>
              <a:spcBef>
                <a:spcPts val="1000"/>
              </a:spcBef>
              <a:spcAft>
                <a:spcPts val="0"/>
              </a:spcAft>
              <a:buClr>
                <a:schemeClr val="dk1"/>
              </a:buClr>
              <a:buSzPts val="1700"/>
              <a:buNone/>
            </a:pPr>
            <a:endParaRPr dirty="0">
              <a:latin typeface="Arial"/>
              <a:ea typeface="Arial"/>
              <a:cs typeface="Arial"/>
              <a:sym typeface="Arial"/>
            </a:endParaRPr>
          </a:p>
          <a:p>
            <a:pPr marL="0" lvl="0" indent="0" algn="l" rtl="0">
              <a:lnSpc>
                <a:spcPct val="80000"/>
              </a:lnSpc>
              <a:spcBef>
                <a:spcPts val="1000"/>
              </a:spcBef>
              <a:spcAft>
                <a:spcPts val="0"/>
              </a:spcAft>
              <a:buClr>
                <a:schemeClr val="dk1"/>
              </a:buClr>
              <a:buSzPts val="1700"/>
              <a:buNone/>
            </a:pPr>
            <a:r>
              <a:rPr lang="en-US" dirty="0">
                <a:latin typeface="Arial"/>
                <a:ea typeface="Arial"/>
                <a:cs typeface="Arial"/>
                <a:sym typeface="Arial"/>
              </a:rPr>
              <a:t>             </a:t>
            </a:r>
            <a:r>
              <a:rPr lang="fr-FR" b="1" noProof="1">
                <a:solidFill>
                  <a:srgbClr val="C00000"/>
                </a:solidFill>
                <a:latin typeface="Arial"/>
                <a:ea typeface="Arial"/>
                <a:cs typeface="Arial"/>
                <a:sym typeface="Arial"/>
              </a:rPr>
              <a:t>Attention l’accès aux autres métiers de la santé ou à une L2 à mineure santé nécessite d’avoir validé son année. Si l’étudiant n’a pas validé son année il devra s’inscrire dans une autre licence et ne pourra plus avoir accès aux filières MMOPK</a:t>
            </a:r>
            <a:r>
              <a:rPr lang="fr-FR" noProof="1">
                <a:latin typeface="Arial"/>
                <a:ea typeface="Arial"/>
                <a:cs typeface="Arial"/>
                <a:sym typeface="Arial"/>
              </a:rPr>
              <a:t>.</a:t>
            </a:r>
            <a:endParaRPr lang="fr-FR" noProof="1"/>
          </a:p>
          <a:p>
            <a:pPr marL="0" lvl="0" indent="0" algn="l" rtl="0">
              <a:lnSpc>
                <a:spcPct val="80000"/>
              </a:lnSpc>
              <a:spcBef>
                <a:spcPts val="1000"/>
              </a:spcBef>
              <a:spcAft>
                <a:spcPts val="2100"/>
              </a:spcAft>
              <a:buClr>
                <a:schemeClr val="dk1"/>
              </a:buClr>
              <a:buSzPts val="1700"/>
              <a:buNone/>
            </a:pPr>
            <a:endParaRPr dirty="0">
              <a:latin typeface="Arial"/>
              <a:ea typeface="Arial"/>
              <a:cs typeface="Arial"/>
              <a:sym typeface="Arial"/>
            </a:endParaRPr>
          </a:p>
        </p:txBody>
      </p:sp>
      <p:pic>
        <p:nvPicPr>
          <p:cNvPr id="319" name="Google Shape;319;g6ad0883ea5_0_221" descr="Avertissement"/>
          <p:cNvPicPr preferRelativeResize="0"/>
          <p:nvPr/>
        </p:nvPicPr>
        <p:blipFill rotWithShape="1">
          <a:blip r:embed="rId3">
            <a:alphaModFix/>
          </a:blip>
          <a:srcRect/>
          <a:stretch/>
        </p:blipFill>
        <p:spPr>
          <a:xfrm flipH="1">
            <a:off x="3561216" y="4487594"/>
            <a:ext cx="799539" cy="709067"/>
          </a:xfrm>
          <a:prstGeom prst="rect">
            <a:avLst/>
          </a:prstGeom>
          <a:noFill/>
          <a:ln>
            <a:noFill/>
          </a:ln>
        </p:spPr>
      </p:pic>
      <p:pic>
        <p:nvPicPr>
          <p:cNvPr id="320" name="Google Shape;320;g6ad0883ea5_0_221"/>
          <p:cNvPicPr preferRelativeResize="0"/>
          <p:nvPr/>
        </p:nvPicPr>
        <p:blipFill rotWithShape="1">
          <a:blip r:embed="rId4">
            <a:alphaModFix/>
          </a:blip>
          <a:srcRect/>
          <a:stretch/>
        </p:blipFill>
        <p:spPr>
          <a:xfrm>
            <a:off x="3496403" y="2267857"/>
            <a:ext cx="8440678" cy="1690669"/>
          </a:xfrm>
          <a:prstGeom prst="rect">
            <a:avLst/>
          </a:prstGeom>
          <a:noFill/>
          <a:ln>
            <a:noFill/>
          </a:ln>
        </p:spPr>
      </p:pic>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4"/>
        <p:cNvGrpSpPr/>
        <p:nvPr/>
      </p:nvGrpSpPr>
      <p:grpSpPr>
        <a:xfrm>
          <a:off x="0" y="0"/>
          <a:ext cx="0" cy="0"/>
          <a:chOff x="0" y="0"/>
          <a:chExt cx="0" cy="0"/>
        </a:xfrm>
      </p:grpSpPr>
      <p:sp>
        <p:nvSpPr>
          <p:cNvPr id="325" name="Google Shape;325;g6ad0883ea5_0_304"/>
          <p:cNvSpPr/>
          <p:nvPr/>
        </p:nvSpPr>
        <p:spPr>
          <a:xfrm>
            <a:off x="0" y="0"/>
            <a:ext cx="2013600" cy="6858000"/>
          </a:xfrm>
          <a:prstGeom prst="rect">
            <a:avLst/>
          </a:prstGeom>
          <a:solidFill>
            <a:srgbClr val="DAF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26" name="Google Shape;326;g6ad0883ea5_0_304"/>
          <p:cNvSpPr>
            <a:spLocks noGrp="1"/>
          </p:cNvSpPr>
          <p:nvPr>
            <p:ph type="title"/>
          </p:nvPr>
        </p:nvSpPr>
        <p:spPr>
          <a:xfrm>
            <a:off x="694510" y="1487272"/>
            <a:ext cx="2743200" cy="2743200"/>
          </a:xfrm>
          <a:prstGeom prst="ellipse">
            <a:avLst/>
          </a:prstGeom>
          <a:solidFill>
            <a:srgbClr val="91A000"/>
          </a:solidFill>
          <a:ln w="174625" cap="flat" cmpd="thinThick">
            <a:solidFill>
              <a:srgbClr val="262626"/>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FFFF"/>
              </a:buClr>
              <a:buSzPts val="2600"/>
              <a:buFont typeface="Calibri"/>
              <a:buNone/>
            </a:pPr>
            <a:r>
              <a:rPr lang="en-US" sz="2600">
                <a:solidFill>
                  <a:srgbClr val="FFFFFF"/>
                </a:solidFill>
              </a:rPr>
              <a:t>MINEURE SANTÉ</a:t>
            </a:r>
            <a:endParaRPr/>
          </a:p>
        </p:txBody>
      </p:sp>
      <p:pic>
        <p:nvPicPr>
          <p:cNvPr id="327" name="Google Shape;327;g6ad0883ea5_0_304"/>
          <p:cNvPicPr preferRelativeResize="0"/>
          <p:nvPr/>
        </p:nvPicPr>
        <p:blipFill rotWithShape="1">
          <a:blip r:embed="rId3">
            <a:alphaModFix/>
          </a:blip>
          <a:srcRect/>
          <a:stretch/>
        </p:blipFill>
        <p:spPr>
          <a:xfrm>
            <a:off x="3682853" y="2380898"/>
            <a:ext cx="8354594" cy="1775351"/>
          </a:xfrm>
          <a:prstGeom prst="rect">
            <a:avLst/>
          </a:prstGeom>
          <a:noFill/>
          <a:ln>
            <a:noFill/>
          </a:ln>
        </p:spPr>
      </p:pic>
      <p:sp>
        <p:nvSpPr>
          <p:cNvPr id="328" name="Google Shape;328;g6ad0883ea5_0_304"/>
          <p:cNvSpPr txBox="1">
            <a:spLocks noGrp="1"/>
          </p:cNvSpPr>
          <p:nvPr>
            <p:ph type="body" idx="1"/>
          </p:nvPr>
        </p:nvSpPr>
        <p:spPr>
          <a:xfrm>
            <a:off x="3603030" y="94236"/>
            <a:ext cx="8354700" cy="666952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700"/>
              <a:buNone/>
            </a:pPr>
            <a:endParaRPr b="1" dirty="0">
              <a:latin typeface="Arial"/>
              <a:ea typeface="Arial"/>
              <a:cs typeface="Arial"/>
              <a:sym typeface="Arial"/>
            </a:endParaRPr>
          </a:p>
          <a:p>
            <a:pPr marL="0" lvl="0" indent="0" algn="l" rtl="0">
              <a:lnSpc>
                <a:spcPct val="90000"/>
              </a:lnSpc>
              <a:spcBef>
                <a:spcPts val="0"/>
              </a:spcBef>
              <a:spcAft>
                <a:spcPts val="0"/>
              </a:spcAft>
              <a:buClr>
                <a:schemeClr val="dk1"/>
              </a:buClr>
              <a:buSzPts val="1700"/>
              <a:buNone/>
            </a:pPr>
            <a:r>
              <a:rPr lang="fr-FR" b="1" noProof="1">
                <a:latin typeface="Arial"/>
                <a:ea typeface="Arial"/>
                <a:cs typeface="Arial"/>
                <a:sym typeface="Arial"/>
              </a:rPr>
              <a:t>Depuis n’importe quelle licence </a:t>
            </a:r>
            <a:r>
              <a:rPr lang="fr-FR" noProof="1">
                <a:latin typeface="Arial"/>
                <a:ea typeface="Arial"/>
                <a:cs typeface="Arial"/>
                <a:sym typeface="Arial"/>
              </a:rPr>
              <a:t>à condition qu’elle offre une mineure santé</a:t>
            </a:r>
            <a:endParaRPr lang="fr-FR" b="1" u="sng" noProof="1">
              <a:latin typeface="Arial"/>
              <a:ea typeface="Arial"/>
              <a:cs typeface="Arial"/>
              <a:sym typeface="Arial"/>
            </a:endParaRPr>
          </a:p>
          <a:p>
            <a:pPr marL="0" lvl="0" indent="0" algn="l" rtl="0">
              <a:lnSpc>
                <a:spcPct val="90000"/>
              </a:lnSpc>
              <a:spcBef>
                <a:spcPts val="1000"/>
              </a:spcBef>
              <a:spcAft>
                <a:spcPts val="0"/>
              </a:spcAft>
              <a:buClr>
                <a:schemeClr val="dk1"/>
              </a:buClr>
              <a:buSzPts val="1700"/>
              <a:buNone/>
            </a:pPr>
            <a:endParaRPr b="1" u="sng" dirty="0">
              <a:latin typeface="Arial"/>
              <a:ea typeface="Arial"/>
              <a:cs typeface="Arial"/>
              <a:sym typeface="Arial"/>
            </a:endParaRPr>
          </a:p>
          <a:p>
            <a:pPr marL="0" lvl="0" indent="0" algn="l" rtl="0">
              <a:lnSpc>
                <a:spcPct val="90000"/>
              </a:lnSpc>
              <a:spcBef>
                <a:spcPts val="1000"/>
              </a:spcBef>
              <a:spcAft>
                <a:spcPts val="0"/>
              </a:spcAft>
              <a:buClr>
                <a:schemeClr val="dk1"/>
              </a:buClr>
              <a:buSzPts val="1700"/>
              <a:buNone/>
            </a:pPr>
            <a:r>
              <a:rPr lang="en-US" b="1" u="sng" dirty="0">
                <a:latin typeface="Arial"/>
                <a:ea typeface="Arial"/>
                <a:cs typeface="Arial"/>
                <a:sym typeface="Arial"/>
              </a:rPr>
              <a:t>Conditions </a:t>
            </a:r>
            <a:r>
              <a:rPr lang="en-US" b="1" u="sng" dirty="0" err="1">
                <a:latin typeface="Arial"/>
                <a:ea typeface="Arial"/>
                <a:cs typeface="Arial"/>
                <a:sym typeface="Arial"/>
              </a:rPr>
              <a:t>d’admission</a:t>
            </a:r>
            <a:r>
              <a:rPr lang="en-US" b="1" u="sng" dirty="0">
                <a:latin typeface="Arial"/>
                <a:ea typeface="Arial"/>
                <a:cs typeface="Arial"/>
                <a:sym typeface="Arial"/>
              </a:rPr>
              <a:t> :</a:t>
            </a:r>
            <a:endParaRPr dirty="0"/>
          </a:p>
          <a:p>
            <a:pPr marL="0" lvl="0" indent="0" algn="l" rtl="0">
              <a:lnSpc>
                <a:spcPct val="90000"/>
              </a:lnSpc>
              <a:spcBef>
                <a:spcPts val="1000"/>
              </a:spcBef>
              <a:spcAft>
                <a:spcPts val="0"/>
              </a:spcAft>
              <a:buClr>
                <a:schemeClr val="dk1"/>
              </a:buClr>
              <a:buSzPts val="1700"/>
              <a:buNone/>
            </a:pPr>
            <a:endParaRPr b="1" u="sng" dirty="0">
              <a:latin typeface="Arial"/>
              <a:ea typeface="Arial"/>
              <a:cs typeface="Arial"/>
              <a:sym typeface="Arial"/>
            </a:endParaRPr>
          </a:p>
          <a:p>
            <a:pPr marL="0" lvl="0" indent="0" algn="l" rtl="0">
              <a:lnSpc>
                <a:spcPct val="90000"/>
              </a:lnSpc>
              <a:spcBef>
                <a:spcPts val="1000"/>
              </a:spcBef>
              <a:spcAft>
                <a:spcPts val="0"/>
              </a:spcAft>
              <a:buClr>
                <a:schemeClr val="dk1"/>
              </a:buClr>
              <a:buSzPts val="1700"/>
              <a:buNone/>
            </a:pPr>
            <a:endParaRPr b="1" u="sng" dirty="0">
              <a:latin typeface="Arial"/>
              <a:ea typeface="Arial"/>
              <a:cs typeface="Arial"/>
              <a:sym typeface="Arial"/>
            </a:endParaRPr>
          </a:p>
          <a:p>
            <a:pPr marL="0" lvl="0" indent="0" algn="l" rtl="0">
              <a:lnSpc>
                <a:spcPct val="90000"/>
              </a:lnSpc>
              <a:spcBef>
                <a:spcPts val="1000"/>
              </a:spcBef>
              <a:spcAft>
                <a:spcPts val="0"/>
              </a:spcAft>
              <a:buClr>
                <a:schemeClr val="dk1"/>
              </a:buClr>
              <a:buSzPts val="1700"/>
              <a:buNone/>
            </a:pPr>
            <a:endParaRPr dirty="0"/>
          </a:p>
          <a:p>
            <a:pPr marL="0" lvl="0" indent="0" algn="l" rtl="0">
              <a:lnSpc>
                <a:spcPct val="90000"/>
              </a:lnSpc>
              <a:spcBef>
                <a:spcPts val="1000"/>
              </a:spcBef>
              <a:spcAft>
                <a:spcPts val="0"/>
              </a:spcAft>
              <a:buClr>
                <a:schemeClr val="dk1"/>
              </a:buClr>
              <a:buSzPts val="1700"/>
              <a:buNone/>
            </a:pPr>
            <a:endParaRPr dirty="0">
              <a:latin typeface="Arial"/>
              <a:ea typeface="Arial"/>
              <a:cs typeface="Arial"/>
              <a:sym typeface="Arial"/>
            </a:endParaRPr>
          </a:p>
          <a:p>
            <a:pPr marL="0" lvl="0" indent="0" algn="l" rtl="0">
              <a:lnSpc>
                <a:spcPct val="90000"/>
              </a:lnSpc>
              <a:spcBef>
                <a:spcPts val="1000"/>
              </a:spcBef>
              <a:spcAft>
                <a:spcPts val="0"/>
              </a:spcAft>
              <a:buClr>
                <a:schemeClr val="dk1"/>
              </a:buClr>
              <a:buSzPts val="1700"/>
              <a:buNone/>
            </a:pPr>
            <a:endParaRPr dirty="0">
              <a:latin typeface="Arial"/>
              <a:ea typeface="Arial"/>
              <a:cs typeface="Arial"/>
              <a:sym typeface="Arial"/>
            </a:endParaRPr>
          </a:p>
          <a:p>
            <a:pPr marL="0" lvl="0" indent="0" algn="l" rtl="0">
              <a:lnSpc>
                <a:spcPct val="90000"/>
              </a:lnSpc>
              <a:spcBef>
                <a:spcPts val="1000"/>
              </a:spcBef>
              <a:spcAft>
                <a:spcPts val="0"/>
              </a:spcAft>
              <a:buClr>
                <a:schemeClr val="dk1"/>
              </a:buClr>
              <a:buSzPts val="1700"/>
              <a:buNone/>
            </a:pPr>
            <a:r>
              <a:rPr lang="en-US" dirty="0">
                <a:latin typeface="Arial"/>
                <a:ea typeface="Arial"/>
                <a:cs typeface="Arial"/>
                <a:sym typeface="Arial"/>
              </a:rPr>
              <a:t>           </a:t>
            </a:r>
            <a:r>
              <a:rPr lang="fr-FR" b="1" noProof="1">
                <a:solidFill>
                  <a:srgbClr val="C00000"/>
                </a:solidFill>
                <a:latin typeface="Arial"/>
                <a:ea typeface="Arial"/>
                <a:cs typeface="Arial"/>
                <a:sym typeface="Arial"/>
              </a:rPr>
              <a:t>Attention : si l’étudiant redouble sa licence il ne pourra pas accéder aux filières</a:t>
            </a:r>
            <a:r>
              <a:rPr lang="fr-FR" b="1" noProof="1">
                <a:solidFill>
                  <a:srgbClr val="C00000"/>
                </a:solidFill>
              </a:rPr>
              <a:t> MMOPK.</a:t>
            </a:r>
          </a:p>
          <a:p>
            <a:pPr marL="0" lvl="0" indent="0" algn="l" rtl="0">
              <a:lnSpc>
                <a:spcPct val="90000"/>
              </a:lnSpc>
              <a:spcBef>
                <a:spcPts val="1000"/>
              </a:spcBef>
              <a:spcAft>
                <a:spcPts val="0"/>
              </a:spcAft>
              <a:buClr>
                <a:schemeClr val="dk1"/>
              </a:buClr>
              <a:buSzPts val="1700"/>
              <a:buNone/>
            </a:pPr>
            <a:endParaRPr lang="fr-FR" sz="1700" noProof="1">
              <a:latin typeface="Arial"/>
              <a:ea typeface="Arial"/>
              <a:cs typeface="Arial"/>
              <a:sym typeface="Arial"/>
            </a:endParaRPr>
          </a:p>
          <a:p>
            <a:pPr marL="0" lvl="0" indent="0" algn="l" rtl="0">
              <a:lnSpc>
                <a:spcPct val="90000"/>
              </a:lnSpc>
              <a:spcBef>
                <a:spcPts val="1000"/>
              </a:spcBef>
              <a:spcAft>
                <a:spcPts val="2100"/>
              </a:spcAft>
              <a:buClr>
                <a:schemeClr val="dk1"/>
              </a:buClr>
              <a:buSzPts val="1700"/>
              <a:buNone/>
            </a:pPr>
            <a:r>
              <a:rPr lang="fr-FR" sz="1700" noProof="1">
                <a:latin typeface="Arial"/>
                <a:ea typeface="Arial"/>
                <a:cs typeface="Arial"/>
                <a:sym typeface="Arial"/>
              </a:rPr>
              <a:t>Précision : le nombre de places pour les filières MMOPK ne sera pas le même en L1, L2 et L3. Comme les étudiants de L3 auront logiquement un meilleur niveau que ceux de L1, le nombre de places et donc le pourcentage de réussite sera plus élevé. </a:t>
            </a:r>
            <a:endParaRPr lang="fr-FR" noProof="1"/>
          </a:p>
        </p:txBody>
      </p:sp>
      <p:pic>
        <p:nvPicPr>
          <p:cNvPr id="329" name="Google Shape;329;g6ad0883ea5_0_304" descr="Avertissement"/>
          <p:cNvPicPr preferRelativeResize="0"/>
          <p:nvPr/>
        </p:nvPicPr>
        <p:blipFill rotWithShape="1">
          <a:blip r:embed="rId4">
            <a:alphaModFix/>
          </a:blip>
          <a:srcRect/>
          <a:stretch/>
        </p:blipFill>
        <p:spPr>
          <a:xfrm>
            <a:off x="3777645" y="4230472"/>
            <a:ext cx="644849" cy="62288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13"/>
          <p:cNvSpPr txBox="1">
            <a:spLocks noGrp="1"/>
          </p:cNvSpPr>
          <p:nvPr>
            <p:ph type="title"/>
          </p:nvPr>
        </p:nvSpPr>
        <p:spPr>
          <a:xfrm>
            <a:off x="0" y="469870"/>
            <a:ext cx="12192000" cy="796221"/>
          </a:xfrm>
          <a:prstGeom prst="rect">
            <a:avLst/>
          </a:prstGeom>
          <a:solidFill>
            <a:srgbClr val="DAF000"/>
          </a:solidFill>
          <a:ln w="9525" cap="flat" cmpd="sng">
            <a:solidFill>
              <a:schemeClr val="lt1"/>
            </a:solidFill>
            <a:prstDash val="solid"/>
            <a:round/>
            <a:headEnd type="none" w="sm" len="sm"/>
            <a:tailEnd type="none" w="sm" len="sm"/>
          </a:ln>
        </p:spPr>
        <p:txBody>
          <a:bodyPr spcFirstLastPara="1" wrap="square" lIns="91425" tIns="45700" rIns="91425" bIns="45700" anchor="t" anchorCtr="0">
            <a:normAutofit/>
          </a:bodyPr>
          <a:lstStyle/>
          <a:p>
            <a:pPr marL="0" lvl="0" indent="0" algn="ctr" rtl="0">
              <a:lnSpc>
                <a:spcPct val="99000"/>
              </a:lnSpc>
              <a:spcBef>
                <a:spcPts val="0"/>
              </a:spcBef>
              <a:spcAft>
                <a:spcPts val="0"/>
              </a:spcAft>
              <a:buClr>
                <a:srgbClr val="464B56"/>
              </a:buClr>
              <a:buSzPts val="4400"/>
              <a:buFont typeface="Century Schoolbook"/>
              <a:buNone/>
            </a:pPr>
            <a:r>
              <a:rPr lang="en-US" b="1">
                <a:solidFill>
                  <a:schemeClr val="dk1"/>
                </a:solidFill>
              </a:rPr>
              <a:t>L’examen</a:t>
            </a:r>
            <a:endParaRPr b="1">
              <a:solidFill>
                <a:schemeClr val="dk1"/>
              </a:solidFill>
            </a:endParaRPr>
          </a:p>
        </p:txBody>
      </p:sp>
      <p:sp>
        <p:nvSpPr>
          <p:cNvPr id="335" name="Google Shape;335;p13"/>
          <p:cNvSpPr txBox="1">
            <a:spLocks noGrp="1"/>
          </p:cNvSpPr>
          <p:nvPr>
            <p:ph type="body" idx="1"/>
          </p:nvPr>
        </p:nvSpPr>
        <p:spPr>
          <a:xfrm>
            <a:off x="5416062" y="1534403"/>
            <a:ext cx="6532563" cy="5152200"/>
          </a:xfrm>
          <a:prstGeom prst="rect">
            <a:avLst/>
          </a:prstGeom>
          <a:noFill/>
          <a:ln>
            <a:noFill/>
          </a:ln>
        </p:spPr>
        <p:txBody>
          <a:bodyPr spcFirstLastPara="1" wrap="square" lIns="91425" tIns="45700" rIns="91425" bIns="45700" anchor="t" anchorCtr="0">
            <a:normAutofit/>
          </a:bodyPr>
          <a:lstStyle/>
          <a:p>
            <a:pPr marL="127000" lvl="0" indent="0" algn="l" rtl="0">
              <a:lnSpc>
                <a:spcPct val="90000"/>
              </a:lnSpc>
              <a:spcBef>
                <a:spcPts val="0"/>
              </a:spcBef>
              <a:spcAft>
                <a:spcPts val="0"/>
              </a:spcAft>
              <a:buClr>
                <a:srgbClr val="464B56"/>
              </a:buClr>
              <a:buSzPts val="2000"/>
              <a:buNone/>
            </a:pPr>
            <a:r>
              <a:rPr lang="fr-FR" sz="2220" u="sng" noProof="1">
                <a:highlight>
                  <a:srgbClr val="00FF00"/>
                </a:highlight>
              </a:rPr>
              <a:t>Admissibilité</a:t>
            </a:r>
            <a:r>
              <a:rPr lang="fr-FR" sz="2220" noProof="1"/>
              <a:t> = valider la licence</a:t>
            </a:r>
            <a:endParaRPr lang="fr-FR" noProof="1"/>
          </a:p>
          <a:p>
            <a:pPr marL="469900" lvl="0" indent="-342900" algn="l" rtl="0">
              <a:lnSpc>
                <a:spcPct val="90000"/>
              </a:lnSpc>
              <a:spcBef>
                <a:spcPts val="2100"/>
              </a:spcBef>
              <a:spcAft>
                <a:spcPts val="0"/>
              </a:spcAft>
              <a:buClr>
                <a:srgbClr val="464B56"/>
              </a:buClr>
              <a:buSzPts val="2000"/>
              <a:buFont typeface="Arial"/>
              <a:buChar char="-"/>
            </a:pPr>
            <a:r>
              <a:rPr lang="fr-FR" sz="2220" noProof="1"/>
              <a:t>Contrôles continus / partiels</a:t>
            </a:r>
            <a:endParaRPr lang="fr-FR" noProof="1"/>
          </a:p>
          <a:p>
            <a:pPr marL="469900" lvl="0" indent="-342900" algn="l" rtl="0">
              <a:lnSpc>
                <a:spcPct val="90000"/>
              </a:lnSpc>
              <a:spcBef>
                <a:spcPts val="2100"/>
              </a:spcBef>
              <a:spcAft>
                <a:spcPts val="0"/>
              </a:spcAft>
              <a:buClr>
                <a:srgbClr val="464B56"/>
              </a:buClr>
              <a:buSzPts val="2000"/>
              <a:buFont typeface="Arial"/>
              <a:buChar char="-"/>
            </a:pPr>
            <a:r>
              <a:rPr lang="fr-FR" sz="2220" noProof="1"/>
              <a:t>1er classement par évaluation du dossier</a:t>
            </a:r>
            <a:endParaRPr lang="fr-FR" noProof="1"/>
          </a:p>
          <a:p>
            <a:pPr marL="469900" lvl="0" indent="-342900" algn="l" rtl="0">
              <a:lnSpc>
                <a:spcPct val="90000"/>
              </a:lnSpc>
              <a:spcBef>
                <a:spcPts val="2100"/>
              </a:spcBef>
              <a:spcAft>
                <a:spcPts val="0"/>
              </a:spcAft>
              <a:buClr>
                <a:srgbClr val="464B56"/>
              </a:buClr>
              <a:buSzPts val="2000"/>
              <a:buFont typeface="Arial"/>
              <a:buChar char="-"/>
            </a:pPr>
            <a:r>
              <a:rPr lang="fr-FR" sz="2220" noProof="1"/>
              <a:t>Permet aux grands admissibles d’accéder directement aux études de santé (&lt;50%)</a:t>
            </a:r>
            <a:endParaRPr lang="fr-FR" noProof="1"/>
          </a:p>
          <a:p>
            <a:pPr marL="127000" lvl="0" indent="0" algn="l" rtl="0">
              <a:lnSpc>
                <a:spcPct val="90000"/>
              </a:lnSpc>
              <a:spcBef>
                <a:spcPts val="2100"/>
              </a:spcBef>
              <a:spcAft>
                <a:spcPts val="0"/>
              </a:spcAft>
              <a:buClr>
                <a:srgbClr val="464B56"/>
              </a:buClr>
              <a:buSzPts val="2000"/>
              <a:buNone/>
            </a:pPr>
            <a:r>
              <a:rPr lang="fr-FR" sz="2220" u="sng" noProof="1">
                <a:highlight>
                  <a:srgbClr val="00FF00"/>
                </a:highlight>
              </a:rPr>
              <a:t>Admission</a:t>
            </a:r>
            <a:endParaRPr lang="fr-FR" noProof="1"/>
          </a:p>
          <a:p>
            <a:pPr marL="469900" lvl="0" indent="-342900" algn="l" rtl="0">
              <a:lnSpc>
                <a:spcPct val="90000"/>
              </a:lnSpc>
              <a:spcBef>
                <a:spcPts val="2100"/>
              </a:spcBef>
              <a:spcAft>
                <a:spcPts val="0"/>
              </a:spcAft>
              <a:buClr>
                <a:srgbClr val="464B56"/>
              </a:buClr>
              <a:buSzPts val="2000"/>
              <a:buFont typeface="Arial"/>
              <a:buChar char="-"/>
            </a:pPr>
            <a:r>
              <a:rPr lang="fr-FR" sz="2220" noProof="1"/>
              <a:t>Oral et/ou écrit + évaluation du dossier</a:t>
            </a:r>
            <a:endParaRPr lang="fr-FR" noProof="1"/>
          </a:p>
          <a:p>
            <a:pPr marL="469900" lvl="0" indent="-342900" algn="l" rtl="0">
              <a:lnSpc>
                <a:spcPct val="90000"/>
              </a:lnSpc>
              <a:spcBef>
                <a:spcPts val="2100"/>
              </a:spcBef>
              <a:spcAft>
                <a:spcPts val="0"/>
              </a:spcAft>
              <a:buClr>
                <a:srgbClr val="464B56"/>
              </a:buClr>
              <a:buSzPts val="2000"/>
              <a:buFont typeface="Arial"/>
              <a:buChar char="-"/>
            </a:pPr>
            <a:r>
              <a:rPr lang="fr-FR" sz="2220" noProof="1"/>
              <a:t>2ème classement</a:t>
            </a:r>
            <a:endParaRPr lang="fr-FR" noProof="1"/>
          </a:p>
          <a:p>
            <a:pPr marL="469900" lvl="0" indent="-342900" algn="l" rtl="0">
              <a:lnSpc>
                <a:spcPct val="90000"/>
              </a:lnSpc>
              <a:spcBef>
                <a:spcPts val="2100"/>
              </a:spcBef>
              <a:spcAft>
                <a:spcPts val="2100"/>
              </a:spcAft>
              <a:buClr>
                <a:srgbClr val="464B56"/>
              </a:buClr>
              <a:buSzPts val="2000"/>
              <a:buFont typeface="Arial"/>
              <a:buChar char="-"/>
            </a:pPr>
            <a:r>
              <a:rPr lang="fr-FR" sz="2220" noProof="1"/>
              <a:t>Déterminer les autres étudiants reçus (&gt;50%)</a:t>
            </a:r>
          </a:p>
        </p:txBody>
      </p:sp>
      <p:pic>
        <p:nvPicPr>
          <p:cNvPr id="336" name="Google Shape;336;p13"/>
          <p:cNvPicPr preferRelativeResize="0"/>
          <p:nvPr/>
        </p:nvPicPr>
        <p:blipFill rotWithShape="1">
          <a:blip r:embed="rId3">
            <a:alphaModFix/>
          </a:blip>
          <a:srcRect t="140" r="13970"/>
          <a:stretch/>
        </p:blipFill>
        <p:spPr>
          <a:xfrm>
            <a:off x="484909" y="2374118"/>
            <a:ext cx="4931153" cy="347278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12"/>
          <p:cNvSpPr txBox="1">
            <a:spLocks noGrp="1"/>
          </p:cNvSpPr>
          <p:nvPr>
            <p:ph type="title"/>
          </p:nvPr>
        </p:nvSpPr>
        <p:spPr>
          <a:xfrm>
            <a:off x="1" y="329195"/>
            <a:ext cx="12192000" cy="697748"/>
          </a:xfrm>
          <a:prstGeom prst="rect">
            <a:avLst/>
          </a:prstGeom>
          <a:solidFill>
            <a:srgbClr val="DAF000"/>
          </a:solidFill>
          <a:ln>
            <a:noFill/>
          </a:ln>
        </p:spPr>
        <p:txBody>
          <a:bodyPr spcFirstLastPara="1" wrap="square" lIns="91425" tIns="45700" rIns="91425" bIns="45700" anchor="t" anchorCtr="0">
            <a:noAutofit/>
          </a:bodyPr>
          <a:lstStyle/>
          <a:p>
            <a:pPr marL="0" lvl="0" indent="0" algn="ctr" rtl="0">
              <a:lnSpc>
                <a:spcPct val="99000"/>
              </a:lnSpc>
              <a:spcBef>
                <a:spcPts val="0"/>
              </a:spcBef>
              <a:spcAft>
                <a:spcPts val="0"/>
              </a:spcAft>
              <a:buSzPts val="1800"/>
              <a:buNone/>
            </a:pPr>
            <a:r>
              <a:rPr lang="en-US"/>
              <a:t>IMPORTANT</a:t>
            </a:r>
            <a:endParaRPr/>
          </a:p>
        </p:txBody>
      </p:sp>
      <p:sp>
        <p:nvSpPr>
          <p:cNvPr id="342" name="Google Shape;342;p12"/>
          <p:cNvSpPr txBox="1">
            <a:spLocks noGrp="1"/>
          </p:cNvSpPr>
          <p:nvPr>
            <p:ph type="body" idx="1"/>
          </p:nvPr>
        </p:nvSpPr>
        <p:spPr>
          <a:xfrm>
            <a:off x="211015" y="1238080"/>
            <a:ext cx="11462765" cy="5108486"/>
          </a:xfrm>
          <a:prstGeom prst="rect">
            <a:avLst/>
          </a:prstGeom>
          <a:noFill/>
          <a:ln>
            <a:noFill/>
          </a:ln>
        </p:spPr>
        <p:txBody>
          <a:bodyPr spcFirstLastPara="1" wrap="square" lIns="91425" tIns="45700" rIns="91425" bIns="45700" anchor="t" anchorCtr="0">
            <a:noAutofit/>
          </a:bodyPr>
          <a:lstStyle/>
          <a:p>
            <a:pPr marL="457200" lvl="0" indent="-457200" algn="just" rtl="0">
              <a:lnSpc>
                <a:spcPct val="90000"/>
              </a:lnSpc>
              <a:spcBef>
                <a:spcPts val="0"/>
              </a:spcBef>
              <a:spcAft>
                <a:spcPts val="0"/>
              </a:spcAft>
              <a:buClr>
                <a:schemeClr val="lt1"/>
              </a:buClr>
              <a:buSzPts val="2200"/>
              <a:buFont typeface="Arial"/>
              <a:buChar char="-"/>
            </a:pPr>
            <a:r>
              <a:rPr lang="fr-FR" b="1" noProof="1">
                <a:solidFill>
                  <a:schemeClr val="dk1"/>
                </a:solidFill>
              </a:rPr>
              <a:t>« Suppression du NC » </a:t>
            </a:r>
            <a:r>
              <a:rPr lang="fr-FR" sz="2000" noProof="1">
                <a:solidFill>
                  <a:schemeClr val="dk1"/>
                </a:solidFill>
              </a:rPr>
              <a:t>= la faculté fixe le nombre d’étudiants admis en 2ème année en fonction des besoins nationaux et territoriaux</a:t>
            </a:r>
            <a:endParaRPr lang="fr-FR" noProof="1"/>
          </a:p>
          <a:p>
            <a:pPr marL="457200" lvl="0" indent="-317500" algn="just" rtl="0">
              <a:lnSpc>
                <a:spcPct val="90000"/>
              </a:lnSpc>
              <a:spcBef>
                <a:spcPts val="0"/>
              </a:spcBef>
              <a:spcAft>
                <a:spcPts val="0"/>
              </a:spcAft>
              <a:buClr>
                <a:schemeClr val="lt1"/>
              </a:buClr>
              <a:buSzPts val="2200"/>
              <a:buFont typeface="Arial"/>
              <a:buNone/>
            </a:pPr>
            <a:endParaRPr lang="fr-FR" sz="2000" noProof="1">
              <a:solidFill>
                <a:schemeClr val="dk1"/>
              </a:solidFill>
            </a:endParaRPr>
          </a:p>
          <a:p>
            <a:pPr marL="457200" lvl="0" indent="-457200" algn="just" rtl="0">
              <a:lnSpc>
                <a:spcPct val="90000"/>
              </a:lnSpc>
              <a:spcBef>
                <a:spcPts val="600"/>
              </a:spcBef>
              <a:spcAft>
                <a:spcPts val="0"/>
              </a:spcAft>
              <a:buClr>
                <a:schemeClr val="lt1"/>
              </a:buClr>
              <a:buSzPts val="2200"/>
              <a:buFont typeface="Arial"/>
              <a:buChar char="-"/>
            </a:pPr>
            <a:r>
              <a:rPr lang="fr-FR" b="1" noProof="1">
                <a:solidFill>
                  <a:schemeClr val="dk1"/>
                </a:solidFill>
              </a:rPr>
              <a:t>Arrêt du redoublement </a:t>
            </a:r>
            <a:r>
              <a:rPr lang="fr-FR" sz="2000" noProof="1">
                <a:solidFill>
                  <a:schemeClr val="dk1"/>
                </a:solidFill>
              </a:rPr>
              <a:t>à proprement parler : un étudiant qui échoue au portail santé pourra tenter une seconde fois d’accéder aux filières MMOPK via la mineure santé ; pour cela il doit avoir validé un certain nombre d’ECTS et avoir eu de bons résultats dans la mineure licence. </a:t>
            </a:r>
            <a:endParaRPr lang="fr-FR" noProof="1"/>
          </a:p>
          <a:p>
            <a:pPr marL="457200" lvl="0" indent="-317500" algn="just" rtl="0">
              <a:lnSpc>
                <a:spcPct val="90000"/>
              </a:lnSpc>
              <a:spcBef>
                <a:spcPts val="600"/>
              </a:spcBef>
              <a:spcAft>
                <a:spcPts val="0"/>
              </a:spcAft>
              <a:buClr>
                <a:schemeClr val="lt1"/>
              </a:buClr>
              <a:buSzPts val="2200"/>
              <a:buFont typeface="Arial"/>
              <a:buNone/>
            </a:pPr>
            <a:endParaRPr lang="fr-FR" sz="2000" noProof="1">
              <a:solidFill>
                <a:schemeClr val="dk1"/>
              </a:solidFill>
            </a:endParaRPr>
          </a:p>
          <a:p>
            <a:pPr marL="457200" lvl="0" indent="-457200" algn="just" rtl="0">
              <a:lnSpc>
                <a:spcPct val="90000"/>
              </a:lnSpc>
              <a:spcBef>
                <a:spcPts val="600"/>
              </a:spcBef>
              <a:spcAft>
                <a:spcPts val="0"/>
              </a:spcAft>
              <a:buClr>
                <a:schemeClr val="lt1"/>
              </a:buClr>
              <a:buSzPts val="2200"/>
              <a:buFont typeface="Arial"/>
              <a:buChar char="-"/>
            </a:pPr>
            <a:r>
              <a:rPr lang="fr-FR" sz="2000" noProof="1">
                <a:solidFill>
                  <a:schemeClr val="dk1"/>
                </a:solidFill>
              </a:rPr>
              <a:t>L’étudiant qui tente d’intégrer une filière MMOPK via la mineure santé directement peut le faire deux fois.</a:t>
            </a:r>
            <a:endParaRPr lang="fr-FR" noProof="1"/>
          </a:p>
          <a:p>
            <a:pPr marL="457200" lvl="0" indent="-317500" algn="just" rtl="0">
              <a:lnSpc>
                <a:spcPct val="90000"/>
              </a:lnSpc>
              <a:spcBef>
                <a:spcPts val="600"/>
              </a:spcBef>
              <a:spcAft>
                <a:spcPts val="0"/>
              </a:spcAft>
              <a:buClr>
                <a:schemeClr val="lt1"/>
              </a:buClr>
              <a:buSzPts val="2200"/>
              <a:buFont typeface="Arial"/>
              <a:buNone/>
            </a:pPr>
            <a:endParaRPr lang="fr-FR" sz="2000" noProof="1">
              <a:solidFill>
                <a:schemeClr val="dk1"/>
              </a:solidFill>
            </a:endParaRPr>
          </a:p>
          <a:p>
            <a:pPr marL="457200" lvl="0" indent="-457200" algn="just" rtl="0">
              <a:lnSpc>
                <a:spcPct val="90000"/>
              </a:lnSpc>
              <a:spcBef>
                <a:spcPts val="600"/>
              </a:spcBef>
              <a:spcAft>
                <a:spcPts val="0"/>
              </a:spcAft>
              <a:buClr>
                <a:schemeClr val="lt1"/>
              </a:buClr>
              <a:buSzPts val="2200"/>
              <a:buFont typeface="Arial"/>
              <a:buChar char="-"/>
            </a:pPr>
            <a:r>
              <a:rPr lang="fr-FR" sz="2000" b="1" noProof="1">
                <a:solidFill>
                  <a:schemeClr val="dk1"/>
                </a:solidFill>
              </a:rPr>
              <a:t>Mineure Santé </a:t>
            </a:r>
            <a:r>
              <a:rPr lang="fr-FR" sz="2000" noProof="1">
                <a:solidFill>
                  <a:schemeClr val="dk1"/>
                </a:solidFill>
              </a:rPr>
              <a:t>très fortement conseillée pour :</a:t>
            </a:r>
            <a:endParaRPr lang="fr-FR" noProof="1"/>
          </a:p>
          <a:p>
            <a:pPr marL="457200" lvl="0" indent="-457200" algn="just" rtl="0">
              <a:lnSpc>
                <a:spcPct val="90000"/>
              </a:lnSpc>
              <a:spcBef>
                <a:spcPts val="600"/>
              </a:spcBef>
              <a:spcAft>
                <a:spcPts val="0"/>
              </a:spcAft>
              <a:buClr>
                <a:schemeClr val="lt1"/>
              </a:buClr>
              <a:buSzPts val="2200"/>
              <a:buFont typeface="Arial"/>
              <a:buChar char="-"/>
            </a:pPr>
            <a:r>
              <a:rPr lang="fr-FR" sz="2000" b="1" noProof="1">
                <a:solidFill>
                  <a:schemeClr val="dk1"/>
                </a:solidFill>
              </a:rPr>
              <a:t>- lycéens qui ne sont pas certains </a:t>
            </a:r>
            <a:r>
              <a:rPr lang="fr-FR" sz="2000" noProof="1">
                <a:solidFill>
                  <a:schemeClr val="dk1"/>
                </a:solidFill>
              </a:rPr>
              <a:t>de vouloir se lancer dans des études de santé </a:t>
            </a:r>
            <a:endParaRPr lang="fr-FR" noProof="1"/>
          </a:p>
          <a:p>
            <a:pPr marL="457200" lvl="0" indent="-457200" algn="just" rtl="0">
              <a:lnSpc>
                <a:spcPct val="90000"/>
              </a:lnSpc>
              <a:spcBef>
                <a:spcPts val="600"/>
              </a:spcBef>
              <a:spcAft>
                <a:spcPts val="0"/>
              </a:spcAft>
              <a:buClr>
                <a:schemeClr val="lt1"/>
              </a:buClr>
              <a:buSzPts val="2200"/>
              <a:buFont typeface="Arial"/>
              <a:buChar char="-"/>
            </a:pPr>
            <a:r>
              <a:rPr lang="fr-FR" sz="2000" b="1" noProof="1">
                <a:solidFill>
                  <a:schemeClr val="dk1"/>
                </a:solidFill>
              </a:rPr>
              <a:t>-</a:t>
            </a:r>
            <a:r>
              <a:rPr lang="fr-FR" sz="2000" noProof="1">
                <a:solidFill>
                  <a:schemeClr val="dk1"/>
                </a:solidFill>
              </a:rPr>
              <a:t> </a:t>
            </a:r>
            <a:r>
              <a:rPr lang="fr-FR" sz="2000" b="1" noProof="1">
                <a:solidFill>
                  <a:schemeClr val="dk1"/>
                </a:solidFill>
              </a:rPr>
              <a:t>étudiants qui veulent faire pharmacie </a:t>
            </a:r>
            <a:r>
              <a:rPr lang="fr-FR" sz="2000" noProof="1">
                <a:solidFill>
                  <a:schemeClr val="dk1"/>
                </a:solidFill>
              </a:rPr>
              <a:t>(car la licence chimie prépare mieux) </a:t>
            </a:r>
            <a:endParaRPr lang="fr-FR" noProof="1"/>
          </a:p>
          <a:p>
            <a:pPr marL="457200" lvl="0" indent="-317500" algn="just" rtl="0">
              <a:lnSpc>
                <a:spcPct val="90000"/>
              </a:lnSpc>
              <a:spcBef>
                <a:spcPts val="600"/>
              </a:spcBef>
              <a:spcAft>
                <a:spcPts val="0"/>
              </a:spcAft>
              <a:buClr>
                <a:schemeClr val="lt1"/>
              </a:buClr>
              <a:buSzPts val="2200"/>
              <a:buFont typeface="Arial"/>
              <a:buNone/>
            </a:pPr>
            <a:endParaRPr lang="fr-FR" sz="2000" noProof="1">
              <a:solidFill>
                <a:schemeClr val="dk1"/>
              </a:solidFill>
            </a:endParaRPr>
          </a:p>
          <a:p>
            <a:pPr marL="457200" lvl="0" indent="-457200" algn="just" rtl="0">
              <a:lnSpc>
                <a:spcPct val="90000"/>
              </a:lnSpc>
              <a:spcBef>
                <a:spcPts val="600"/>
              </a:spcBef>
              <a:spcAft>
                <a:spcPts val="0"/>
              </a:spcAft>
              <a:buClr>
                <a:schemeClr val="lt1"/>
              </a:buClr>
              <a:buSzPts val="2200"/>
              <a:buFont typeface="Arial"/>
              <a:buChar char="-"/>
            </a:pPr>
            <a:r>
              <a:rPr lang="fr-FR" b="1" noProof="1">
                <a:solidFill>
                  <a:schemeClr val="dk1"/>
                </a:solidFill>
              </a:rPr>
              <a:t>Examen toujours très sélectif mais à l’écrit ET à l’oral</a:t>
            </a:r>
            <a:endParaRPr lang="fr-FR" noProof="1"/>
          </a:p>
          <a:p>
            <a:pPr marL="457200" lvl="0" indent="-228600" algn="l" rtl="0">
              <a:lnSpc>
                <a:spcPct val="111000"/>
              </a:lnSpc>
              <a:spcBef>
                <a:spcPts val="930"/>
              </a:spcBef>
              <a:spcAft>
                <a:spcPts val="0"/>
              </a:spcAft>
              <a:buClr>
                <a:srgbClr val="464B56"/>
              </a:buClr>
              <a:buSzPts val="1800"/>
              <a:buNone/>
            </a:pP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Facette">
  <a:themeElements>
    <a:clrScheme name="Facette">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Facette">
  <a:themeElements>
    <a:clrScheme name="Facette">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Bureau">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TotalTime>
  <Words>1166</Words>
  <Application>Microsoft Office PowerPoint</Application>
  <PresentationFormat>Grand écran</PresentationFormat>
  <Paragraphs>208</Paragraphs>
  <Slides>24</Slides>
  <Notes>24</Notes>
  <HiddenSlides>0</HiddenSlides>
  <MMClips>0</MMClips>
  <ScaleCrop>false</ScaleCrop>
  <HeadingPairs>
    <vt:vector size="6" baseType="variant">
      <vt:variant>
        <vt:lpstr>Polices utilisées</vt:lpstr>
      </vt:variant>
      <vt:variant>
        <vt:i4>5</vt:i4>
      </vt:variant>
      <vt:variant>
        <vt:lpstr>Thème</vt:lpstr>
      </vt:variant>
      <vt:variant>
        <vt:i4>3</vt:i4>
      </vt:variant>
      <vt:variant>
        <vt:lpstr>Titres des diapositives</vt:lpstr>
      </vt:variant>
      <vt:variant>
        <vt:i4>24</vt:i4>
      </vt:variant>
    </vt:vector>
  </HeadingPairs>
  <TitlesOfParts>
    <vt:vector size="32" baseType="lpstr">
      <vt:lpstr>Arial</vt:lpstr>
      <vt:lpstr>Calibri</vt:lpstr>
      <vt:lpstr>Century Schoolbook</vt:lpstr>
      <vt:lpstr>Noto Sans Symbols</vt:lpstr>
      <vt:lpstr>Trebuchet MS</vt:lpstr>
      <vt:lpstr>Facette</vt:lpstr>
      <vt:lpstr>Simple Light</vt:lpstr>
      <vt:lpstr>Facette</vt:lpstr>
      <vt:lpstr>Retour dans les lycées  2019-2020</vt:lpstr>
      <vt:lpstr> Programme de la rencontre: </vt:lpstr>
      <vt:lpstr>        </vt:lpstr>
      <vt:lpstr>Présentation PowerPoint</vt:lpstr>
      <vt:lpstr>Conditions d’une licence santé </vt:lpstr>
      <vt:lpstr>MAJEURE SANTÉ</vt:lpstr>
      <vt:lpstr>MINEURE SANTÉ</vt:lpstr>
      <vt:lpstr>L’examen</vt:lpstr>
      <vt:lpstr>IMPORTANT</vt:lpstr>
      <vt:lpstr>SCHÉMA RÉCAP MMOP</vt:lpstr>
      <vt:lpstr> Routine de l’étudiant en licence santé</vt:lpstr>
      <vt:lpstr>Les cours </vt:lpstr>
      <vt:lpstr>La Bibliothèque Universitaire</vt:lpstr>
      <vt:lpstr>Autre parti pris : rester chez soi </vt:lpstr>
      <vt:lpstr> Le tutorat : Quelle aide apportons-nous? </vt:lpstr>
      <vt:lpstr>Présentation PowerPoint</vt:lpstr>
      <vt:lpstr> Les filières MMOPK</vt:lpstr>
      <vt:lpstr>Médecine</vt:lpstr>
      <vt:lpstr>Maïeutique : Sage-femme</vt:lpstr>
      <vt:lpstr>Odontologie : dentaire</vt:lpstr>
      <vt:lpstr>Pharmacie</vt:lpstr>
      <vt:lpstr>Kinésithérapie (à part)</vt:lpstr>
      <vt:lpstr>DATES DES PORTES OUVERTES</vt:lpstr>
      <vt:lpstr>MERCI INFINIMENT POUR VOTRE ATTENTION N’HESITEZ PAS A POSER DES QUESTION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Retour dans les lycées  2019-2020</dc:title>
  <dc:creator>Mathilde Jan</dc:creator>
  <cp:lastModifiedBy>Claire De Bruine</cp:lastModifiedBy>
  <cp:revision>6</cp:revision>
  <dcterms:created xsi:type="dcterms:W3CDTF">2019-11-11T17:22:21Z</dcterms:created>
  <dcterms:modified xsi:type="dcterms:W3CDTF">2020-01-23T10:33:26Z</dcterms:modified>
</cp:coreProperties>
</file>