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52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0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1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64602-A316-4EB4-ACA1-4420314F7EC0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BAB9E-B8F5-42E6-AD53-98240D866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79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A8aL_PxpY6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QcUX852RV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9dQ10MOu8" TargetMode="External"/><Relationship Id="rId2" Type="http://schemas.openxmlformats.org/officeDocument/2006/relationships/hyperlink" Target="https://www.youtube.com/watch?v=zw4P7xRB74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495" y="1175081"/>
            <a:ext cx="6528018" cy="2345264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Diaporama n°5:</a:t>
            </a:r>
            <a:br>
              <a:rPr lang="fr-FR" dirty="0"/>
            </a:br>
            <a:r>
              <a:rPr lang="fr-FR" dirty="0"/>
              <a:t>Optimisation d’une synthèse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E3DD9D-1CB1-45EE-BD33-488CFB5B9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" r="-3" b="-3"/>
          <a:stretch/>
        </p:blipFill>
        <p:spPr>
          <a:xfrm>
            <a:off x="930978" y="802579"/>
            <a:ext cx="3059206" cy="2024702"/>
          </a:xfrm>
          <a:prstGeom prst="rect">
            <a:avLst/>
          </a:prstGeom>
          <a:ln w="57150" cmpd="thickThin">
            <a:noFill/>
            <a:miter lim="800000"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6DD97DD-9C7A-491C-9E29-1351A9669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05" y="4428066"/>
            <a:ext cx="4908933" cy="1669036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375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0CE42D-0C37-4870-BD9B-F12DFDFB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47" y="1489733"/>
            <a:ext cx="4906122" cy="32829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385FE4-D9CB-409C-8853-ACDDEEE8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33" y="2064760"/>
            <a:ext cx="4465831" cy="21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D8B2B-A255-42C2-AD63-DFE10615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1513235"/>
            <a:ext cx="9609668" cy="14688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N’oublie pas d’apporter ton travail pour la séance de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09BDD0-59A3-49CD-A8D7-433BF827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45700"/>
            <a:ext cx="1828800" cy="2400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33917B-7614-4302-B1CB-407A579C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2264">
            <a:off x="1447106" y="2709152"/>
            <a:ext cx="2371725" cy="23336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4093C1-CA18-42D5-BD63-43BE7130A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3204">
            <a:off x="7706422" y="2771331"/>
            <a:ext cx="2683607" cy="30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8A8CC3BF-13BE-42C6-B8FC-9917465E8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Mme GAMBERT-CORBIN</a:t>
            </a:r>
          </a:p>
          <a:p>
            <a:r>
              <a:rPr lang="fr-FR" dirty="0"/>
              <a:t>Lycée Saint-Charles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6C4358-8844-429B-8A06-EADFF0B0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" r="-3" b="-3"/>
          <a:stretch/>
        </p:blipFill>
        <p:spPr>
          <a:xfrm>
            <a:off x="2938197" y="1884247"/>
            <a:ext cx="1644954" cy="1088695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709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612A88-DA86-4EB7-917B-87DBE113B3FB}"/>
              </a:ext>
            </a:extLst>
          </p:cNvPr>
          <p:cNvSpPr txBox="1"/>
          <p:nvPr/>
        </p:nvSpPr>
        <p:spPr>
          <a:xfrm>
            <a:off x="1000698" y="1145754"/>
            <a:ext cx="10190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Pour effectuer correctement ce travail de classe inversée, il faut regarder les vidéos proposées sur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la synthèse. Ce sont principalement des rappels de la classe de première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Sur une feuille de classeur, noter le titre de la partie du chapitre et faire l’exercice proposé à la fin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du diaporama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Une fiche récapitulative sera distribuée en cours lors de la correction.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B9242-13AE-4F5A-940F-AD1CE361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64" y="3509582"/>
            <a:ext cx="2955399" cy="23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224" y="1312241"/>
            <a:ext cx="10201783" cy="2345264"/>
          </a:xfrm>
        </p:spPr>
        <p:txBody>
          <a:bodyPr>
            <a:normAutofit/>
          </a:bodyPr>
          <a:lstStyle/>
          <a:p>
            <a:r>
              <a:rPr lang="fr-FR" dirty="0"/>
              <a:t>Rappel sur la notion de synthèse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0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676065-4FFE-4BDF-8DCF-6DF7326E2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09650"/>
            <a:ext cx="95345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D96588-CFE6-4EE9-8EE1-411CEAF70FED}"/>
              </a:ext>
            </a:extLst>
          </p:cNvPr>
          <p:cNvSpPr txBox="1"/>
          <p:nvPr/>
        </p:nvSpPr>
        <p:spPr>
          <a:xfrm>
            <a:off x="1085088" y="997958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Exemple d’un montage: le montage à reflux.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Regarder la vidéo ci-dessous en cliquant sur le lien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1340B3-CCE7-43A3-9546-049604EC330B}"/>
              </a:ext>
            </a:extLst>
          </p:cNvPr>
          <p:cNvSpPr txBox="1"/>
          <p:nvPr/>
        </p:nvSpPr>
        <p:spPr>
          <a:xfrm>
            <a:off x="5782491" y="3059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kern="1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  <a:hlinkClick r:id="rId2"/>
              </a:rPr>
              <a:t>https://www.youtube.com/watch?v=A8aL_PxpY6M</a:t>
            </a:r>
            <a:endParaRPr lang="fr-FR" sz="1800" kern="1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9ADCC0-9CA7-4F57-ABEA-A7378928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25" y="2143124"/>
            <a:ext cx="3667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A3AE93-01E9-49FE-8C46-B904369655CB}"/>
              </a:ext>
            </a:extLst>
          </p:cNvPr>
          <p:cNvSpPr txBox="1"/>
          <p:nvPr/>
        </p:nvSpPr>
        <p:spPr>
          <a:xfrm>
            <a:off x="1036320" y="966585"/>
            <a:ext cx="680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du traitement du milieu réactionnel : la filtration sous vide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Regarder la vidéo suivante en cliquant sur le lien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4732F2-001C-4708-8235-1D9B0F6BA603}"/>
              </a:ext>
            </a:extLst>
          </p:cNvPr>
          <p:cNvSpPr txBox="1"/>
          <p:nvPr/>
        </p:nvSpPr>
        <p:spPr>
          <a:xfrm>
            <a:off x="5623995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kern="1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  <a:hlinkClick r:id="rId2"/>
              </a:rPr>
              <a:t>https://www.youtube.com/watch?v=bQcUX852RVQ</a:t>
            </a:r>
            <a:endParaRPr lang="fr-FR" sz="1800" kern="1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915A7A-17B5-4FB6-BD2D-E7880640F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23" y="2361819"/>
            <a:ext cx="2838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25C673-E806-40C7-AC54-BA1B2EB65157}"/>
              </a:ext>
            </a:extLst>
          </p:cNvPr>
          <p:cNvSpPr txBox="1"/>
          <p:nvPr/>
        </p:nvSpPr>
        <p:spPr>
          <a:xfrm>
            <a:off x="1414272" y="1085088"/>
            <a:ext cx="702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de technique d’analyse : La chromatographie sur couche mince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Regarder les vidéos en cliquant sur les liens ci-dessous.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9BE377-8644-4701-A141-2C294B0411F8}"/>
              </a:ext>
            </a:extLst>
          </p:cNvPr>
          <p:cNvSpPr txBox="1"/>
          <p:nvPr/>
        </p:nvSpPr>
        <p:spPr>
          <a:xfrm>
            <a:off x="5624173" y="2782669"/>
            <a:ext cx="737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kern="150" dirty="0"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Vidéo 1 : </a:t>
            </a:r>
            <a:r>
              <a:rPr lang="fr-FR" sz="1800" u="sng" kern="15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  <a:hlinkClick r:id="rId2"/>
              </a:rPr>
              <a:t>https://www.youtube.com/watch?v=zw4P7xRB74k</a:t>
            </a:r>
            <a:endParaRPr lang="fr-FR" sz="2000" u="sng" kern="15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800" kern="150" dirty="0"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Vidéo 2 :</a:t>
            </a:r>
            <a:r>
              <a:rPr lang="fr-FR" sz="1800" u="sng" kern="15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  <a:hlinkClick r:id="rId3"/>
              </a:rPr>
              <a:t>https://www.youtube.com/watch?v=lF9dQ10MOu8</a:t>
            </a:r>
            <a:endParaRPr lang="fr-FR" sz="2000" kern="1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6FDF8C-66A4-4ECD-A299-100C66750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66" y="1974755"/>
            <a:ext cx="2135383" cy="18110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E12890-A671-4ACA-AA96-BBC30F1F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5911">
            <a:off x="3742568" y="2926494"/>
            <a:ext cx="1186352" cy="17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224" y="1312241"/>
            <a:ext cx="10201783" cy="2345264"/>
          </a:xfrm>
        </p:spPr>
        <p:txBody>
          <a:bodyPr>
            <a:normAutofit/>
          </a:bodyPr>
          <a:lstStyle/>
          <a:p>
            <a:r>
              <a:rPr lang="fr-FR" dirty="0"/>
              <a:t>Comment optimiser une synthèse?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16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C0C9C6-D408-4CE5-865F-F8D1BDD7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756" y="1401045"/>
            <a:ext cx="1392710" cy="17186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321077-DFDF-46AE-A2E9-F1AC56A8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34" y="1528836"/>
            <a:ext cx="88677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1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216</Words>
  <Application>Microsoft Office PowerPoint</Application>
  <PresentationFormat>Grand écran</PresentationFormat>
  <Paragraphs>23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Organique</vt:lpstr>
      <vt:lpstr>Diaporama n°5: Optimisation d’une synthèse</vt:lpstr>
      <vt:lpstr>Présentation PowerPoint</vt:lpstr>
      <vt:lpstr>Rappel sur la notion de synthèse</vt:lpstr>
      <vt:lpstr>Présentation PowerPoint</vt:lpstr>
      <vt:lpstr>Présentation PowerPoint</vt:lpstr>
      <vt:lpstr>Présentation PowerPoint</vt:lpstr>
      <vt:lpstr>Présentation PowerPoint</vt:lpstr>
      <vt:lpstr>Comment optimiser une synthèse?</vt:lpstr>
      <vt:lpstr>Présentation PowerPoint</vt:lpstr>
      <vt:lpstr>Présentation PowerPoint</vt:lpstr>
      <vt:lpstr>N’oublie pas d’apporter ton travail pour la séance de cours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d’une synthèse</dc:title>
  <dc:creator>Myriam Corbin</dc:creator>
  <cp:lastModifiedBy>Myriam Corbin</cp:lastModifiedBy>
  <cp:revision>8</cp:revision>
  <dcterms:created xsi:type="dcterms:W3CDTF">2020-12-28T11:24:18Z</dcterms:created>
  <dcterms:modified xsi:type="dcterms:W3CDTF">2021-01-09T12:35:30Z</dcterms:modified>
</cp:coreProperties>
</file>