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52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94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00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64602-A316-4EB4-ACA1-4420314F7EC0}" type="datetimeFigureOut">
              <a:rPr lang="fr-FR" smtClean="0"/>
              <a:t>09/01/2021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3BAB9E-B8F5-42E6-AD53-98240D866924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1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64602-A316-4EB4-ACA1-4420314F7EC0}" type="datetimeFigureOut">
              <a:rPr lang="fr-FR" smtClean="0"/>
              <a:t>09/01/2021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BAB9E-B8F5-42E6-AD53-98240D86692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5" r:id="rId3"/>
    <p:sldLayoutId id="2147483679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9fRo_Xwp7S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582" y="1321910"/>
            <a:ext cx="6528018" cy="1441109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u="sng" dirty="0">
                <a:solidFill>
                  <a:srgbClr val="FF0000"/>
                </a:solidFill>
              </a:rPr>
              <a:t>Diaporama n°2:</a:t>
            </a:r>
            <a:br>
              <a:rPr lang="fr-FR" dirty="0"/>
            </a:br>
            <a:r>
              <a:rPr lang="fr-FR" dirty="0"/>
              <a:t>Structure des molécules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E3DD9D-1CB1-45EE-BD33-488CFB5B9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" r="-3" b="-3"/>
          <a:stretch/>
        </p:blipFill>
        <p:spPr>
          <a:xfrm>
            <a:off x="930978" y="802579"/>
            <a:ext cx="3059206" cy="2024702"/>
          </a:xfrm>
          <a:prstGeom prst="rect">
            <a:avLst/>
          </a:prstGeom>
          <a:ln w="57150" cmpd="thickThin">
            <a:noFill/>
            <a:miter lim="800000"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6DD97DD-9C7A-491C-9E29-1351A9669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05" y="4428066"/>
            <a:ext cx="4908933" cy="1669036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9017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BADB23-9081-4FCE-BB86-679D86DB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11" y="1139199"/>
            <a:ext cx="8341112" cy="40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862" y="1831850"/>
            <a:ext cx="7598153" cy="1199393"/>
          </a:xfrm>
        </p:spPr>
        <p:txBody>
          <a:bodyPr>
            <a:normAutofit fontScale="90000"/>
          </a:bodyPr>
          <a:lstStyle/>
          <a:p>
            <a:r>
              <a:rPr lang="fr-FR" dirty="0"/>
              <a:t>Les isomères de constitution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384E5-91A6-4D6D-984A-530E9EB7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14" y="930402"/>
            <a:ext cx="7811262" cy="51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8CF869-5EFA-4746-8617-965AAA40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583706"/>
            <a:ext cx="7791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F8EE5E-6A48-4772-9A55-F3804F2D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11" y="1387395"/>
            <a:ext cx="9194366" cy="25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D8B2B-A255-42C2-AD63-DFE10615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1513235"/>
            <a:ext cx="9609668" cy="14688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N’oublie pas d’apporter ton travail pour la séance de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09BDD0-59A3-49CD-A8D7-433BF827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45700"/>
            <a:ext cx="1828800" cy="2400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33917B-7614-4302-B1CB-407A579C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2264">
            <a:off x="1447106" y="2709152"/>
            <a:ext cx="2371725" cy="23336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4093C1-CA18-42D5-BD63-43BE7130A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3204">
            <a:off x="7706422" y="2771331"/>
            <a:ext cx="2683607" cy="30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8A8CC3BF-13BE-42C6-B8FC-9917465E8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Mme GAMBERT-CORBIN</a:t>
            </a:r>
          </a:p>
          <a:p>
            <a:r>
              <a:rPr lang="fr-FR" dirty="0"/>
              <a:t>Lycée Saint-Charles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6C4358-8844-429B-8A06-EADFF0B0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" r="-3" b="-3"/>
          <a:stretch/>
        </p:blipFill>
        <p:spPr>
          <a:xfrm>
            <a:off x="2938197" y="1884247"/>
            <a:ext cx="1644954" cy="1088695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709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612A88-DA86-4EB7-917B-87DBE113B3FB}"/>
              </a:ext>
            </a:extLst>
          </p:cNvPr>
          <p:cNvSpPr txBox="1"/>
          <p:nvPr/>
        </p:nvSpPr>
        <p:spPr>
          <a:xfrm>
            <a:off x="1000698" y="1145754"/>
            <a:ext cx="10190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Pour effectuer correctement ce travail de classe inversée, il te faut une feuille de classeur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Sur la feuille de classeur, tu noteras le titre du diaporama et après avoir regardé la capsule vidéo, tu feras les exercices que je vais proposer. Ils seront à rendre en classe à la date de ton choix mais avant le 2 février.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 l’issu de ce diaporama n°2, il y a la fiche d’exercices de nomenclature de première à faire aussi.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Cette fiche sera à me rendre également en classe à la date de ton choix mais avant le 2 février.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Une fiche récapitulative sera distribuée en cours lors de la correction.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B9242-13AE-4F5A-940F-AD1CE361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977" y="3918858"/>
            <a:ext cx="2384043" cy="19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695" y="1563626"/>
            <a:ext cx="6528018" cy="1199393"/>
          </a:xfrm>
        </p:spPr>
        <p:txBody>
          <a:bodyPr>
            <a:normAutofit/>
          </a:bodyPr>
          <a:lstStyle/>
          <a:p>
            <a:r>
              <a:rPr lang="fr-FR" dirty="0"/>
              <a:t>Le squelette carboné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0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64902F4-6FFC-4ACC-9623-865356D93325}"/>
              </a:ext>
            </a:extLst>
          </p:cNvPr>
          <p:cNvSpPr txBox="1"/>
          <p:nvPr/>
        </p:nvSpPr>
        <p:spPr>
          <a:xfrm>
            <a:off x="1170432" y="1124713"/>
            <a:ext cx="9528048" cy="166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atomes de carbone sont liés les uns aux autres pour former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chaînes carbonées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peuvent être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linéaires, ramifiés ou cycliques.</a:t>
            </a:r>
          </a:p>
          <a:p>
            <a:pPr>
              <a:lnSpc>
                <a:spcPct val="115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chaines constituent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squelette carboné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molécules organiques.</a:t>
            </a:r>
          </a:p>
          <a:p>
            <a:pPr>
              <a:lnSpc>
                <a:spcPct val="115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5257F2-B7FC-4357-8102-1AB582595E13}"/>
              </a:ext>
            </a:extLst>
          </p:cNvPr>
          <p:cNvSpPr txBox="1"/>
          <p:nvPr/>
        </p:nvSpPr>
        <p:spPr>
          <a:xfrm>
            <a:off x="1252728" y="2980944"/>
            <a:ext cx="9674352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squelette d’une molécule est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toutes les liaisons chimiques entre atomes de carbone sont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liaisons simples.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F12C58-98DD-4317-B82D-86765021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591" y="3881528"/>
            <a:ext cx="27146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9A3C42-213C-48F6-910B-CDB48AFFE503}"/>
              </a:ext>
            </a:extLst>
          </p:cNvPr>
          <p:cNvSpPr txBox="1"/>
          <p:nvPr/>
        </p:nvSpPr>
        <p:spPr>
          <a:xfrm>
            <a:off x="896112" y="1115568"/>
            <a:ext cx="9770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chaine carbonée la plus longue peut présenter des doubles liaisons C = C ou des triples liaisons : 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dit que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molécule est insaturée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présente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insaturations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9BAA63-2677-4D3D-B262-03F40ABE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53" y="1444562"/>
            <a:ext cx="1800987" cy="17604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D55FD0-AA00-4498-BE6D-F389A02116BF}"/>
              </a:ext>
            </a:extLst>
          </p:cNvPr>
          <p:cNvSpPr txBox="1"/>
          <p:nvPr/>
        </p:nvSpPr>
        <p:spPr>
          <a:xfrm>
            <a:off x="960120" y="3320167"/>
            <a:ext cx="8045792" cy="66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chaine carbonée peut se fermer sur elle-même 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molécule est dite cyclique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A78DF9-7BF1-4548-B45A-9421F4691183}"/>
              </a:ext>
            </a:extLst>
          </p:cNvPr>
          <p:cNvSpPr txBox="1"/>
          <p:nvPr/>
        </p:nvSpPr>
        <p:spPr>
          <a:xfrm>
            <a:off x="960120" y="4601436"/>
            <a:ext cx="10352449" cy="66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chaine carbonée la plus longue peut présenter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ramifications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on dit que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molécule est ramifiée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759D8-7A2D-4CA6-858C-9B5A218C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912" y="3320167"/>
            <a:ext cx="1398842" cy="12934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7E0104-03F9-4A7D-99E3-B388396C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16" y="4934283"/>
            <a:ext cx="1660537" cy="10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5EB605-6370-4FCA-9297-CC48BCD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15500A-B0FC-4BBC-9B3A-DB04A3186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34036E-AD29-437D-AADD-C8A1B08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695" y="1563626"/>
            <a:ext cx="6528018" cy="1199393"/>
          </a:xfrm>
        </p:spPr>
        <p:txBody>
          <a:bodyPr>
            <a:normAutofit/>
          </a:bodyPr>
          <a:lstStyle/>
          <a:p>
            <a:r>
              <a:rPr lang="fr-FR" dirty="0"/>
              <a:t>La formule topologique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9F75F-C2FC-4A93-AF4C-C7E2E197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4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C78F91-8D43-4271-9C56-A88201AE5D1B}"/>
              </a:ext>
            </a:extLst>
          </p:cNvPr>
          <p:cNvSpPr txBox="1"/>
          <p:nvPr/>
        </p:nvSpPr>
        <p:spPr>
          <a:xfrm>
            <a:off x="1042417" y="1088136"/>
            <a:ext cx="10369296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Rappels: </a:t>
            </a:r>
          </a:p>
          <a:p>
            <a:pPr>
              <a:lnSpc>
                <a:spcPct val="115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formule brute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d’une molécule donne sa composition en précisant par des indices le nombre de chacun </a:t>
            </a: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atomes qui la constituent.</a:t>
            </a:r>
          </a:p>
          <a:p>
            <a:pPr>
              <a:lnSpc>
                <a:spcPct val="115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formule développée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d’une molécule permet de représenter toutes les liaisons chimiques entre les atomes </a:t>
            </a: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la constituent.</a:t>
            </a: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formule semi-développée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d’une molécule, les liaisons mettant en jeu l’atome d’hydrogène ne figurent pas.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8FB102-83F7-4555-A91D-1C643B93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40" y="3645759"/>
            <a:ext cx="63436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3FDE10-4D21-4472-A428-6F20B392DB82}"/>
              </a:ext>
            </a:extLst>
          </p:cNvPr>
          <p:cNvSpPr txBox="1"/>
          <p:nvPr/>
        </p:nvSpPr>
        <p:spPr>
          <a:xfrm>
            <a:off x="1143000" y="1426464"/>
            <a:ext cx="949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Regarder la vidéo et sur une feuille, donner les formules topologiques des molécules de la diapo suivante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A2279-859E-4A1F-BBCF-D411785A3EBD}"/>
              </a:ext>
            </a:extLst>
          </p:cNvPr>
          <p:cNvSpPr txBox="1"/>
          <p:nvPr/>
        </p:nvSpPr>
        <p:spPr>
          <a:xfrm>
            <a:off x="3425952" y="1979414"/>
            <a:ext cx="7212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Clique sur le lien suivant ou sur la vidéo pour visualiser la capsule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496B2C-74AD-467A-BE74-D26C10313985}"/>
              </a:ext>
            </a:extLst>
          </p:cNvPr>
          <p:cNvSpPr txBox="1"/>
          <p:nvPr/>
        </p:nvSpPr>
        <p:spPr>
          <a:xfrm>
            <a:off x="896112" y="3429000"/>
            <a:ext cx="505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https://www.youtube.com/watch?v=9fRo_Xwp7S8</a:t>
            </a:r>
            <a:endParaRPr lang="fr-FR" dirty="0"/>
          </a:p>
          <a:p>
            <a:endParaRPr lang="fr-FR" dirty="0"/>
          </a:p>
        </p:txBody>
      </p:sp>
      <p:pic>
        <p:nvPicPr>
          <p:cNvPr id="8" name="formule-topologique">
            <a:hlinkClick r:id="" action="ppaction://media"/>
            <a:extLst>
              <a:ext uri="{FF2B5EF4-FFF2-40B4-BE49-F238E27FC236}">
                <a16:creationId xmlns:a16="http://schemas.microsoft.com/office/drawing/2014/main" id="{73BFD6EC-7BCC-47D4-B38C-2F51E35774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5289" y="2643152"/>
            <a:ext cx="3819144" cy="28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0A9E1B-047B-46BD-8EEA-1190FF523016}"/>
              </a:ext>
            </a:extLst>
          </p:cNvPr>
          <p:cNvSpPr txBox="1"/>
          <p:nvPr/>
        </p:nvSpPr>
        <p:spPr>
          <a:xfrm>
            <a:off x="1511808" y="106070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BC2693-E0FD-420A-ABDE-DC1AAE10FA2C}"/>
              </a:ext>
            </a:extLst>
          </p:cNvPr>
          <p:cNvSpPr txBox="1"/>
          <p:nvPr/>
        </p:nvSpPr>
        <p:spPr>
          <a:xfrm>
            <a:off x="4757928" y="1060704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485773-2740-4FDC-A4F6-8CF057FE995F}"/>
              </a:ext>
            </a:extLst>
          </p:cNvPr>
          <p:cNvSpPr txBox="1"/>
          <p:nvPr/>
        </p:nvSpPr>
        <p:spPr>
          <a:xfrm>
            <a:off x="8004048" y="1060704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529E1A-CDA4-4A87-8A75-BF98D88B8B0E}"/>
              </a:ext>
            </a:extLst>
          </p:cNvPr>
          <p:cNvSpPr txBox="1"/>
          <p:nvPr/>
        </p:nvSpPr>
        <p:spPr>
          <a:xfrm>
            <a:off x="1507666" y="346736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D26CC9-59D1-4856-BAA7-A3A220A7A96B}"/>
              </a:ext>
            </a:extLst>
          </p:cNvPr>
          <p:cNvSpPr txBox="1"/>
          <p:nvPr/>
        </p:nvSpPr>
        <p:spPr>
          <a:xfrm>
            <a:off x="4725260" y="346914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7CD257-34F1-4A73-82C9-B454349C6C20}"/>
              </a:ext>
            </a:extLst>
          </p:cNvPr>
          <p:cNvSpPr txBox="1"/>
          <p:nvPr/>
        </p:nvSpPr>
        <p:spPr>
          <a:xfrm>
            <a:off x="8004048" y="346914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Molécule 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AE3D67-E2DC-493C-AB19-B77397C2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04" y="1600200"/>
            <a:ext cx="1847850" cy="1219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8C01099-AB8F-441F-9478-BAA28836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545" y="1556147"/>
            <a:ext cx="2495550" cy="13430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61A73F-23CC-43D9-8018-4F4F7064E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12" y="1775222"/>
            <a:ext cx="2390775" cy="1123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6BC7A-D953-4C77-AF4F-80524C9C7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719" y="4247651"/>
            <a:ext cx="2892298" cy="11510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33E67C-CC1C-4B64-94EB-73A5A5B72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5" y="4247651"/>
            <a:ext cx="3178492" cy="8700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3103963-65A7-4B83-A899-A870F06C1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728" y="4002025"/>
            <a:ext cx="28765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392</Words>
  <Application>Microsoft Office PowerPoint</Application>
  <PresentationFormat>Grand écran</PresentationFormat>
  <Paragraphs>37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Organique</vt:lpstr>
      <vt:lpstr> Diaporama n°2: Structure des molécules</vt:lpstr>
      <vt:lpstr>Présentation PowerPoint</vt:lpstr>
      <vt:lpstr>Le squelette carboné</vt:lpstr>
      <vt:lpstr>Présentation PowerPoint</vt:lpstr>
      <vt:lpstr>Présentation PowerPoint</vt:lpstr>
      <vt:lpstr>La formule topologique</vt:lpstr>
      <vt:lpstr>Présentation PowerPoint</vt:lpstr>
      <vt:lpstr>Présentation PowerPoint</vt:lpstr>
      <vt:lpstr>Présentation PowerPoint</vt:lpstr>
      <vt:lpstr>Présentation PowerPoint</vt:lpstr>
      <vt:lpstr>Les isomères de constitution</vt:lpstr>
      <vt:lpstr>Présentation PowerPoint</vt:lpstr>
      <vt:lpstr>Présentation PowerPoint</vt:lpstr>
      <vt:lpstr>Présentation PowerPoint</vt:lpstr>
      <vt:lpstr>N’oublie pas d’apporter ton travail pour la séance de cours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des molécules</dc:title>
  <dc:creator>Myriam Corbin</dc:creator>
  <cp:lastModifiedBy>Myriam Corbin</cp:lastModifiedBy>
  <cp:revision>12</cp:revision>
  <dcterms:created xsi:type="dcterms:W3CDTF">2020-12-28T10:29:27Z</dcterms:created>
  <dcterms:modified xsi:type="dcterms:W3CDTF">2021-01-09T12:30:06Z</dcterms:modified>
</cp:coreProperties>
</file>