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60" r:id="rId4"/>
    <p:sldId id="272" r:id="rId5"/>
    <p:sldId id="273" r:id="rId6"/>
    <p:sldId id="274" r:id="rId7"/>
    <p:sldId id="262" r:id="rId8"/>
    <p:sldId id="275" r:id="rId9"/>
    <p:sldId id="276" r:id="rId10"/>
    <p:sldId id="264" r:id="rId11"/>
    <p:sldId id="277" r:id="rId12"/>
    <p:sldId id="278" r:id="rId13"/>
    <p:sldId id="270" r:id="rId14"/>
    <p:sldId id="279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1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41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8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4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352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60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59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2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6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45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7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29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7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503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00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52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69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964602-A316-4EB4-ACA1-4420314F7EC0}" type="datetimeFigureOut">
              <a:rPr lang="fr-FR" smtClean="0"/>
              <a:t>09/01/2021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3BAB9E-B8F5-42E6-AD53-98240D866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SIg_mh7Eja4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P_J5cTU2z0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D4DhxwBCpxc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5EB605-6370-4FCA-9297-CC48BCDB4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15500A-B0FC-4BBC-9B3A-DB04A3186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34036E-AD29-437D-AADD-C8A1B08B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495" y="1175081"/>
            <a:ext cx="6528018" cy="2345264"/>
          </a:xfrm>
        </p:spPr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Diaporama n°1:</a:t>
            </a:r>
            <a:br>
              <a:rPr lang="fr-FR" dirty="0"/>
            </a:br>
            <a:r>
              <a:rPr lang="fr-FR" dirty="0"/>
              <a:t>La nomenclature de Première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E3DD9D-1CB1-45EE-BD33-488CFB5B9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" r="-3" b="-3"/>
          <a:stretch/>
        </p:blipFill>
        <p:spPr>
          <a:xfrm>
            <a:off x="930978" y="802579"/>
            <a:ext cx="3059206" cy="2024702"/>
          </a:xfrm>
          <a:prstGeom prst="rect">
            <a:avLst/>
          </a:prstGeom>
          <a:ln w="57150" cmpd="thickThin">
            <a:noFill/>
            <a:miter lim="800000"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9F75F-C2FC-4A93-AF4C-C7E2E197A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3522131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36DD97DD-9C7A-491C-9E29-1351A966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405" y="4428066"/>
            <a:ext cx="4908933" cy="1669036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353754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FD820-6A65-4C0F-8F9E-B4C470C2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LES ALDEHYDES ET CETONES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843E00-7F9A-49A7-B93A-011D67F1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4396">
            <a:off x="8619905" y="3229726"/>
            <a:ext cx="2200275" cy="8477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9D48BF-69B5-4C49-956D-3A7D4E384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0713">
            <a:off x="1026669" y="3034933"/>
            <a:ext cx="2552700" cy="16097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4E4621-BA52-498C-9FC9-A47B80F8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3022933"/>
            <a:ext cx="2705100" cy="17335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B1B1618-D68D-48CE-9480-182B894029D7}"/>
              </a:ext>
            </a:extLst>
          </p:cNvPr>
          <p:cNvSpPr txBox="1"/>
          <p:nvPr/>
        </p:nvSpPr>
        <p:spPr>
          <a:xfrm>
            <a:off x="4994366" y="53069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https://www.youtube.com/watch?v=SIg_mh7Eja4</a:t>
            </a:r>
            <a:endParaRPr lang="fr-FR" dirty="0"/>
          </a:p>
          <a:p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017C23-7EB9-4B50-BCAC-019E8B2E9B54}"/>
              </a:ext>
            </a:extLst>
          </p:cNvPr>
          <p:cNvSpPr/>
          <p:nvPr/>
        </p:nvSpPr>
        <p:spPr>
          <a:xfrm>
            <a:off x="2640917" y="4800867"/>
            <a:ext cx="7521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Clique sur le lien suivant pour visualiser la capsule vidéo</a:t>
            </a:r>
          </a:p>
        </p:txBody>
      </p:sp>
    </p:spTree>
    <p:extLst>
      <p:ext uri="{BB962C8B-B14F-4D97-AF65-F5344CB8AC3E}">
        <p14:creationId xmlns:p14="http://schemas.microsoft.com/office/powerpoint/2010/main" val="192311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42EB13-2CD2-4902-9809-AE9FA0CE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04875"/>
            <a:ext cx="100869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42668B-6664-4D6E-888A-2A80E8E7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3855"/>
            <a:ext cx="100584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9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56EE7-8687-43C9-81B7-BFDA9A86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LES ACIDES CARBOXYLIQUES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987981-ED94-41E1-91BA-1DD013A50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681287"/>
            <a:ext cx="3419475" cy="14954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B2F88D-07CD-48E3-9217-45F13C28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4832">
            <a:off x="7236959" y="3333749"/>
            <a:ext cx="2943225" cy="16859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A9CE4E-BB7C-4983-8679-3A2EC51A69D9}"/>
              </a:ext>
            </a:extLst>
          </p:cNvPr>
          <p:cNvSpPr txBox="1"/>
          <p:nvPr/>
        </p:nvSpPr>
        <p:spPr>
          <a:xfrm>
            <a:off x="1667966" y="5390872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https://www.youtube.com/watch?v=P_J5cTU2z0k</a:t>
            </a:r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6DB793-2609-40BB-B9E5-9E01B36FFD2F}"/>
              </a:ext>
            </a:extLst>
          </p:cNvPr>
          <p:cNvSpPr/>
          <p:nvPr/>
        </p:nvSpPr>
        <p:spPr>
          <a:xfrm>
            <a:off x="799054" y="4929207"/>
            <a:ext cx="7521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Clique sur le lien suivant pour visualiser la capsule vidéo</a:t>
            </a:r>
          </a:p>
        </p:txBody>
      </p:sp>
    </p:spTree>
    <p:extLst>
      <p:ext uri="{BB962C8B-B14F-4D97-AF65-F5344CB8AC3E}">
        <p14:creationId xmlns:p14="http://schemas.microsoft.com/office/powerpoint/2010/main" val="312803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491C2F-7E59-4A33-8CA9-A5F80B65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23975"/>
            <a:ext cx="9906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D8B2B-A255-42C2-AD63-DFE10615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166" y="1513235"/>
            <a:ext cx="9609668" cy="146880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N’oublie pas d’apporter ton travail pour la séance de cours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09BDD0-59A3-49CD-A8D7-433BF827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345700"/>
            <a:ext cx="1828800" cy="2400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33917B-7614-4302-B1CB-407A579CE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264">
            <a:off x="1447106" y="2709152"/>
            <a:ext cx="2371725" cy="23336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4093C1-CA18-42D5-BD63-43BE7130A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3204">
            <a:off x="7706422" y="2771331"/>
            <a:ext cx="2683607" cy="30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9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8A8CC3BF-13BE-42C6-B8FC-9917465E8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Mme GAMBERT-CORBIN</a:t>
            </a:r>
          </a:p>
          <a:p>
            <a:r>
              <a:rPr lang="fr-FR" dirty="0"/>
              <a:t>Lycée Saint-Charles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6C4358-8844-429B-8A06-EADFF0B0E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" r="-3" b="-3"/>
          <a:stretch/>
        </p:blipFill>
        <p:spPr>
          <a:xfrm>
            <a:off x="2938197" y="1884247"/>
            <a:ext cx="1644954" cy="1088695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70904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F612A88-DA86-4EB7-917B-87DBE113B3FB}"/>
              </a:ext>
            </a:extLst>
          </p:cNvPr>
          <p:cNvSpPr txBox="1"/>
          <p:nvPr/>
        </p:nvSpPr>
        <p:spPr>
          <a:xfrm>
            <a:off x="1000698" y="1145754"/>
            <a:ext cx="10190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Pour effectuer correctement ce travail de classe inversée, installe toi confortablement avec éventuellement une feuille de brouillon pour prendre des notes.</a:t>
            </a:r>
          </a:p>
          <a:p>
            <a:pPr algn="ctr"/>
            <a:endParaRPr lang="fr-FR" b="1" dirty="0">
              <a:solidFill>
                <a:srgbClr val="0070C0"/>
              </a:solidFill>
            </a:endParaRP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Dans ce diaporama n°1, tu trouveras les rappels de nomenclature de première avec des vidéos d’illustration.</a:t>
            </a: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Tu dois maitriser cette nomenclature de première avant d’attaquer celle de terminale.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0B9242-13AE-4F5A-940F-AD1CE361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864" y="3509582"/>
            <a:ext cx="2955399" cy="23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FD820-6A65-4C0F-8F9E-B4C470C2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LES ALCANES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EF6D1-3FAC-467D-AE22-649E40B2C5A0}"/>
              </a:ext>
            </a:extLst>
          </p:cNvPr>
          <p:cNvSpPr/>
          <p:nvPr/>
        </p:nvSpPr>
        <p:spPr>
          <a:xfrm>
            <a:off x="1473528" y="2668262"/>
            <a:ext cx="751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Clique sur le lien suivant pour visualiser la capsule vidéo</a:t>
            </a:r>
          </a:p>
        </p:txBody>
      </p:sp>
      <p:pic>
        <p:nvPicPr>
          <p:cNvPr id="8" name="nomenclature-des-alcanes">
            <a:hlinkClick r:id="" action="ppaction://media"/>
            <a:extLst>
              <a:ext uri="{FF2B5EF4-FFF2-40B4-BE49-F238E27FC236}">
                <a16:creationId xmlns:a16="http://schemas.microsoft.com/office/drawing/2014/main" id="{E6408D26-71FD-411D-B83C-D402D1EDA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219" y="3388894"/>
            <a:ext cx="3943350" cy="228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9A658F7-33CF-4DC4-B1B9-4B4D3C52DEF8}"/>
              </a:ext>
            </a:extLst>
          </p:cNvPr>
          <p:cNvSpPr txBox="1"/>
          <p:nvPr/>
        </p:nvSpPr>
        <p:spPr>
          <a:xfrm>
            <a:off x="1155032" y="3545305"/>
            <a:ext cx="499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https://www.youtube.com/watch?v=D4DhxwBCpxc</a:t>
            </a:r>
            <a:endParaRPr lang="fr-FR" dirty="0"/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EEB3E8-07FC-424D-A53F-A7C710E70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466" y="4150894"/>
            <a:ext cx="2933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8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1D743C-BB7C-4052-BBE4-EC0B1C65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690687"/>
            <a:ext cx="98869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42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E7C934-05F0-4C05-8508-16B0F301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714375"/>
            <a:ext cx="1022985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1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4DDEA8-1EB7-44F6-B86A-7381379641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1284" y="721895"/>
            <a:ext cx="9865895" cy="54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FD820-6A65-4C0F-8F9E-B4C470C2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LES ALCOOLS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EF6D1-3FAC-467D-AE22-649E40B2C5A0}"/>
              </a:ext>
            </a:extLst>
          </p:cNvPr>
          <p:cNvSpPr/>
          <p:nvPr/>
        </p:nvSpPr>
        <p:spPr>
          <a:xfrm>
            <a:off x="1473528" y="2668262"/>
            <a:ext cx="751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Clique sur le lien suivant pour visualiser la capsule vidéo</a:t>
            </a:r>
          </a:p>
        </p:txBody>
      </p:sp>
      <p:pic>
        <p:nvPicPr>
          <p:cNvPr id="8" name="nomenclature-des-alcools">
            <a:hlinkClick r:id="" action="ppaction://media"/>
            <a:extLst>
              <a:ext uri="{FF2B5EF4-FFF2-40B4-BE49-F238E27FC236}">
                <a16:creationId xmlns:a16="http://schemas.microsoft.com/office/drawing/2014/main" id="{833E7E29-163C-4B42-ADC6-9657A4411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1855" y="3268579"/>
            <a:ext cx="4000500" cy="228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73F449-7571-49E0-AD15-65AAEA7FC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880" y="3728074"/>
            <a:ext cx="25336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C1B3B9-5ADF-425F-9CDE-31307B8D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1443037"/>
            <a:ext cx="101631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A86089-F0FA-4467-A2D9-2700746F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07" y="912395"/>
            <a:ext cx="9553575" cy="1600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5C632F-08EF-48DD-BDDC-0C448FA12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233" y="2740694"/>
            <a:ext cx="58959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02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174</Words>
  <Application>Microsoft Office PowerPoint</Application>
  <PresentationFormat>Grand écran</PresentationFormat>
  <Paragraphs>19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Garamond</vt:lpstr>
      <vt:lpstr>Organique</vt:lpstr>
      <vt:lpstr>Diaporama n°1: La nomenclature de Première</vt:lpstr>
      <vt:lpstr>Présentation PowerPoint</vt:lpstr>
      <vt:lpstr>LES ALCANES</vt:lpstr>
      <vt:lpstr>Présentation PowerPoint</vt:lpstr>
      <vt:lpstr>Présentation PowerPoint</vt:lpstr>
      <vt:lpstr>Présentation PowerPoint</vt:lpstr>
      <vt:lpstr>LES ALCOOLS</vt:lpstr>
      <vt:lpstr>Présentation PowerPoint</vt:lpstr>
      <vt:lpstr>Présentation PowerPoint</vt:lpstr>
      <vt:lpstr>LES ALDEHYDES ET CETONES</vt:lpstr>
      <vt:lpstr>Présentation PowerPoint</vt:lpstr>
      <vt:lpstr>Présentation PowerPoint</vt:lpstr>
      <vt:lpstr>LES ACIDES CARBOXYLIQUES</vt:lpstr>
      <vt:lpstr>Présentation PowerPoint</vt:lpstr>
      <vt:lpstr>N’oublie pas d’apporter ton travail pour la séance de cours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nomenclature de Terminale</dc:title>
  <dc:creator>Myriam Corbin</dc:creator>
  <cp:lastModifiedBy>Myriam Corbin</cp:lastModifiedBy>
  <cp:revision>24</cp:revision>
  <dcterms:created xsi:type="dcterms:W3CDTF">2019-03-14T13:57:48Z</dcterms:created>
  <dcterms:modified xsi:type="dcterms:W3CDTF">2021-01-09T12:29:33Z</dcterms:modified>
</cp:coreProperties>
</file>