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cmeFont" panose="020B0604020202020204"/>
      <p:regular r:id="rId19"/>
    </p:embeddedFont>
    <p:embeddedFont>
      <p:font typeface="Maiandra GD" panose="020E0502030308020204" pitchFamily="34" charset="0"/>
      <p:regular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8270" autoAdjust="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7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25/04/2020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mois dernier, Bob a acheté 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maison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</p:txBody>
      </p:sp>
      <p:pic>
        <p:nvPicPr>
          <p:cNvPr id="11" name="Image 10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9C28A85-5C2F-46E0-9836-31E8B5D1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0" y="2910857"/>
            <a:ext cx="5760000" cy="3947143"/>
          </a:xfrm>
          <a:prstGeom prst="rect">
            <a:avLst/>
          </a:prstGeom>
        </p:spPr>
      </p:pic>
      <p:pic>
        <p:nvPicPr>
          <p:cNvPr id="9" name="Image 8" descr="Une image contenant jouet&#10;&#10;Description générée automatiquement">
            <a:extLst>
              <a:ext uri="{FF2B5EF4-FFF2-40B4-BE49-F238E27FC236}">
                <a16:creationId xmlns:a16="http://schemas.microsoft.com/office/drawing/2014/main" xmlns="" id="{6BC69E98-5170-40D9-8AA7-33A8FABFC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14300" r="25850" b="15350"/>
          <a:stretch/>
        </p:blipFill>
        <p:spPr>
          <a:xfrm>
            <a:off x="7020272" y="4437112"/>
            <a:ext cx="1632540" cy="22322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0566AE7-3560-4515-9D30-9D73B24BDCC7}"/>
              </a:ext>
            </a:extLst>
          </p:cNvPr>
          <p:cNvSpPr txBox="1"/>
          <p:nvPr/>
        </p:nvSpPr>
        <p:spPr>
          <a:xfrm>
            <a:off x="0" y="4766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Avant de pouvoir l’habiter, il a fait quelques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travaux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 électricité, plomberie, carrelage, peinture...</a:t>
            </a:r>
          </a:p>
        </p:txBody>
      </p:sp>
    </p:spTree>
    <p:extLst>
      <p:ext uri="{BB962C8B-B14F-4D97-AF65-F5344CB8AC3E}">
        <p14:creationId xmlns:p14="http://schemas.microsoft.com/office/powerpoint/2010/main" val="10389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À présent, vous allez pouvoir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calculer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le périmètre des dernières pièces, et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remplir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le tableau suivant.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D4889CD-2BA4-4226-9083-D4D62BCEB1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9" y="1124744"/>
            <a:ext cx="901510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D4889CD-2BA4-4226-9083-D4D62BCEB1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9" y="1124744"/>
            <a:ext cx="9015101" cy="46085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6580E4F-942D-43CD-B69E-CB083DDB8A1F}"/>
              </a:ext>
            </a:extLst>
          </p:cNvPr>
          <p:cNvSpPr txBox="1"/>
          <p:nvPr/>
        </p:nvSpPr>
        <p:spPr>
          <a:xfrm>
            <a:off x="1979712" y="37890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 + 3 + 3 + 3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B4A8DC4-12CE-4CFB-99D1-AD771BEED1EA}"/>
              </a:ext>
            </a:extLst>
          </p:cNvPr>
          <p:cNvSpPr txBox="1"/>
          <p:nvPr/>
        </p:nvSpPr>
        <p:spPr>
          <a:xfrm>
            <a:off x="7308304" y="3786361"/>
            <a:ext cx="110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 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36EC88F-B0C5-4957-B9D0-F13B4F0BEE42}"/>
              </a:ext>
            </a:extLst>
          </p:cNvPr>
          <p:cNvSpPr txBox="1"/>
          <p:nvPr/>
        </p:nvSpPr>
        <p:spPr>
          <a:xfrm>
            <a:off x="1988120" y="4387135"/>
            <a:ext cx="424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 + 3 + 4,5 + 4 + 1,5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6884EED-0CCB-4E93-BF30-E31449ABAEDC}"/>
              </a:ext>
            </a:extLst>
          </p:cNvPr>
          <p:cNvSpPr txBox="1"/>
          <p:nvPr/>
        </p:nvSpPr>
        <p:spPr>
          <a:xfrm>
            <a:off x="7316712" y="4384456"/>
            <a:ext cx="135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20 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64F98D0-0423-4AD4-A084-C4930B07C087}"/>
              </a:ext>
            </a:extLst>
          </p:cNvPr>
          <p:cNvSpPr txBox="1"/>
          <p:nvPr/>
        </p:nvSpPr>
        <p:spPr>
          <a:xfrm>
            <a:off x="1988120" y="5066471"/>
            <a:ext cx="452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21 + 13 + 12 + 12 + 20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5FEA244-9926-40BD-B8F1-B1585721D241}"/>
              </a:ext>
            </a:extLst>
          </p:cNvPr>
          <p:cNvSpPr txBox="1"/>
          <p:nvPr/>
        </p:nvSpPr>
        <p:spPr>
          <a:xfrm>
            <a:off x="7316711" y="5063792"/>
            <a:ext cx="135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78 m</a:t>
            </a:r>
          </a:p>
        </p:txBody>
      </p:sp>
    </p:spTree>
    <p:extLst>
      <p:ext uri="{BB962C8B-B14F-4D97-AF65-F5344CB8AC3E}">
        <p14:creationId xmlns:p14="http://schemas.microsoft.com/office/powerpoint/2010/main" val="4916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Bob aura donc besoin de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FFFBBA7-5399-4FC6-B00F-DECC8628CE75}"/>
              </a:ext>
            </a:extLst>
          </p:cNvPr>
          <p:cNvSpPr txBox="1"/>
          <p:nvPr/>
        </p:nvSpPr>
        <p:spPr>
          <a:xfrm>
            <a:off x="4572000" y="-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78 m de plinthes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pic>
        <p:nvPicPr>
          <p:cNvPr id="12" name="Image 11" descr="Une image contenant jouet&#10;&#10;Description générée automatiquement">
            <a:extLst>
              <a:ext uri="{FF2B5EF4-FFF2-40B4-BE49-F238E27FC236}">
                <a16:creationId xmlns:a16="http://schemas.microsoft.com/office/drawing/2014/main" xmlns="" id="{36F8E593-9B70-43D5-B3D0-571ED6F33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14300" r="25850" b="15350"/>
          <a:stretch/>
        </p:blipFill>
        <p:spPr>
          <a:xfrm>
            <a:off x="5076056" y="2636912"/>
            <a:ext cx="2808312" cy="3839936"/>
          </a:xfrm>
          <a:prstGeom prst="rect">
            <a:avLst/>
          </a:prstGeom>
        </p:spPr>
      </p:pic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xmlns="" id="{D696086D-F2B6-4FD5-8C79-BDB53FBD0D94}"/>
              </a:ext>
            </a:extLst>
          </p:cNvPr>
          <p:cNvSpPr/>
          <p:nvPr/>
        </p:nvSpPr>
        <p:spPr>
          <a:xfrm>
            <a:off x="1763688" y="1484784"/>
            <a:ext cx="2778993" cy="1421482"/>
          </a:xfrm>
          <a:prstGeom prst="wedgeEllipseCallout">
            <a:avLst>
              <a:gd name="adj1" fmla="val 73660"/>
              <a:gd name="adj2" fmla="val 913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629824D-F76F-4495-9D40-04D39A111EFE}"/>
              </a:ext>
            </a:extLst>
          </p:cNvPr>
          <p:cNvSpPr txBox="1"/>
          <p:nvPr/>
        </p:nvSpPr>
        <p:spPr>
          <a:xfrm>
            <a:off x="1734369" y="1657933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AcmeFont" pitchFamily="2" charset="0"/>
              </a:rPr>
              <a:t>Merci les amis !</a:t>
            </a:r>
          </a:p>
        </p:txBody>
      </p:sp>
    </p:spTree>
    <p:extLst>
      <p:ext uri="{BB962C8B-B14F-4D97-AF65-F5344CB8AC3E}">
        <p14:creationId xmlns:p14="http://schemas.microsoft.com/office/powerpoint/2010/main" val="7218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3" grpId="0" animBg="1"/>
      <p:bldP spid="3" grpId="1" animBg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ne lui manque plus qu’une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étape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et il a besoin de nous !</a:t>
            </a:r>
          </a:p>
        </p:txBody>
      </p:sp>
      <p:pic>
        <p:nvPicPr>
          <p:cNvPr id="11" name="Image 10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9C28A85-5C2F-46E0-9836-31E8B5D1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0" y="2910857"/>
            <a:ext cx="5760000" cy="3947143"/>
          </a:xfrm>
          <a:prstGeom prst="rect">
            <a:avLst/>
          </a:prstGeom>
        </p:spPr>
      </p:pic>
      <p:pic>
        <p:nvPicPr>
          <p:cNvPr id="9" name="Image 8" descr="Une image contenant jouet&#10;&#10;Description générée automatiquement">
            <a:extLst>
              <a:ext uri="{FF2B5EF4-FFF2-40B4-BE49-F238E27FC236}">
                <a16:creationId xmlns:a16="http://schemas.microsoft.com/office/drawing/2014/main" xmlns="" id="{6BC69E98-5170-40D9-8AA7-33A8FABFC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14300" r="25850" b="15350"/>
          <a:stretch/>
        </p:blipFill>
        <p:spPr>
          <a:xfrm>
            <a:off x="7020272" y="4437112"/>
            <a:ext cx="1632540" cy="22322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A3AF54C-7378-4446-B536-EA12A9CD9E95}"/>
              </a:ext>
            </a:extLst>
          </p:cNvPr>
          <p:cNvSpPr txBox="1"/>
          <p:nvPr/>
        </p:nvSpPr>
        <p:spPr>
          <a:xfrm>
            <a:off x="0" y="91681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 effet, il veut installer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plinthes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dans toutes les pièces de sa maison,</a:t>
            </a:r>
          </a:p>
        </p:txBody>
      </p:sp>
      <p:pic>
        <p:nvPicPr>
          <p:cNvPr id="3" name="Image 2" descr="Une image contenant intérieur, bâtiment, plancher, assis&#10;&#10;Description générée automatiquement">
            <a:extLst>
              <a:ext uri="{FF2B5EF4-FFF2-40B4-BE49-F238E27FC236}">
                <a16:creationId xmlns:a16="http://schemas.microsoft.com/office/drawing/2014/main" xmlns="" id="{568994A3-2B58-4A28-AD10-F25F91353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8503"/>
            <a:ext cx="2910857" cy="29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BB87053-7F9B-4865-9D3F-330FC83FBB12}"/>
              </a:ext>
            </a:extLst>
          </p:cNvPr>
          <p:cNvSpPr txBox="1"/>
          <p:nvPr/>
        </p:nvSpPr>
        <p:spPr>
          <a:xfrm>
            <a:off x="0" y="140104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     mais il ne sait pas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quelle longueur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il doit acheter.</a:t>
            </a:r>
          </a:p>
        </p:txBody>
      </p:sp>
    </p:spTree>
    <p:extLst>
      <p:ext uri="{BB962C8B-B14F-4D97-AF65-F5344CB8AC3E}">
        <p14:creationId xmlns:p14="http://schemas.microsoft.com/office/powerpoint/2010/main" val="22916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l’aider en lui indiquant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longueur de plinthes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qui sera nécessaire.</a:t>
            </a:r>
          </a:p>
        </p:txBody>
      </p:sp>
      <p:pic>
        <p:nvPicPr>
          <p:cNvPr id="11" name="Image 10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E9C28A85-5C2F-46E0-9836-31E8B5D1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0" y="2910857"/>
            <a:ext cx="5760000" cy="3947143"/>
          </a:xfrm>
          <a:prstGeom prst="rect">
            <a:avLst/>
          </a:prstGeom>
        </p:spPr>
      </p:pic>
      <p:pic>
        <p:nvPicPr>
          <p:cNvPr id="9" name="Image 8" descr="Une image contenant jouet&#10;&#10;Description générée automatiquement">
            <a:extLst>
              <a:ext uri="{FF2B5EF4-FFF2-40B4-BE49-F238E27FC236}">
                <a16:creationId xmlns:a16="http://schemas.microsoft.com/office/drawing/2014/main" xmlns="" id="{6BC69E98-5170-40D9-8AA7-33A8FABFC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14300" r="25850" b="15350"/>
          <a:stretch/>
        </p:blipFill>
        <p:spPr>
          <a:xfrm>
            <a:off x="7020272" y="4437112"/>
            <a:ext cx="1632540" cy="22322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C174D1E-3E52-43E5-9119-4A55FF538973}"/>
              </a:ext>
            </a:extLst>
          </p:cNvPr>
          <p:cNvSpPr txBox="1"/>
          <p:nvPr/>
        </p:nvSpPr>
        <p:spPr>
          <a:xfrm>
            <a:off x="0" y="9168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cela, nous avons besoin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BEB71D7-F063-471D-853D-782EB9D01496}"/>
              </a:ext>
            </a:extLst>
          </p:cNvPr>
          <p:cNvSpPr txBox="1"/>
          <p:nvPr/>
        </p:nvSpPr>
        <p:spPr>
          <a:xfrm>
            <a:off x="0" y="91681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      du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plan de la maison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244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voici.</a:t>
            </a:r>
          </a:p>
        </p:txBody>
      </p:sp>
      <p:pic>
        <p:nvPicPr>
          <p:cNvPr id="1027" name="Image 1">
            <a:extLst>
              <a:ext uri="{FF2B5EF4-FFF2-40B4-BE49-F238E27FC236}">
                <a16:creationId xmlns:a16="http://schemas.microsoft.com/office/drawing/2014/main" xmlns="" id="{91972BD6-96AD-478C-89AC-BF093980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28813"/>
            <a:ext cx="72009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Commençons par calculer la longueur de plinthes pour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salon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027" name="Image 1">
            <a:extLst>
              <a:ext uri="{FF2B5EF4-FFF2-40B4-BE49-F238E27FC236}">
                <a16:creationId xmlns:a16="http://schemas.microsoft.com/office/drawing/2014/main" xmlns="" id="{91972BD6-96AD-478C-89AC-BF093980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28813"/>
            <a:ext cx="72009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5C311C7-C440-4992-B5E9-F95CBBF2DDFC}"/>
              </a:ext>
            </a:extLst>
          </p:cNvPr>
          <p:cNvSpPr txBox="1"/>
          <p:nvPr/>
        </p:nvSpPr>
        <p:spPr>
          <a:xfrm>
            <a:off x="0" y="9853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Comment allons-nous procéder ?</a:t>
            </a:r>
          </a:p>
        </p:txBody>
      </p:sp>
    </p:spTree>
    <p:extLst>
      <p:ext uri="{BB962C8B-B14F-4D97-AF65-F5344CB8AC3E}">
        <p14:creationId xmlns:p14="http://schemas.microsoft.com/office/powerpoint/2010/main" val="33052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faut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ajouter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longueur des différents côtés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027" name="Image 1">
            <a:extLst>
              <a:ext uri="{FF2B5EF4-FFF2-40B4-BE49-F238E27FC236}">
                <a16:creationId xmlns:a16="http://schemas.microsoft.com/office/drawing/2014/main" xmlns="" id="{91972BD6-96AD-478C-89AC-BF093980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28813"/>
            <a:ext cx="72009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5C311C7-C440-4992-B5E9-F95CBBF2DDFC}"/>
              </a:ext>
            </a:extLst>
          </p:cNvPr>
          <p:cNvSpPr txBox="1"/>
          <p:nvPr/>
        </p:nvSpPr>
        <p:spPr>
          <a:xfrm>
            <a:off x="0" y="476672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3 + 7,5 + 3 + 7,5 =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9B8B64E-3045-4705-864F-59F9F9470CEE}"/>
              </a:ext>
            </a:extLst>
          </p:cNvPr>
          <p:cNvSpPr txBox="1"/>
          <p:nvPr/>
        </p:nvSpPr>
        <p:spPr>
          <a:xfrm>
            <a:off x="3779912" y="476671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21 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2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Comment appelle-t-on ce qu’on vient de calculer ?</a:t>
            </a:r>
          </a:p>
        </p:txBody>
      </p:sp>
      <p:pic>
        <p:nvPicPr>
          <p:cNvPr id="1027" name="Image 1">
            <a:extLst>
              <a:ext uri="{FF2B5EF4-FFF2-40B4-BE49-F238E27FC236}">
                <a16:creationId xmlns:a16="http://schemas.microsoft.com/office/drawing/2014/main" xmlns="" id="{91972BD6-96AD-478C-89AC-BF093980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28813"/>
            <a:ext cx="72009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5C311C7-C440-4992-B5E9-F95CBBF2DDFC}"/>
              </a:ext>
            </a:extLst>
          </p:cNvPr>
          <p:cNvSpPr txBox="1"/>
          <p:nvPr/>
        </p:nvSpPr>
        <p:spPr>
          <a:xfrm>
            <a:off x="323528" y="492443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périmètre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BC924D5-301E-47F4-9E1E-307D9EE6EA4E}"/>
              </a:ext>
            </a:extLst>
          </p:cNvPr>
          <p:cNvSpPr txBox="1"/>
          <p:nvPr/>
        </p:nvSpPr>
        <p:spPr>
          <a:xfrm>
            <a:off x="0" y="91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calculer le périmètre d’une figure, il faut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7413E3D-D29B-49F5-9102-972872980DF8}"/>
              </a:ext>
            </a:extLst>
          </p:cNvPr>
          <p:cNvSpPr txBox="1"/>
          <p:nvPr/>
        </p:nvSpPr>
        <p:spPr>
          <a:xfrm>
            <a:off x="0" y="14235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additionner la mesure des longueurs des côtés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6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vérifier si tout est bien compris, vous allez calculer, sur votre </a:t>
            </a:r>
            <a:r>
              <a:rPr lang="fr-FR" sz="32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ardoise ou votre cahier de brouillon</a:t>
            </a:r>
            <a:r>
              <a:rPr lang="fr-FR" sz="32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périmètre de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cuisine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et de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chambre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027" name="Image 1">
            <a:extLst>
              <a:ext uri="{FF2B5EF4-FFF2-40B4-BE49-F238E27FC236}">
                <a16:creationId xmlns:a16="http://schemas.microsoft.com/office/drawing/2014/main" xmlns="" id="{91972BD6-96AD-478C-89AC-BF093980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28813"/>
            <a:ext cx="72009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F759EB3-11DD-4EA1-A912-4DC656A9E30B}"/>
              </a:ext>
            </a:extLst>
          </p:cNvPr>
          <p:cNvSpPr txBox="1"/>
          <p:nvPr/>
        </p:nvSpPr>
        <p:spPr>
          <a:xfrm>
            <a:off x="323528" y="3613627"/>
            <a:ext cx="233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</p:spTree>
    <p:extLst>
      <p:ext uri="{BB962C8B-B14F-4D97-AF65-F5344CB8AC3E}">
        <p14:creationId xmlns:p14="http://schemas.microsoft.com/office/powerpoint/2010/main" val="7632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2A5017-6746-4336-BD51-BA23A3851D2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pic>
        <p:nvPicPr>
          <p:cNvPr id="1027" name="Image 1">
            <a:extLst>
              <a:ext uri="{FF2B5EF4-FFF2-40B4-BE49-F238E27FC236}">
                <a16:creationId xmlns:a16="http://schemas.microsoft.com/office/drawing/2014/main" xmlns="" id="{91972BD6-96AD-478C-89AC-BF093980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28813"/>
            <a:ext cx="720090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F759EB3-11DD-4EA1-A912-4DC656A9E30B}"/>
              </a:ext>
            </a:extLst>
          </p:cNvPr>
          <p:cNvSpPr txBox="1"/>
          <p:nvPr/>
        </p:nvSpPr>
        <p:spPr>
          <a:xfrm>
            <a:off x="0" y="584775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Cuisine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F336D17-AC27-4646-BE7F-39DDE76C2E14}"/>
              </a:ext>
            </a:extLst>
          </p:cNvPr>
          <p:cNvSpPr txBox="1"/>
          <p:nvPr/>
        </p:nvSpPr>
        <p:spPr>
          <a:xfrm>
            <a:off x="1943100" y="584775"/>
            <a:ext cx="450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3 + 3 + 1,5 + 4 + 1,5 =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84E778D-2AF7-47BC-A962-9E66F7953A9C}"/>
              </a:ext>
            </a:extLst>
          </p:cNvPr>
          <p:cNvSpPr txBox="1"/>
          <p:nvPr/>
        </p:nvSpPr>
        <p:spPr>
          <a:xfrm>
            <a:off x="6300192" y="584774"/>
            <a:ext cx="127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13 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3506733-6BE9-448B-8A46-AF0213D49A50}"/>
              </a:ext>
            </a:extLst>
          </p:cNvPr>
          <p:cNvSpPr txBox="1"/>
          <p:nvPr/>
        </p:nvSpPr>
        <p:spPr>
          <a:xfrm>
            <a:off x="2332" y="1169549"/>
            <a:ext cx="248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Chambre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DFDA6D8-F626-4CB5-AA51-E72E151E4D1E}"/>
              </a:ext>
            </a:extLst>
          </p:cNvPr>
          <p:cNvSpPr txBox="1"/>
          <p:nvPr/>
        </p:nvSpPr>
        <p:spPr>
          <a:xfrm>
            <a:off x="2392288" y="1169549"/>
            <a:ext cx="31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3 + 3 + 3 + 3 =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A260E75-38CF-48E5-B7D2-FFBF9C69BA4C}"/>
              </a:ext>
            </a:extLst>
          </p:cNvPr>
          <p:cNvSpPr txBox="1"/>
          <p:nvPr/>
        </p:nvSpPr>
        <p:spPr>
          <a:xfrm>
            <a:off x="5561856" y="1169548"/>
            <a:ext cx="127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 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0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289</Words>
  <Application>Microsoft Office PowerPoint</Application>
  <PresentationFormat>Affichage à l'écran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AcmeFont</vt:lpstr>
      <vt:lpstr>Maiandra GD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??? de l’indicatif</dc:title>
  <dc:creator>Maxime Paul</dc:creator>
  <cp:lastModifiedBy>enseignant</cp:lastModifiedBy>
  <cp:revision>154</cp:revision>
  <dcterms:created xsi:type="dcterms:W3CDTF">2013-01-30T16:02:59Z</dcterms:created>
  <dcterms:modified xsi:type="dcterms:W3CDTF">2020-04-25T13:56:33Z</dcterms:modified>
</cp:coreProperties>
</file>