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3.xml" ContentType="application/vnd.openxmlformats-officedocument.presentationml.notesSlide+xml"/>
  <Override PartName="/ppt/notesSlides/_rels/notesSlide13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media/image28.jpeg" ContentType="image/jpeg"/>
  <Override PartName="/ppt/media/image1.png" ContentType="image/png"/>
  <Override PartName="/ppt/media/image7.jpeg" ContentType="image/jpe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png" ContentType="image/png"/>
  <Override PartName="/ppt/media/image15.jpeg" ContentType="image/jpeg"/>
  <Override PartName="/ppt/media/image16.jpeg" ContentType="image/jpeg"/>
  <Override PartName="/ppt/media/image17.png" ContentType="image/png"/>
  <Override PartName="/ppt/media/image24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3" r:id="rId4"/>
    <p:sldMasterId id="214748365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</p:sldIdLst>
  <p:sldSz cx="10080625" cy="567055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5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sldImg"/>
          </p:nvPr>
        </p:nvSpPr>
        <p:spPr>
          <a:xfrm>
            <a:off x="720000" y="900000"/>
            <a:ext cx="6120000" cy="3441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3300" strike="noStrike" u="none">
                <a:solidFill>
                  <a:srgbClr val="ffffff"/>
                </a:solidFill>
                <a:uFillTx/>
                <a:latin typeface="Arial"/>
              </a:rPr>
              <a:t>Cliquez pour déplacer la diapo</a:t>
            </a: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20000" y="4680000"/>
            <a:ext cx="6120000" cy="504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FR" sz="2000" strike="noStrike" u="none">
                <a:solidFill>
                  <a:srgbClr val="000000"/>
                </a:solidFill>
                <a:uFillTx/>
                <a:latin typeface="Arial"/>
              </a:rPr>
              <a:t>Cliquez pour modifier le format des notes</a:t>
            </a:r>
            <a:endParaRPr b="0" lang="fr-FR" sz="2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indent="0">
              <a:buNone/>
            </a:pPr>
            <a:r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&lt;en-tête&gt;</a:t>
            </a:r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dt" idx="13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r">
              <a:buNone/>
            </a:pPr>
            <a:r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&lt;date/heure&gt;</a:t>
            </a:r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ftr" idx="1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&lt;pied de page&gt;</a:t>
            </a:r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sldNum" idx="1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r">
              <a:buNone/>
            </a:pPr>
            <a:fld id="{8672C553-B026-4E8F-ABD6-062097D4A55B}" type="slidenum"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&lt;numéro&gt;</a:t>
            </a:fld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sldImg"/>
          </p:nvPr>
        </p:nvSpPr>
        <p:spPr>
          <a:xfrm>
            <a:off x="1512000" y="1336320"/>
            <a:ext cx="4535640" cy="3608280"/>
          </a:xfrm>
          <a:prstGeom prst="rect">
            <a:avLst/>
          </a:prstGeom>
          <a:ln w="0">
            <a:noFill/>
          </a:ln>
        </p:spPr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756000" y="5145480"/>
            <a:ext cx="6047640" cy="42094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216000" indent="0">
              <a:lnSpc>
                <a:spcPct val="100000"/>
              </a:lnSpc>
              <a:buNone/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Arial"/>
              </a:rPr>
              <a:t>© Copyright Showeet.com – Free PowerPoint Templates</a:t>
            </a:r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sldNum" idx="16"/>
          </p:nvPr>
        </p:nvSpPr>
        <p:spPr>
          <a:xfrm>
            <a:off x="4282200" y="10155600"/>
            <a:ext cx="3275640" cy="5360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algn="l" pos="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Calibri"/>
                <a:ea typeface="+mn-ea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algn="l" pos="0"/>
              </a:tabLst>
            </a:pPr>
            <a:fld id="{F8312E0F-B375-4B5A-8914-805DB406C33E}" type="slidenum">
              <a:rPr b="0" lang="en-US" sz="1200" strike="noStrike" u="none">
                <a:solidFill>
                  <a:srgbClr val="000000"/>
                </a:solidFill>
                <a:uFillTx/>
                <a:latin typeface="Calibri"/>
                <a:ea typeface="+mn-ea"/>
              </a:rPr>
              <a:t>&lt;numéro&gt;</a:t>
            </a:fld>
            <a:endParaRPr b="0" lang="fr-FR" sz="1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0C37B8-F119-450C-AC7B-78561718B23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Ligh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33BEF12-456D-4F40-BE87-C5FD9A41C02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Lights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1C7AE3F3-CA7F-4C94-9351-06F7654D8F7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Ligh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0B32E178-964C-493A-B918-9077B81A0BB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Lights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C2D45CC7-A681-45F1-ACF0-D744A1D4C9E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OVER - PURP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9BB634A7-1EB1-4B49-AAA3-CF1C20DBBF4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fr-FR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"/>
          <p:cNvSpPr/>
          <p:nvPr/>
        </p:nvSpPr>
        <p:spPr>
          <a:xfrm>
            <a:off x="0" y="0"/>
            <a:ext cx="10080000" cy="567000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540000" y="144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3300" strike="noStrike" u="none">
                <a:solidFill>
                  <a:srgbClr val="ffffff"/>
                </a:solidFill>
                <a:uFillTx/>
                <a:latin typeface="Arial"/>
              </a:rPr>
              <a:t>Cliquez pour éditer le format du texte-titre</a:t>
            </a: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40000" y="2610000"/>
            <a:ext cx="9000000" cy="216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spcAft>
                <a:spcPts val="1057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ffffff"/>
                </a:solidFill>
                <a:uFillTx/>
                <a:latin typeface="Arial"/>
              </a:rPr>
              <a:t>Cliquez pour éditer le format du plan de texte</a:t>
            </a: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1" marL="864000" indent="-324000">
              <a:spcAft>
                <a:spcPts val="845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2100" strike="noStrike" u="none">
                <a:solidFill>
                  <a:srgbClr val="ffffff"/>
                </a:solidFill>
                <a:uFillTx/>
                <a:latin typeface="Arial"/>
              </a:rPr>
              <a:t>Second niveau de plan</a:t>
            </a:r>
            <a:endParaRPr b="0" lang="fr-FR" sz="21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2" marL="1296000" indent="-288000">
              <a:spcAft>
                <a:spcPts val="632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ffffff"/>
                </a:solidFill>
                <a:uFillTx/>
                <a:latin typeface="Arial"/>
              </a:rPr>
              <a:t>Troisième niveau de plan</a:t>
            </a:r>
            <a:endParaRPr b="0" lang="fr-FR" sz="18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3" marL="1728000" indent="-216000">
              <a:spcAft>
                <a:spcPts val="425"/>
              </a:spcAft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500" strike="noStrike" u="none">
                <a:solidFill>
                  <a:srgbClr val="ffffff"/>
                </a:solidFill>
                <a:uFillTx/>
                <a:latin typeface="Arial"/>
              </a:rPr>
              <a:t>Quatrième niveau de plan</a:t>
            </a:r>
            <a:endParaRPr b="0" lang="fr-FR" sz="15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4" marL="2160000" indent="-216000">
              <a:spcAft>
                <a:spcPts val="21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500" strike="noStrike" u="none">
                <a:solidFill>
                  <a:srgbClr val="ffffff"/>
                </a:solidFill>
                <a:uFillTx/>
                <a:latin typeface="Arial"/>
              </a:rPr>
              <a:t>Cinquième niveau de plan</a:t>
            </a:r>
            <a:endParaRPr b="0" lang="fr-FR" sz="15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5" marL="2592000" indent="-216000">
              <a:spcAft>
                <a:spcPts val="21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500" strike="noStrike" u="none">
                <a:solidFill>
                  <a:srgbClr val="ffffff"/>
                </a:solidFill>
                <a:uFillTx/>
                <a:latin typeface="Arial"/>
              </a:rPr>
              <a:t>Sixième niveau de plan</a:t>
            </a:r>
            <a:endParaRPr b="0" lang="fr-FR" sz="1500" strike="noStrike" u="none">
              <a:solidFill>
                <a:srgbClr val="ffffff"/>
              </a:solidFill>
              <a:uFillTx/>
              <a:latin typeface="Arial"/>
            </a:endParaRPr>
          </a:p>
          <a:p>
            <a:pPr lvl="6" marL="3024000" indent="-216000">
              <a:spcAft>
                <a:spcPts val="213"/>
              </a:spcAft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500" strike="noStrike" u="none">
                <a:solidFill>
                  <a:srgbClr val="ffffff"/>
                </a:solidFill>
                <a:uFillTx/>
                <a:latin typeface="Arial"/>
              </a:rPr>
              <a:t>Septième niveau de plan</a:t>
            </a:r>
            <a:endParaRPr b="0" lang="fr-FR" sz="15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18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&lt;date/heure&gt;</a:t>
            </a:r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3420000" y="5130000"/>
            <a:ext cx="32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&lt;pied de page&gt;</a:t>
            </a:r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756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r">
              <a:buNone/>
            </a:pPr>
            <a:fld id="{86B2C13A-9608-470D-B022-BF1B50E92286}" type="slidenum"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&lt;numéro&gt;</a:t>
            </a:fld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6" name=""/>
          <p:cNvSpPr/>
          <p:nvPr/>
        </p:nvSpPr>
        <p:spPr>
          <a:xfrm>
            <a:off x="1440000" y="108000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" name=""/>
          <p:cNvSpPr/>
          <p:nvPr/>
        </p:nvSpPr>
        <p:spPr>
          <a:xfrm>
            <a:off x="7380000" y="396000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" name=""/>
          <p:cNvSpPr/>
          <p:nvPr/>
        </p:nvSpPr>
        <p:spPr>
          <a:xfrm>
            <a:off x="9000000" y="2700000"/>
            <a:ext cx="1260000" cy="108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" name=""/>
          <p:cNvSpPr/>
          <p:nvPr/>
        </p:nvSpPr>
        <p:spPr>
          <a:xfrm>
            <a:off x="-180000" y="2430000"/>
            <a:ext cx="1440000" cy="135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0" name=""/>
          <p:cNvSpPr/>
          <p:nvPr/>
        </p:nvSpPr>
        <p:spPr>
          <a:xfrm>
            <a:off x="540000" y="1080000"/>
            <a:ext cx="720000" cy="72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1" name=""/>
          <p:cNvSpPr/>
          <p:nvPr/>
        </p:nvSpPr>
        <p:spPr>
          <a:xfrm>
            <a:off x="0" y="1260000"/>
            <a:ext cx="720000" cy="7200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" name=""/>
          <p:cNvSpPr/>
          <p:nvPr/>
        </p:nvSpPr>
        <p:spPr>
          <a:xfrm>
            <a:off x="0" y="5220000"/>
            <a:ext cx="1620000" cy="1260000"/>
          </a:xfrm>
          <a:prstGeom prst="ellipse">
            <a:avLst/>
          </a:prstGeom>
          <a:solidFill>
            <a:srgbClr val="ffffff">
              <a:alpha val="1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3" name=""/>
          <p:cNvSpPr/>
          <p:nvPr/>
        </p:nvSpPr>
        <p:spPr>
          <a:xfrm>
            <a:off x="9720000" y="4680000"/>
            <a:ext cx="720000" cy="72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4" name=""/>
          <p:cNvSpPr/>
          <p:nvPr/>
        </p:nvSpPr>
        <p:spPr>
          <a:xfrm>
            <a:off x="9540000" y="3420000"/>
            <a:ext cx="720000" cy="7200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5" name=""/>
          <p:cNvSpPr/>
          <p:nvPr/>
        </p:nvSpPr>
        <p:spPr>
          <a:xfrm>
            <a:off x="8100000" y="4680000"/>
            <a:ext cx="1080000" cy="8424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6" name=""/>
          <p:cNvSpPr/>
          <p:nvPr/>
        </p:nvSpPr>
        <p:spPr>
          <a:xfrm>
            <a:off x="7920000" y="5400000"/>
            <a:ext cx="900000" cy="900000"/>
          </a:xfrm>
          <a:prstGeom prst="ellipse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"/>
          <p:cNvSpPr/>
          <p:nvPr/>
        </p:nvSpPr>
        <p:spPr>
          <a:xfrm>
            <a:off x="360" y="360"/>
            <a:ext cx="10080000" cy="567000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0" name=""/>
          <p:cNvSpPr/>
          <p:nvPr/>
        </p:nvSpPr>
        <p:spPr>
          <a:xfrm flipH="1">
            <a:off x="-2880" y="0"/>
            <a:ext cx="10080360" cy="5670360"/>
          </a:xfrm>
          <a:prstGeom prst="rect">
            <a:avLst/>
          </a:prstGeom>
          <a:gradFill rotWithShape="0">
            <a:gsLst>
              <a:gs pos="0">
                <a:srgbClr val="ffffff">
                  <a:alpha val="90196"/>
                </a:srgbClr>
              </a:gs>
              <a:gs pos="75000">
                <a:srgbClr val="ffffff">
                  <a:alpha val="20000"/>
                </a:srgbClr>
              </a:gs>
            </a:gsLst>
            <a:path path="circle">
              <a:fillToRect l="50000" t="85000" r="50000" b="15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1" name=""/>
          <p:cNvSpPr txBox="1"/>
          <p:nvPr/>
        </p:nvSpPr>
        <p:spPr>
          <a:xfrm>
            <a:off x="180360" y="513036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&lt;date/heure&gt;</a:t>
            </a:r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2" name=""/>
          <p:cNvSpPr txBox="1"/>
          <p:nvPr/>
        </p:nvSpPr>
        <p:spPr>
          <a:xfrm>
            <a:off x="7560360" y="513036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DBC1C559-979E-43DA-ACFF-221B71FDEA56}" type="slidenum"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&lt;numéro&gt;</a:t>
            </a:fld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3" name=""/>
          <p:cNvSpPr/>
          <p:nvPr/>
        </p:nvSpPr>
        <p:spPr>
          <a:xfrm>
            <a:off x="1440360" y="108036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4" name=""/>
          <p:cNvSpPr/>
          <p:nvPr/>
        </p:nvSpPr>
        <p:spPr>
          <a:xfrm>
            <a:off x="7380360" y="396036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5" name=""/>
          <p:cNvSpPr/>
          <p:nvPr/>
        </p:nvSpPr>
        <p:spPr>
          <a:xfrm>
            <a:off x="9000360" y="2700360"/>
            <a:ext cx="1260000" cy="108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6" name=""/>
          <p:cNvSpPr/>
          <p:nvPr/>
        </p:nvSpPr>
        <p:spPr>
          <a:xfrm>
            <a:off x="-179640" y="2430360"/>
            <a:ext cx="1440000" cy="135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7" name=""/>
          <p:cNvSpPr/>
          <p:nvPr/>
        </p:nvSpPr>
        <p:spPr>
          <a:xfrm>
            <a:off x="540360" y="1080360"/>
            <a:ext cx="720000" cy="72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8" name=""/>
          <p:cNvSpPr/>
          <p:nvPr/>
        </p:nvSpPr>
        <p:spPr>
          <a:xfrm>
            <a:off x="360" y="1260360"/>
            <a:ext cx="720000" cy="7200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29" name=""/>
          <p:cNvSpPr/>
          <p:nvPr/>
        </p:nvSpPr>
        <p:spPr>
          <a:xfrm>
            <a:off x="360" y="5220360"/>
            <a:ext cx="1620000" cy="1260000"/>
          </a:xfrm>
          <a:prstGeom prst="ellipse">
            <a:avLst/>
          </a:prstGeom>
          <a:solidFill>
            <a:srgbClr val="ffffff">
              <a:alpha val="1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0" name=""/>
          <p:cNvSpPr/>
          <p:nvPr/>
        </p:nvSpPr>
        <p:spPr>
          <a:xfrm>
            <a:off x="9720360" y="4680360"/>
            <a:ext cx="720000" cy="72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1" name=""/>
          <p:cNvSpPr/>
          <p:nvPr/>
        </p:nvSpPr>
        <p:spPr>
          <a:xfrm>
            <a:off x="9540360" y="3420360"/>
            <a:ext cx="720000" cy="7200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2" name=""/>
          <p:cNvSpPr/>
          <p:nvPr/>
        </p:nvSpPr>
        <p:spPr>
          <a:xfrm>
            <a:off x="8100360" y="4680360"/>
            <a:ext cx="1080000" cy="8424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7920360" y="5400360"/>
            <a:ext cx="900000" cy="900000"/>
          </a:xfrm>
          <a:prstGeom prst="ellipse">
            <a:avLst/>
          </a:prstGeom>
          <a:solidFill>
            <a:srgbClr val="ffffff">
              <a:alpha val="25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3300" strike="noStrike" u="none">
                <a:solidFill>
                  <a:srgbClr val="ffffff"/>
                </a:solidFill>
                <a:uFillTx/>
                <a:latin typeface="Arial"/>
              </a:rPr>
              <a:t>Cliquez pour éditer le format du texte-titre</a:t>
            </a: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solidFill>
            <a:srgbClr val="ffffff">
              <a:alpha val="50000"/>
            </a:srgbClr>
          </a:solidFill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5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</a:rPr>
              <a:t>Cliquez pour éditer le format du plan de texte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Aft>
                <a:spcPts val="84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100" strike="noStrike" u="none">
                <a:solidFill>
                  <a:srgbClr val="000000"/>
                </a:solidFill>
                <a:uFillTx/>
                <a:latin typeface="Arial"/>
              </a:rPr>
              <a:t>Second niveau de plan</a:t>
            </a:r>
            <a:endParaRPr b="0" lang="fr-FR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Aft>
                <a:spcPts val="63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Troisième niveau de plan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Aft>
                <a:spcPts val="42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500" strike="noStrike" u="none">
                <a:solidFill>
                  <a:srgbClr val="000000"/>
                </a:solidFill>
                <a:uFillTx/>
                <a:latin typeface="Arial"/>
              </a:rPr>
              <a:t>Quatrième niveau de plan</a:t>
            </a:r>
            <a:endParaRPr b="0" lang="fr-F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500" strike="noStrike" u="none">
                <a:solidFill>
                  <a:srgbClr val="000000"/>
                </a:solidFill>
                <a:uFillTx/>
                <a:latin typeface="Arial"/>
              </a:rPr>
              <a:t>Cinquième niveau de plan</a:t>
            </a:r>
            <a:endParaRPr b="0" lang="fr-F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500" strike="noStrike" u="none">
                <a:solidFill>
                  <a:srgbClr val="000000"/>
                </a:solidFill>
                <a:uFillTx/>
                <a:latin typeface="Arial"/>
              </a:rPr>
              <a:t>Sixième niveau de plan</a:t>
            </a:r>
            <a:endParaRPr b="0" lang="fr-F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500" strike="noStrike" u="none">
                <a:solidFill>
                  <a:srgbClr val="000000"/>
                </a:solidFill>
                <a:uFillTx/>
                <a:latin typeface="Arial"/>
              </a:rPr>
              <a:t>Septième niveau de plan</a:t>
            </a:r>
            <a:endParaRPr b="0" lang="fr-FR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dt" idx="4"/>
          </p:nvPr>
        </p:nvSpPr>
        <p:spPr>
          <a:xfrm>
            <a:off x="18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&lt;date/heure&gt;</a:t>
            </a:r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ftr" idx="5"/>
          </p:nvPr>
        </p:nvSpPr>
        <p:spPr>
          <a:xfrm>
            <a:off x="3420000" y="5130000"/>
            <a:ext cx="32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&lt;pied de page&gt;</a:t>
            </a:r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sldNum" idx="6"/>
          </p:nvPr>
        </p:nvSpPr>
        <p:spPr>
          <a:xfrm>
            <a:off x="756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ffffff"/>
                </a:solidFill>
                <a:uFillTx/>
                <a:latin typeface="Arial"/>
              </a:defRPr>
            </a:lvl1pPr>
          </a:lstStyle>
          <a:p>
            <a:pPr indent="0" algn="r">
              <a:buNone/>
            </a:pPr>
            <a:fld id="{0F325798-AFA4-4FC5-8F99-9E0775561E14}" type="slidenum">
              <a:rPr b="0" lang="fr-FR" sz="1400" strike="noStrike" u="none">
                <a:solidFill>
                  <a:srgbClr val="ffffff"/>
                </a:solidFill>
                <a:uFillTx/>
                <a:latin typeface="Arial"/>
              </a:rPr>
              <a:t>&lt;numéro&gt;</a:t>
            </a:fld>
            <a:endParaRPr b="0" lang="fr-FR" sz="1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  <p:sldLayoutId id="2147483652" r:id="rId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"/>
          <p:cNvSpPr/>
          <p:nvPr/>
        </p:nvSpPr>
        <p:spPr>
          <a:xfrm>
            <a:off x="0" y="360"/>
            <a:ext cx="10080000" cy="5669640"/>
          </a:xfrm>
          <a:prstGeom prst="rect">
            <a:avLst/>
          </a:prstGeom>
          <a:gradFill rotWithShape="0">
            <a:gsLst>
              <a:gs pos="30000">
                <a:srgbClr val="000032"/>
              </a:gs>
              <a:gs pos="100000">
                <a:srgbClr val="f60063"/>
              </a:gs>
            </a:gsLst>
            <a:lin ang="42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 flipH="1">
            <a:off x="-2520" y="0"/>
            <a:ext cx="10080360" cy="5670360"/>
          </a:xfrm>
          <a:prstGeom prst="rect">
            <a:avLst/>
          </a:prstGeom>
          <a:gradFill rotWithShape="0">
            <a:gsLst>
              <a:gs pos="0">
                <a:srgbClr val="ffffff">
                  <a:alpha val="90196"/>
                </a:srgbClr>
              </a:gs>
              <a:gs pos="75000">
                <a:srgbClr val="ffffff">
                  <a:alpha val="20000"/>
                </a:srgbClr>
              </a:gs>
            </a:gsLst>
            <a:path path="circle">
              <a:fillToRect l="50000" t="85000" r="50000" b="15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5" name=""/>
          <p:cNvSpPr/>
          <p:nvPr/>
        </p:nvSpPr>
        <p:spPr>
          <a:xfrm>
            <a:off x="0" y="1260360"/>
            <a:ext cx="10260000" cy="44996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6" name=""/>
          <p:cNvSpPr txBox="1"/>
          <p:nvPr/>
        </p:nvSpPr>
        <p:spPr>
          <a:xfrm>
            <a:off x="180360" y="513036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r>
              <a:rPr b="0" lang="fr-FR" sz="1400" strike="noStrike" u="none">
                <a:solidFill>
                  <a:srgbClr val="000000"/>
                </a:solidFill>
                <a:uFillTx/>
                <a:latin typeface="Arial"/>
              </a:rPr>
              <a:t>&lt;date/heure&gt;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7" name=""/>
          <p:cNvSpPr txBox="1"/>
          <p:nvPr/>
        </p:nvSpPr>
        <p:spPr>
          <a:xfrm>
            <a:off x="7560360" y="513036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p>
            <a:pPr algn="r"/>
            <a:fld id="{000249FB-E184-4ABD-8694-B36B21FA6DF6}" type="slidenum">
              <a:rPr b="0" lang="fr-FR" sz="1400" strike="noStrike" u="none">
                <a:solidFill>
                  <a:srgbClr val="000000"/>
                </a:solidFill>
                <a:uFillTx/>
                <a:latin typeface="Arial"/>
              </a:rPr>
              <a:t>&lt;numéro&gt;</a:t>
            </a:fld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8" name=""/>
          <p:cNvSpPr/>
          <p:nvPr/>
        </p:nvSpPr>
        <p:spPr>
          <a:xfrm>
            <a:off x="1440360" y="108036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9" name=""/>
          <p:cNvSpPr/>
          <p:nvPr/>
        </p:nvSpPr>
        <p:spPr>
          <a:xfrm>
            <a:off x="7380360" y="3960360"/>
            <a:ext cx="1440000" cy="1260000"/>
          </a:xfrm>
          <a:prstGeom prst="ellipse">
            <a:avLst/>
          </a:prstGeom>
          <a:solidFill>
            <a:srgbClr val="ffffff">
              <a:alpha val="3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0" name=""/>
          <p:cNvSpPr/>
          <p:nvPr/>
        </p:nvSpPr>
        <p:spPr>
          <a:xfrm>
            <a:off x="540360" y="1080360"/>
            <a:ext cx="720000" cy="720000"/>
          </a:xfrm>
          <a:prstGeom prst="ellipse">
            <a:avLst/>
          </a:prstGeom>
          <a:solidFill>
            <a:srgbClr val="ffffff">
              <a:alpha val="2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1" name=""/>
          <p:cNvSpPr/>
          <p:nvPr/>
        </p:nvSpPr>
        <p:spPr>
          <a:xfrm>
            <a:off x="360" y="1260360"/>
            <a:ext cx="720000" cy="720000"/>
          </a:xfrm>
          <a:prstGeom prst="ellipse">
            <a:avLst/>
          </a:prstGeom>
          <a:solidFill>
            <a:srgbClr val="ffffff">
              <a:alpha val="1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b">
            <a:noAutofit/>
          </a:bodyPr>
          <a:p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3300" strike="noStrike" u="none">
                <a:solidFill>
                  <a:srgbClr val="ffffff"/>
                </a:solidFill>
                <a:uFillTx/>
                <a:latin typeface="Arial"/>
              </a:rPr>
              <a:t>Cliquez pour éditer le format du texte-titre</a:t>
            </a: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Aft>
                <a:spcPts val="1060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400" strike="noStrike" u="none">
                <a:solidFill>
                  <a:srgbClr val="000000"/>
                </a:solidFill>
                <a:uFillTx/>
                <a:latin typeface="Arial"/>
              </a:rPr>
              <a:t>Cliquez pour éditer le format du plan de texte</a:t>
            </a: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1" marL="864000" indent="-324000">
              <a:spcAft>
                <a:spcPts val="850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100" strike="noStrike" u="none">
                <a:solidFill>
                  <a:srgbClr val="000000"/>
                </a:solidFill>
                <a:uFillTx/>
                <a:latin typeface="Arial"/>
              </a:rPr>
              <a:t>Second niveau de plan</a:t>
            </a:r>
            <a:endParaRPr b="0" lang="fr-FR" sz="21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2" marL="1296000" indent="-288000">
              <a:spcAft>
                <a:spcPts val="635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800" strike="noStrike" u="none">
                <a:solidFill>
                  <a:srgbClr val="000000"/>
                </a:solidFill>
                <a:uFillTx/>
                <a:latin typeface="Arial"/>
              </a:rPr>
              <a:t>Troisième niveau de plan</a:t>
            </a:r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3" marL="1728000" indent="-216000">
              <a:spcAft>
                <a:spcPts val="425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1500" strike="noStrike" u="none">
                <a:solidFill>
                  <a:srgbClr val="000000"/>
                </a:solidFill>
                <a:uFillTx/>
                <a:latin typeface="Arial"/>
              </a:rPr>
              <a:t>Quatrième niveau de plan</a:t>
            </a:r>
            <a:endParaRPr b="0" lang="fr-F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4" marL="2160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500" strike="noStrike" u="none">
                <a:solidFill>
                  <a:srgbClr val="000000"/>
                </a:solidFill>
                <a:uFillTx/>
                <a:latin typeface="Arial"/>
              </a:rPr>
              <a:t>Cinquième niveau de plan</a:t>
            </a:r>
            <a:endParaRPr b="0" lang="fr-F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5" marL="2592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500" strike="noStrike" u="none">
                <a:solidFill>
                  <a:srgbClr val="000000"/>
                </a:solidFill>
                <a:uFillTx/>
                <a:latin typeface="Arial"/>
              </a:rPr>
              <a:t>Sixième niveau de plan</a:t>
            </a:r>
            <a:endParaRPr b="0" lang="fr-FR" sz="15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lvl="6" marL="3024000" indent="-216000">
              <a:spcAft>
                <a:spcPts val="213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1500" strike="noStrike" u="none">
                <a:solidFill>
                  <a:srgbClr val="000000"/>
                </a:solidFill>
                <a:uFillTx/>
                <a:latin typeface="Arial"/>
              </a:rPr>
              <a:t>Septième niveau de plan</a:t>
            </a:r>
            <a:endParaRPr b="0" lang="fr-FR" sz="15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dt" idx="7"/>
          </p:nvPr>
        </p:nvSpPr>
        <p:spPr>
          <a:xfrm>
            <a:off x="18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FR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Arial"/>
              </a:rPr>
              <a:t>&lt;date/heure&gt;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 type="ftr" idx="8"/>
          </p:nvPr>
        </p:nvSpPr>
        <p:spPr>
          <a:xfrm>
            <a:off x="3420000" y="5130000"/>
            <a:ext cx="32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ct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ctr">
              <a:buNone/>
            </a:pPr>
            <a:r>
              <a:rPr b="0" lang="fr-FR" sz="1400" strike="noStrike" u="none">
                <a:solidFill>
                  <a:srgbClr val="000000"/>
                </a:solidFill>
                <a:uFillTx/>
                <a:latin typeface="Arial"/>
              </a:rPr>
              <a:t>&lt;pied de page&gt;</a:t>
            </a:r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56" name="PlaceHolder 5"/>
          <p:cNvSpPr>
            <a:spLocks noGrp="1"/>
          </p:cNvSpPr>
          <p:nvPr>
            <p:ph type="sldNum" idx="9"/>
          </p:nvPr>
        </p:nvSpPr>
        <p:spPr>
          <a:xfrm>
            <a:off x="7560000" y="5130000"/>
            <a:ext cx="2340000" cy="392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FR" sz="1400" strike="noStrike" u="none">
                <a:solidFill>
                  <a:srgbClr val="000000"/>
                </a:solidFill>
                <a:uFillTx/>
                <a:latin typeface="Arial"/>
              </a:defRPr>
            </a:lvl1pPr>
          </a:lstStyle>
          <a:p>
            <a:pPr indent="0" algn="r">
              <a:buNone/>
            </a:pPr>
            <a:fld id="{7090D476-7E11-47FC-AECE-047EC2FFD582}" type="slidenum">
              <a:rPr b="0" lang="fr-FR" sz="1400" strike="noStrike" u="none">
                <a:solidFill>
                  <a:srgbClr val="000000"/>
                </a:solidFill>
                <a:uFillTx/>
                <a:latin typeface="Arial"/>
              </a:rPr>
              <a:t>&lt;numéro&gt;</a:t>
            </a:fld>
            <a:endParaRPr b="0" lang="fr-FR" sz="1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  <p:sldLayoutId id="2147483655" r:id="rId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chemeClr val="l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icture 11"/>
          <p:cNvSpPr/>
          <p:nvPr/>
        </p:nvSpPr>
        <p:spPr>
          <a:xfrm>
            <a:off x="0" y="360"/>
            <a:ext cx="10079640" cy="5669640"/>
          </a:xfrm>
          <a:custGeom>
            <a:avLst/>
            <a:gdLst>
              <a:gd name="textAreaLeft" fmla="*/ 0 w 10079640"/>
              <a:gd name="textAreaRight" fmla="*/ 10080000 w 10079640"/>
              <a:gd name="textAreaTop" fmla="*/ 0 h 5669640"/>
              <a:gd name="textAreaBottom" fmla="*/ 5670000 h 5669640"/>
            </a:gdLst>
            <a:ahLst/>
            <a:rect l="textAreaLeft" t="textAreaTop" r="textAreaRight" b="textAreaBottom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2">
              <a:alphaModFix amt="7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2" name="Picture 12"/>
          <p:cNvSpPr/>
          <p:nvPr/>
        </p:nvSpPr>
        <p:spPr>
          <a:xfrm>
            <a:off x="0" y="360"/>
            <a:ext cx="10079640" cy="5669640"/>
          </a:xfrm>
          <a:custGeom>
            <a:avLst/>
            <a:gdLst>
              <a:gd name="textAreaLeft" fmla="*/ 0 w 10079640"/>
              <a:gd name="textAreaRight" fmla="*/ 10080000 w 10079640"/>
              <a:gd name="textAreaTop" fmla="*/ 0 h 5669640"/>
              <a:gd name="textAreaBottom" fmla="*/ 5670000 h 5669640"/>
            </a:gdLst>
            <a:ahLst/>
            <a:rect l="textAreaLeft" t="textAreaTop" r="textAreaRight" b="textAreaBottom"/>
            <a:pathLst>
              <a:path w="9144001" h="6858000">
                <a:moveTo>
                  <a:pt x="0" y="0"/>
                </a:moveTo>
                <a:lnTo>
                  <a:pt x="9144001" y="0"/>
                </a:lnTo>
                <a:lnTo>
                  <a:pt x="9144001" y="6858000"/>
                </a:lnTo>
                <a:lnTo>
                  <a:pt x="0" y="6858000"/>
                </a:lnTo>
                <a:close/>
              </a:path>
            </a:pathLst>
          </a:custGeom>
          <a:blipFill rotWithShape="0">
            <a:blip r:embed="rId3">
              <a:alphaModFix amt="70000"/>
            </a:blip>
            <a:srcRect/>
            <a:stretch/>
          </a:blip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3" name="PlaceHolder 1"/>
          <p:cNvSpPr>
            <a:spLocks noGrp="1"/>
          </p:cNvSpPr>
          <p:nvPr>
            <p:ph type="dt" idx="10"/>
          </p:nvPr>
        </p:nvSpPr>
        <p:spPr>
          <a:xfrm>
            <a:off x="692640" y="5255280"/>
            <a:ext cx="2267640" cy="30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&lt;date/heure&gt;</a:t>
            </a:r>
            <a:endParaRPr b="0" lang="fr-FR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ftr" idx="11"/>
          </p:nvPr>
        </p:nvSpPr>
        <p:spPr>
          <a:xfrm>
            <a:off x="3339000" y="5255280"/>
            <a:ext cx="3401640" cy="30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&lt;pied de page&gt;</a:t>
            </a:r>
            <a:endParaRPr b="0" lang="fr-FR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sldNum" idx="12"/>
          </p:nvPr>
        </p:nvSpPr>
        <p:spPr>
          <a:xfrm>
            <a:off x="7119000" y="5255280"/>
            <a:ext cx="2267640" cy="301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2687E71E-66D3-4285-9E68-1BEFBFE8281F}" type="slidenum">
              <a:rPr b="0" lang="en-US" sz="9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&lt;numéro&gt;</a:t>
            </a:fld>
            <a:endParaRPr b="0" lang="fr-FR" sz="9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title"/>
          </p:nvPr>
        </p:nvSpPr>
        <p:spPr>
          <a:xfrm>
            <a:off x="272880" y="652320"/>
            <a:ext cx="9533520" cy="1973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4500" strike="noStrike" u="none" cap="all">
                <a:solidFill>
                  <a:schemeClr val="dk1"/>
                </a:solidFill>
                <a:uFillTx/>
                <a:latin typeface="Calibri"/>
              </a:rPr>
              <a:t>Click to edit Master title style</a:t>
            </a:r>
            <a:endParaRPr b="0" lang="en-US" sz="4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TextBox 8"/>
          <p:cNvSpPr/>
          <p:nvPr/>
        </p:nvSpPr>
        <p:spPr>
          <a:xfrm>
            <a:off x="9340920" y="85680"/>
            <a:ext cx="653400" cy="19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defTabSz="914400">
              <a:lnSpc>
                <a:spcPct val="100000"/>
              </a:lnSpc>
            </a:pPr>
            <a:r>
              <a:rPr b="0" lang="en-US" sz="670" strike="noStrike" u="none">
                <a:solidFill>
                  <a:srgbClr val="ff00f0"/>
                </a:solidFill>
                <a:uFillTx/>
                <a:latin typeface="Calibri"/>
              </a:rPr>
              <a:t>Showeet.com</a:t>
            </a:r>
            <a:endParaRPr b="0" lang="fr-FR" sz="67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504000" y="1326240"/>
            <a:ext cx="9071640" cy="3288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90000"/>
              </a:lnSpc>
              <a:spcBef>
                <a:spcPts val="116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230" strike="noStrike" u="none">
                <a:solidFill>
                  <a:schemeClr val="dk1"/>
                </a:solidFill>
                <a:uFillTx/>
                <a:latin typeface="Calibri"/>
              </a:rPr>
              <a:t>Cliquez pour éditer le format du plan de texte</a:t>
            </a:r>
            <a:endParaRPr b="0" lang="en-US" sz="223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lnSpc>
                <a:spcPct val="90000"/>
              </a:lnSpc>
              <a:spcBef>
                <a:spcPts val="93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729" strike="noStrike" u="none">
                <a:solidFill>
                  <a:schemeClr val="dk1"/>
                </a:solidFill>
                <a:uFillTx/>
                <a:latin typeface="Calibri"/>
              </a:rPr>
              <a:t>Second niveau de plan</a:t>
            </a:r>
            <a:endParaRPr b="0" lang="en-US" sz="1729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lnSpc>
                <a:spcPct val="90000"/>
              </a:lnSpc>
              <a:spcBef>
                <a:spcPts val="70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90" strike="noStrike" u="none">
                <a:solidFill>
                  <a:schemeClr val="dk1"/>
                </a:solidFill>
                <a:uFillTx/>
                <a:latin typeface="Calibri"/>
              </a:rPr>
              <a:t>Troisième niveau de plan</a:t>
            </a:r>
            <a:endParaRPr b="0" lang="en-US" sz="14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lnSpc>
                <a:spcPct val="90000"/>
              </a:lnSpc>
              <a:spcBef>
                <a:spcPts val="468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90" strike="noStrike" u="none">
                <a:solidFill>
                  <a:schemeClr val="dk1"/>
                </a:solidFill>
                <a:uFillTx/>
                <a:latin typeface="Calibri"/>
              </a:rPr>
              <a:t>Quatrième niveau de plan</a:t>
            </a:r>
            <a:endParaRPr b="0" lang="en-US" sz="149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trike="noStrike" u="none">
                <a:solidFill>
                  <a:schemeClr val="dk1"/>
                </a:solidFill>
                <a:uFillTx/>
                <a:latin typeface="Calibri"/>
              </a:rPr>
              <a:t>Cinquième niveau de plan</a:t>
            </a:r>
            <a:endParaRPr b="0" lang="en-US" sz="16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trike="noStrike" u="none">
                <a:solidFill>
                  <a:schemeClr val="dk1"/>
                </a:solidFill>
                <a:uFillTx/>
                <a:latin typeface="Calibri"/>
              </a:rPr>
              <a:t>Sixième niveau de plan</a:t>
            </a:r>
            <a:endParaRPr b="0" lang="en-US" sz="165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lnSpc>
                <a:spcPct val="90000"/>
              </a:lnSpc>
              <a:spcBef>
                <a:spcPts val="23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650" strike="noStrike" u="none">
                <a:solidFill>
                  <a:schemeClr val="dk1"/>
                </a:solidFill>
                <a:uFillTx/>
                <a:latin typeface="Calibri"/>
              </a:rPr>
              <a:t>Septième niveau de plan</a:t>
            </a:r>
            <a:endParaRPr b="0" lang="en-US" sz="165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jpeg"/><Relationship Id="rId2" Type="http://schemas.openxmlformats.org/officeDocument/2006/relationships/slideLayout" Target="../slideLayouts/slideLayout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8.jpeg"/><Relationship Id="rId2" Type="http://schemas.openxmlformats.org/officeDocument/2006/relationships/slideLayout" Target="../slideLayouts/slideLayout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9.jpeg"/><Relationship Id="rId2" Type="http://schemas.openxmlformats.org/officeDocument/2006/relationships/slideLayout" Target="../slideLayouts/slideLayout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0.jpeg"/><Relationship Id="rId2" Type="http://schemas.openxmlformats.org/officeDocument/2006/relationships/slideLayout" Target="../slideLayouts/slideLayout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image" Target="../media/image26.jpeg"/><Relationship Id="rId3" Type="http://schemas.openxmlformats.org/officeDocument/2006/relationships/image" Target="../media/image27.jpeg"/><Relationship Id="rId4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slideLayout" Target="../slideLayouts/slideLayout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504000" y="1428840"/>
            <a:ext cx="9071640" cy="946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1" lang="fr-FR" sz="3300" strike="noStrike" u="none">
                <a:solidFill>
                  <a:srgbClr val="ffffff"/>
                </a:solidFill>
                <a:uFillTx/>
                <a:latin typeface="Arial"/>
              </a:rPr>
              <a:t>INTRODUCTION AU PROGRAMME DE SES</a:t>
            </a:r>
            <a:endParaRPr b="1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ubTitle"/>
          </p:nvPr>
        </p:nvSpPr>
        <p:spPr>
          <a:xfrm>
            <a:off x="504000" y="2592000"/>
            <a:ext cx="9071640" cy="2022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2400" strike="noStrike" u="none">
                <a:solidFill>
                  <a:srgbClr val="ffffff"/>
                </a:solidFill>
                <a:uFillTx/>
                <a:latin typeface="Arial"/>
              </a:rPr>
              <a:t>LE SPORT EN EXEMPLE</a:t>
            </a:r>
            <a:endParaRPr b="0" lang="fr-FR" sz="24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5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180000" y="270000"/>
            <a:ext cx="9360000" cy="477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7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180000" y="270000"/>
            <a:ext cx="9360000" cy="513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99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0" y="270000"/>
            <a:ext cx="9540000" cy="531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132840" y="-586440"/>
            <a:ext cx="9533520" cy="1973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685800">
              <a:lnSpc>
                <a:spcPct val="90000"/>
              </a:lnSpc>
              <a:buNone/>
            </a:pPr>
            <a:r>
              <a:rPr b="1" lang="en-US" sz="4500" strike="noStrike" u="none" cap="all">
                <a:solidFill>
                  <a:schemeClr val="lt1"/>
                </a:solidFill>
                <a:uFillTx/>
                <a:latin typeface="Calibri"/>
              </a:rPr>
              <a:t>Le sport sous l’angle de la sociologie</a:t>
            </a:r>
            <a:endParaRPr b="0" lang="en-US" sz="4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101" name="Image 2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5186520" y="1387080"/>
            <a:ext cx="4479480" cy="2540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3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360000" y="270000"/>
            <a:ext cx="9000000" cy="531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5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180000" y="0"/>
            <a:ext cx="9540000" cy="567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7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180000" y="270000"/>
            <a:ext cx="9360000" cy="531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09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540000" y="360000"/>
            <a:ext cx="9000000" cy="522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1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540000" y="270000"/>
            <a:ext cx="9000000" cy="513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3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360000" y="180000"/>
            <a:ext cx="9180000" cy="540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1260000" y="360000"/>
            <a:ext cx="7380000" cy="504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5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180000" y="360000"/>
            <a:ext cx="9720000" cy="522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7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360000" y="180000"/>
            <a:ext cx="9180000" cy="522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19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540000" y="360000"/>
            <a:ext cx="9000000" cy="522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121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540000" y="270000"/>
            <a:ext cx="9000000" cy="471204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540000" y="1260000"/>
            <a:ext cx="2160000" cy="3600000"/>
          </a:xfrm>
          <a:prstGeom prst="rect">
            <a:avLst/>
          </a:prstGeom>
          <a:noFill/>
          <a:ln w="18000">
            <a:noFill/>
          </a:ln>
        </p:spPr>
      </p:pic>
      <p:pic>
        <p:nvPicPr>
          <p:cNvPr id="123" name="" descr=""/>
          <p:cNvPicPr/>
          <p:nvPr/>
        </p:nvPicPr>
        <p:blipFill>
          <a:blip r:embed="rId2">
            <a:alphaModFix amt="70000"/>
          </a:blip>
          <a:stretch/>
        </p:blipFill>
        <p:spPr>
          <a:xfrm>
            <a:off x="3178800" y="1260000"/>
            <a:ext cx="2581200" cy="3600000"/>
          </a:xfrm>
          <a:prstGeom prst="rect">
            <a:avLst/>
          </a:prstGeom>
          <a:noFill/>
          <a:ln w="18000">
            <a:noFill/>
          </a:ln>
        </p:spPr>
      </p:pic>
      <p:pic>
        <p:nvPicPr>
          <p:cNvPr id="124" name="" descr=""/>
          <p:cNvPicPr/>
          <p:nvPr/>
        </p:nvPicPr>
        <p:blipFill>
          <a:blip r:embed="rId3">
            <a:alphaModFix amt="70000"/>
          </a:blip>
          <a:stretch/>
        </p:blipFill>
        <p:spPr>
          <a:xfrm>
            <a:off x="6300000" y="1260000"/>
            <a:ext cx="2520000" cy="360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0" lang="fr-FR" sz="1000" strike="noStrike" u="none">
                <a:solidFill>
                  <a:srgbClr val="000000"/>
                </a:solidFill>
                <a:uFillTx/>
                <a:latin typeface="Arial"/>
              </a:rPr>
              <a:t>Extraits : Cette semaine le Parlement européen a aussi pris une position politique liée au sport. Il a voté en faveur d’un boycott des représentants officiels des jeux Olympiques d’hiver à Pékin pour dénoncer les violations des droits de l’homme. "Le sport est intimement connecté à toutes sortes de questions politiques", explique Simon Darnell, professeur Sport pour le développement et la paix à l’université de Toronto. "C’est dans l’intérêt d’organisation comme l’UEFA de le présenter (le sport) comme apolitique", ajoute-t-il.</a:t>
            </a:r>
            <a:endParaRPr b="0" lang="fr-FR" sz="1000" strike="noStrike" u="none">
              <a:solidFill>
                <a:srgbClr val="000000"/>
              </a:solidFill>
              <a:uFillTx/>
              <a:latin typeface="Arial"/>
            </a:endParaRPr>
          </a:p>
          <a:p>
            <a:pPr marL="432000" indent="0">
              <a:spcBef>
                <a:spcPts val="1191"/>
              </a:spcBef>
              <a:spcAft>
                <a:spcPts val="992"/>
              </a:spcAft>
              <a:buNone/>
            </a:pPr>
            <a:r>
              <a:rPr b="0" lang="fr-FR" sz="1000" strike="noStrike" u="none">
                <a:solidFill>
                  <a:srgbClr val="000000"/>
                </a:solidFill>
                <a:uFillTx/>
                <a:latin typeface="Arial"/>
              </a:rPr>
              <a:t>Extraits : L’UEFA a rejeté la demande de la ville de Munich d’illuminer son stade aux couleurs de l’arc-en-ciel, symbole de la communauté LGBT. Avant le coup d’envoi des rencontres de nombreux joueurs ont souvent posé un genou à terre pour protester contre la xénophobie. Ce mélange avec la politique a débuté avant le commencement de la compétition puisque l’Ukraine a dû effacer un slogan sur son maillot après une plainte de la Russie. </a:t>
            </a:r>
            <a:endParaRPr b="0" lang="fr-FR" sz="10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127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2168280" y="2700000"/>
            <a:ext cx="5571720" cy="289728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subTitle"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fr-FR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79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0" y="180000"/>
            <a:ext cx="10080000" cy="549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FR" sz="3300" strike="noStrike" u="none">
                <a:solidFill>
                  <a:srgbClr val="ffffff"/>
                </a:solidFill>
                <a:uFillTx/>
                <a:latin typeface="Arial"/>
              </a:rPr>
              <a:t>LES TROIS DISCIPLINES SONT A RELIER</a:t>
            </a: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1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540000" y="1260000"/>
            <a:ext cx="9000000" cy="378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3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180000" y="0"/>
            <a:ext cx="9180000" cy="558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5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540000" y="270000"/>
            <a:ext cx="9000000" cy="477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pic>
        <p:nvPicPr>
          <p:cNvPr id="87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0" y="270000"/>
            <a:ext cx="9720000" cy="531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/>
          </p:nvPr>
        </p:nvSpPr>
        <p:spPr>
          <a:xfrm>
            <a:off x="540000" y="1440000"/>
            <a:ext cx="9000000" cy="360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Aft>
                <a:spcPts val="1060"/>
              </a:spcAft>
              <a:buNone/>
            </a:pPr>
            <a:endParaRPr b="0" lang="fr-FR" sz="24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0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540000" y="360000"/>
            <a:ext cx="9000000" cy="504000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540000" y="270000"/>
            <a:ext cx="9000000" cy="990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FR" sz="3300" strike="noStrike" u="none">
              <a:solidFill>
                <a:srgbClr val="ffffff"/>
              </a:solidFill>
              <a:uFillTx/>
              <a:latin typeface="Arial"/>
            </a:endParaRPr>
          </a:p>
        </p:txBody>
      </p:sp>
      <p:sp>
        <p:nvSpPr>
          <p:cNvPr id="92" name=""/>
          <p:cNvSpPr txBox="1"/>
          <p:nvPr/>
        </p:nvSpPr>
        <p:spPr>
          <a:xfrm>
            <a:off x="5008320" y="2778840"/>
            <a:ext cx="180720" cy="231840"/>
          </a:xfrm>
          <a:prstGeom prst="rect">
            <a:avLst/>
          </a:prstGeom>
          <a:noFill/>
          <a:ln w="18000">
            <a:noFill/>
          </a:ln>
        </p:spPr>
        <p:txBody>
          <a:bodyPr lIns="90000" rIns="90000" tIns="45000" bIns="45000" anchor="t">
            <a:noAutofit/>
          </a:bodyPr>
          <a:p>
            <a:endParaRPr b="0" lang="fr-FR" sz="18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93" name="" descr=""/>
          <p:cNvPicPr/>
          <p:nvPr/>
        </p:nvPicPr>
        <p:blipFill>
          <a:blip r:embed="rId1">
            <a:alphaModFix amt="70000"/>
          </a:blip>
          <a:stretch/>
        </p:blipFill>
        <p:spPr>
          <a:xfrm>
            <a:off x="360000" y="180000"/>
            <a:ext cx="9180000" cy="5286240"/>
          </a:xfrm>
          <a:prstGeom prst="rect">
            <a:avLst/>
          </a:prstGeom>
          <a:noFill/>
          <a:ln w="1800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PORT Theme - Showee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 pitchFamily="0" charset="1"/>
        <a:ea typeface=""/>
        <a:cs typeface=""/>
      </a:majorFont>
      <a:minorFont>
        <a:latin typeface="Calibri" panose="020F0502020204030204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 l="0" t="0" r="0" b="0"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 l="0" t="0" r="0" b="0"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Application>LibreOffice/24.8.5.2$Windows_X86_64 LibreOffice_project/fddf2685c70b461e7832239a0162a77216259f22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2025-05-29T19:12:28Z</dcterms:created>
  <dc:creator/>
  <dc:description/>
  <dc:language>fr-FR</dc:language>
  <cp:lastModifiedBy/>
  <dcterms:modified xsi:type="dcterms:W3CDTF">2025-05-29T20:00:07Z</dcterms:modified>
  <cp:revision>2</cp:revision>
  <dc:subject/>
  <dc:title>Lights</dc:title>
</cp:coreProperties>
</file>