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presProps.xml" ContentType="application/vnd.openxmlformats-officedocument.presentationml.presProps+xml"/>
  <Override PartName="/ppt/media/image1.jpeg" ContentType="image/jpeg"/>
  <Override PartName="/ppt/media/image2.jpeg" ContentType="image/jpeg"/>
  <Override PartName="/ppt/media/image8.png" ContentType="image/png"/>
  <Override PartName="/ppt/media/image3.jpeg" ContentType="image/jpeg"/>
  <Override PartName="/ppt/media/image5.png" ContentType="image/png"/>
  <Override PartName="/ppt/media/image4.jpeg" ContentType="image/jpeg"/>
  <Override PartName="/ppt/media/image6.png" ContentType="image/png"/>
  <Override PartName="/ppt/media/image7.png" ContentType="image/png"/>
  <Override PartName="/ppt/media/image9.jpeg" ContentType="image/jpeg"/>
  <Override PartName="/ppt/media/image10.png" ContentType="image/png"/>
  <Override PartName="/ppt/media/image11.wmf" ContentType="image/x-wmf"/>
  <Override PartName="/ppt/media/image12.png" ContentType="image/png"/>
  <Override PartName="/ppt/media/image13.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9" r:id="rId6"/>
    <p:sldMasterId id="2147483661" r:id="rId7"/>
    <p:sldMasterId id="2147483663" r:id="rId8"/>
    <p:sldMasterId id="2147483665" r:id="rId9"/>
    <p:sldMasterId id="2147483667" r:id="rId10"/>
    <p:sldMasterId id="2147483669" r:id="rId11"/>
    <p:sldMasterId id="2147483671" r:id="rId12"/>
  </p:sld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slide" Target="slides/slide47.xml"/><Relationship Id="rId60" Type="http://schemas.openxmlformats.org/officeDocument/2006/relationships/slide" Target="slides/slide48.xml"/><Relationship Id="rId61" Type="http://schemas.openxmlformats.org/officeDocument/2006/relationships/slide" Target="slides/slide49.xml"/><Relationship Id="rId62"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AABE0-D177-41E3-82C9-3AA3418007E7}"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fr-FR"/>
        </a:p>
      </dgm:t>
    </dgm:pt>
    <dgm:pt modelId="{B997764D-5790-465B-BD79-2D035DBE84AB}">
      <dgm:prSet phldrT="[Texte]"/>
      <dgm:spPr>
        <a:xfrm>
          <a:off x="0" y="0"/>
          <a:ext cx="5318760" cy="802855"/>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fr-FR">
              <a:solidFill>
                <a:sysClr val="windowText" lastClr="000000">
                  <a:hueOff val="0"/>
                  <a:satOff val="0"/>
                  <a:lumOff val="0"/>
                  <a:alphaOff val="0"/>
                </a:sysClr>
              </a:solidFill>
              <a:latin typeface="Calibri" panose="020F0502020204030204"/>
              <a:ea typeface="+mn-ea"/>
              <a:cs typeface="+mn-cs"/>
            </a:rPr>
            <a:t>éclatement d'une </a:t>
          </a:r>
          <a:r>
            <a:rPr lang="fr-FR" b="1">
              <a:solidFill>
                <a:sysClr val="windowText" lastClr="000000">
                  <a:hueOff val="0"/>
                  <a:satOff val="0"/>
                  <a:lumOff val="0"/>
                  <a:alphaOff val="0"/>
                </a:sysClr>
              </a:solidFill>
              <a:latin typeface="Calibri" panose="020F0502020204030204"/>
              <a:ea typeface="+mn-ea"/>
              <a:cs typeface="+mn-cs"/>
            </a:rPr>
            <a:t>__________________________</a:t>
          </a:r>
          <a:r>
            <a:rPr lang="fr-FR">
              <a:solidFill>
                <a:sysClr val="windowText" lastClr="000000">
                  <a:hueOff val="0"/>
                  <a:satOff val="0"/>
                  <a:lumOff val="0"/>
                  <a:alphaOff val="0"/>
                </a:sysClr>
              </a:solidFill>
              <a:latin typeface="Calibri" panose="020F0502020204030204"/>
              <a:ea typeface="+mn-ea"/>
              <a:cs typeface="+mn-cs"/>
            </a:rPr>
            <a:t>.</a:t>
          </a:r>
        </a:p>
        <a:p>
          <a:pPr>
            <a:buNone/>
          </a:pPr>
          <a:r>
            <a:rPr lang="fr-FR">
              <a:solidFill>
                <a:sysClr val="windowText" lastClr="000000">
                  <a:hueOff val="0"/>
                  <a:satOff val="0"/>
                  <a:lumOff val="0"/>
                  <a:alphaOff val="0"/>
                </a:sysClr>
              </a:solidFill>
              <a:latin typeface="Calibri" panose="020F0502020204030204"/>
              <a:ea typeface="+mn-ea"/>
              <a:cs typeface="+mn-cs"/>
            </a:rPr>
            <a:t>crise de 1929 : bulle sur les actions d'entreprises.</a:t>
          </a:r>
        </a:p>
        <a:p>
          <a:pPr>
            <a:buNone/>
          </a:pPr>
          <a:r>
            <a:rPr lang="fr-FR">
              <a:solidFill>
                <a:sysClr val="windowText" lastClr="000000">
                  <a:hueOff val="0"/>
                  <a:satOff val="0"/>
                  <a:lumOff val="0"/>
                  <a:alphaOff val="0"/>
                </a:sysClr>
              </a:solidFill>
              <a:latin typeface="Calibri" panose="020F0502020204030204"/>
              <a:ea typeface="+mn-ea"/>
              <a:cs typeface="+mn-cs"/>
            </a:rPr>
            <a:t>Crise de 2008 : bulle des __________</a:t>
          </a:r>
        </a:p>
      </dgm:t>
    </dgm:pt>
    <dgm:pt modelId="{3A75C405-7740-46C1-999C-F3A63CDF983A}" type="parTrans" cxnId="{891C8C29-0576-47C0-8C3B-B25EC629CDB5}">
      <dgm:prSet/>
      <dgm:spPr/>
      <dgm:t>
        <a:bodyPr/>
        <a:lstStyle/>
        <a:p>
          <a:endParaRPr lang="fr-FR"/>
        </a:p>
      </dgm:t>
    </dgm:pt>
    <dgm:pt modelId="{F9C9B449-A612-477B-A82C-1C91C138192B}" type="sibTrans" cxnId="{891C8C29-0576-47C0-8C3B-B25EC629CDB5}">
      <dgm:prSet/>
      <dgm:spPr>
        <a:xfrm>
          <a:off x="4796903" y="614914"/>
          <a:ext cx="521856" cy="521856"/>
        </a:xfrm>
        <a:prstGeom prst="downArrow">
          <a:avLst>
            <a:gd name="adj1" fmla="val 55000"/>
            <a:gd name="adj2" fmla="val 45000"/>
          </a:avLst>
        </a:prstGeom>
        <a:solidFill>
          <a:sysClr val="window" lastClr="FFFFFF">
            <a:alpha val="90000"/>
            <a:tint val="40000"/>
            <a:hueOff val="0"/>
            <a:satOff val="0"/>
            <a:lumOff val="0"/>
            <a:alphaOff val="0"/>
          </a:sysClr>
        </a:solidFill>
        <a:ln w="12700" cap="flat" cmpd="sng" algn="ctr">
          <a:solidFill>
            <a:sysClr val="windowText" lastClr="000000">
              <a:alpha val="90000"/>
              <a:hueOff val="0"/>
              <a:satOff val="0"/>
              <a:lumOff val="0"/>
              <a:alphaOff val="0"/>
            </a:sysClr>
          </a:solidFill>
          <a:prstDash val="solid"/>
          <a:miter lim="800000"/>
        </a:ln>
        <a:effectLst/>
      </dgm:spPr>
      <dgm:t>
        <a:bodyPr/>
        <a:lstStyle/>
        <a:p>
          <a:pPr>
            <a:buNone/>
          </a:pPr>
          <a:endParaRPr lang="fr-FR">
            <a:solidFill>
              <a:sysClr val="windowText" lastClr="000000">
                <a:hueOff val="0"/>
                <a:satOff val="0"/>
                <a:lumOff val="0"/>
                <a:alphaOff val="0"/>
              </a:sysClr>
            </a:solidFill>
            <a:latin typeface="Calibri" panose="020F0502020204030204"/>
            <a:ea typeface="+mn-ea"/>
            <a:cs typeface="+mn-cs"/>
          </a:endParaRPr>
        </a:p>
      </dgm:t>
    </dgm:pt>
    <dgm:pt modelId="{B29C58A6-D6AE-4116-A50E-490C194D5F40}">
      <dgm:prSet phldrT="[Texte]"/>
      <dgm:spPr>
        <a:xfrm>
          <a:off x="445446" y="948829"/>
          <a:ext cx="5318760" cy="802855"/>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fr-FR">
              <a:solidFill>
                <a:sysClr val="windowText" lastClr="000000">
                  <a:hueOff val="0"/>
                  <a:satOff val="0"/>
                  <a:lumOff val="0"/>
                  <a:alphaOff val="0"/>
                </a:sysClr>
              </a:solidFill>
              <a:latin typeface="Calibri" panose="020F0502020204030204"/>
              <a:ea typeface="+mn-ea"/>
              <a:cs typeface="+mn-cs"/>
            </a:rPr>
            <a:t>_______ de la valeur des actifs, achetés potentiellement à _________________par les spéculateurs.</a:t>
          </a:r>
        </a:p>
      </dgm:t>
    </dgm:pt>
    <dgm:pt modelId="{93EA7EB0-E1F1-40AD-95B9-03C374F22243}" type="parTrans" cxnId="{2DE1404C-549C-4BBD-8A4B-34325684C2CC}">
      <dgm:prSet/>
      <dgm:spPr/>
      <dgm:t>
        <a:bodyPr/>
        <a:lstStyle/>
        <a:p>
          <a:endParaRPr lang="fr-FR"/>
        </a:p>
      </dgm:t>
    </dgm:pt>
    <dgm:pt modelId="{FA52E46F-F5CB-4990-B3B8-8238E2B982DC}" type="sibTrans" cxnId="{2DE1404C-549C-4BBD-8A4B-34325684C2CC}">
      <dgm:prSet/>
      <dgm:spPr>
        <a:xfrm>
          <a:off x="5242349" y="1563744"/>
          <a:ext cx="521856" cy="521856"/>
        </a:xfrm>
        <a:prstGeom prst="downArrow">
          <a:avLst>
            <a:gd name="adj1" fmla="val 55000"/>
            <a:gd name="adj2" fmla="val 45000"/>
          </a:avLst>
        </a:prstGeom>
        <a:solidFill>
          <a:sysClr val="window" lastClr="FFFFFF">
            <a:alpha val="90000"/>
            <a:tint val="40000"/>
            <a:hueOff val="0"/>
            <a:satOff val="0"/>
            <a:lumOff val="0"/>
            <a:alphaOff val="0"/>
          </a:sysClr>
        </a:solidFill>
        <a:ln w="12700" cap="flat" cmpd="sng" algn="ctr">
          <a:solidFill>
            <a:sysClr val="windowText" lastClr="000000">
              <a:alpha val="90000"/>
              <a:hueOff val="0"/>
              <a:satOff val="0"/>
              <a:lumOff val="0"/>
              <a:alphaOff val="0"/>
            </a:sysClr>
          </a:solidFill>
          <a:prstDash val="solid"/>
          <a:miter lim="800000"/>
        </a:ln>
        <a:effectLst/>
      </dgm:spPr>
      <dgm:t>
        <a:bodyPr/>
        <a:lstStyle/>
        <a:p>
          <a:pPr>
            <a:buNone/>
          </a:pPr>
          <a:endParaRPr lang="fr-FR">
            <a:solidFill>
              <a:sysClr val="windowText" lastClr="000000">
                <a:hueOff val="0"/>
                <a:satOff val="0"/>
                <a:lumOff val="0"/>
                <a:alphaOff val="0"/>
              </a:sysClr>
            </a:solidFill>
            <a:latin typeface="Calibri" panose="020F0502020204030204"/>
            <a:ea typeface="+mn-ea"/>
            <a:cs typeface="+mn-cs"/>
          </a:endParaRPr>
        </a:p>
      </dgm:t>
    </dgm:pt>
    <dgm:pt modelId="{A4B61958-734C-456A-A259-B4703349B77F}">
      <dgm:prSet phldrT="[Texte]"/>
      <dgm:spPr>
        <a:xfrm>
          <a:off x="884243" y="1897659"/>
          <a:ext cx="5318760" cy="802855"/>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fr-FR" b="1">
              <a:solidFill>
                <a:sysClr val="windowText" lastClr="000000">
                  <a:hueOff val="0"/>
                  <a:satOff val="0"/>
                  <a:lumOff val="0"/>
                  <a:alphaOff val="0"/>
                </a:sysClr>
              </a:solidFill>
              <a:latin typeface="Calibri" panose="020F0502020204030204"/>
              <a:ea typeface="+mn-ea"/>
              <a:cs typeface="+mn-cs"/>
            </a:rPr>
            <a:t>___________</a:t>
          </a:r>
          <a:r>
            <a:rPr lang="fr-FR">
              <a:solidFill>
                <a:sysClr val="windowText" lastClr="000000">
                  <a:hueOff val="0"/>
                  <a:satOff val="0"/>
                  <a:lumOff val="0"/>
                  <a:alphaOff val="0"/>
                </a:sysClr>
              </a:solidFill>
              <a:latin typeface="Calibri" panose="020F0502020204030204"/>
              <a:ea typeface="+mn-ea"/>
              <a:cs typeface="+mn-cs"/>
            </a:rPr>
            <a:t> de la valeur du collatéral associé au crédit bancaire.</a:t>
          </a:r>
        </a:p>
        <a:p>
          <a:pPr>
            <a:buNone/>
          </a:pPr>
          <a:r>
            <a:rPr lang="fr-FR">
              <a:solidFill>
                <a:sysClr val="windowText" lastClr="000000">
                  <a:hueOff val="0"/>
                  <a:satOff val="0"/>
                  <a:lumOff val="0"/>
                  <a:alphaOff val="0"/>
                </a:sysClr>
              </a:solidFill>
              <a:latin typeface="Calibri" panose="020F0502020204030204"/>
              <a:ea typeface="+mn-ea"/>
              <a:cs typeface="+mn-cs"/>
            </a:rPr>
            <a:t>collatéral de 1929 : _____________________</a:t>
          </a:r>
        </a:p>
        <a:p>
          <a:pPr>
            <a:buNone/>
          </a:pPr>
          <a:r>
            <a:rPr lang="fr-FR">
              <a:solidFill>
                <a:sysClr val="windowText" lastClr="000000">
                  <a:hueOff val="0"/>
                  <a:satOff val="0"/>
                  <a:lumOff val="0"/>
                  <a:alphaOff val="0"/>
                </a:sysClr>
              </a:solidFill>
              <a:latin typeface="Calibri" panose="020F0502020204030204"/>
              <a:ea typeface="+mn-ea"/>
              <a:cs typeface="+mn-cs"/>
            </a:rPr>
            <a:t>collatéral de 2008 : _____________________</a:t>
          </a:r>
        </a:p>
      </dgm:t>
    </dgm:pt>
    <dgm:pt modelId="{CDDEB0E9-134A-4682-8E66-E508877CC674}" type="parTrans" cxnId="{8A553DC7-46EA-4D9F-A4F0-E9C1E2BDB35B}">
      <dgm:prSet/>
      <dgm:spPr/>
      <dgm:t>
        <a:bodyPr/>
        <a:lstStyle/>
        <a:p>
          <a:endParaRPr lang="fr-FR"/>
        </a:p>
      </dgm:t>
    </dgm:pt>
    <dgm:pt modelId="{B092D763-4BA4-4B36-915E-A077C4B4BAE4}" type="sibTrans" cxnId="{8A553DC7-46EA-4D9F-A4F0-E9C1E2BDB35B}">
      <dgm:prSet/>
      <dgm:spPr>
        <a:xfrm>
          <a:off x="5681147" y="2512574"/>
          <a:ext cx="521856" cy="521856"/>
        </a:xfrm>
        <a:prstGeom prst="downArrow">
          <a:avLst>
            <a:gd name="adj1" fmla="val 55000"/>
            <a:gd name="adj2" fmla="val 45000"/>
          </a:avLst>
        </a:prstGeom>
        <a:solidFill>
          <a:sysClr val="window" lastClr="FFFFFF">
            <a:alpha val="90000"/>
            <a:tint val="40000"/>
            <a:hueOff val="0"/>
            <a:satOff val="0"/>
            <a:lumOff val="0"/>
            <a:alphaOff val="0"/>
          </a:sysClr>
        </a:solidFill>
        <a:ln w="12700" cap="flat" cmpd="sng" algn="ctr">
          <a:solidFill>
            <a:sysClr val="windowText" lastClr="000000">
              <a:alpha val="90000"/>
              <a:hueOff val="0"/>
              <a:satOff val="0"/>
              <a:lumOff val="0"/>
              <a:alphaOff val="0"/>
            </a:sysClr>
          </a:solidFill>
          <a:prstDash val="solid"/>
          <a:miter lim="800000"/>
        </a:ln>
        <a:effectLst/>
      </dgm:spPr>
      <dgm:t>
        <a:bodyPr/>
        <a:lstStyle/>
        <a:p>
          <a:pPr>
            <a:buNone/>
          </a:pPr>
          <a:endParaRPr lang="fr-FR">
            <a:solidFill>
              <a:sysClr val="windowText" lastClr="000000">
                <a:hueOff val="0"/>
                <a:satOff val="0"/>
                <a:lumOff val="0"/>
                <a:alphaOff val="0"/>
              </a:sysClr>
            </a:solidFill>
            <a:latin typeface="Calibri" panose="020F0502020204030204"/>
            <a:ea typeface="+mn-ea"/>
            <a:cs typeface="+mn-cs"/>
          </a:endParaRPr>
        </a:p>
      </dgm:t>
    </dgm:pt>
    <dgm:pt modelId="{049E9C1C-0E5B-469C-9C93-5AEA7E5BB612}">
      <dgm:prSet/>
      <dgm:spPr>
        <a:xfrm>
          <a:off x="1329690" y="2846489"/>
          <a:ext cx="5318760" cy="802855"/>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fr-FR" b="1">
              <a:solidFill>
                <a:sysClr val="windowText" lastClr="000000">
                  <a:hueOff val="0"/>
                  <a:satOff val="0"/>
                  <a:lumOff val="0"/>
                  <a:alphaOff val="0"/>
                </a:sysClr>
              </a:solidFill>
              <a:latin typeface="Calibri" panose="020F0502020204030204"/>
              <a:ea typeface="+mn-ea"/>
              <a:cs typeface="+mn-cs"/>
            </a:rPr>
            <a:t>________________</a:t>
          </a:r>
          <a:r>
            <a:rPr lang="fr-FR">
              <a:solidFill>
                <a:sysClr val="windowText" lastClr="000000">
                  <a:hueOff val="0"/>
                  <a:satOff val="0"/>
                  <a:lumOff val="0"/>
                  <a:alphaOff val="0"/>
                </a:sysClr>
              </a:solidFill>
              <a:latin typeface="Calibri" panose="020F0502020204030204"/>
              <a:ea typeface="+mn-ea"/>
              <a:cs typeface="+mn-cs"/>
            </a:rPr>
            <a:t> des spéculateurs, et des ____________ qui ne récupèrent pas la valeur initiale du collatéral.</a:t>
          </a:r>
        </a:p>
      </dgm:t>
    </dgm:pt>
    <dgm:pt modelId="{0FB3587D-EF2F-430D-96D6-F768E850B286}" type="parTrans" cxnId="{31E8523F-0FDE-4CCA-B5A0-EF4ADF5E1037}">
      <dgm:prSet/>
      <dgm:spPr/>
      <dgm:t>
        <a:bodyPr/>
        <a:lstStyle/>
        <a:p>
          <a:endParaRPr lang="fr-FR"/>
        </a:p>
      </dgm:t>
    </dgm:pt>
    <dgm:pt modelId="{0E7EFCB0-B48B-44A9-9A07-F690F631B843}" type="sibTrans" cxnId="{31E8523F-0FDE-4CCA-B5A0-EF4ADF5E1037}">
      <dgm:prSet/>
      <dgm:spPr/>
      <dgm:t>
        <a:bodyPr/>
        <a:lstStyle/>
        <a:p>
          <a:endParaRPr lang="fr-FR"/>
        </a:p>
      </dgm:t>
    </dgm:pt>
    <dgm:pt modelId="{396C4AC1-A245-4957-82DF-3D5FC8CF5F27}" type="pres">
      <dgm:prSet presAssocID="{0E3AABE0-D177-41E3-82C9-3AA3418007E7}" presName="outerComposite" presStyleCnt="0">
        <dgm:presLayoutVars>
          <dgm:chMax val="5"/>
          <dgm:dir/>
          <dgm:resizeHandles val="exact"/>
        </dgm:presLayoutVars>
      </dgm:prSet>
      <dgm:spPr/>
    </dgm:pt>
    <dgm:pt modelId="{26C8AF6C-2FDA-42C6-A6F0-5929403D3E58}" type="pres">
      <dgm:prSet presAssocID="{0E3AABE0-D177-41E3-82C9-3AA3418007E7}" presName="dummyMaxCanvas" presStyleCnt="0">
        <dgm:presLayoutVars/>
      </dgm:prSet>
      <dgm:spPr/>
    </dgm:pt>
    <dgm:pt modelId="{9BD61A17-19E7-4D95-A71F-BFF8C9C94DE7}" type="pres">
      <dgm:prSet presAssocID="{0E3AABE0-D177-41E3-82C9-3AA3418007E7}" presName="FourNodes_1" presStyleLbl="node1" presStyleIdx="0" presStyleCnt="4">
        <dgm:presLayoutVars>
          <dgm:bulletEnabled val="1"/>
        </dgm:presLayoutVars>
      </dgm:prSet>
      <dgm:spPr/>
    </dgm:pt>
    <dgm:pt modelId="{25241B28-FCE0-4DB2-AD25-527F1AACC105}" type="pres">
      <dgm:prSet presAssocID="{0E3AABE0-D177-41E3-82C9-3AA3418007E7}" presName="FourNodes_2" presStyleLbl="node1" presStyleIdx="1" presStyleCnt="4">
        <dgm:presLayoutVars>
          <dgm:bulletEnabled val="1"/>
        </dgm:presLayoutVars>
      </dgm:prSet>
      <dgm:spPr/>
    </dgm:pt>
    <dgm:pt modelId="{D68B8C12-A925-4EDD-991E-A76606AE37B4}" type="pres">
      <dgm:prSet presAssocID="{0E3AABE0-D177-41E3-82C9-3AA3418007E7}" presName="FourNodes_3" presStyleLbl="node1" presStyleIdx="2" presStyleCnt="4">
        <dgm:presLayoutVars>
          <dgm:bulletEnabled val="1"/>
        </dgm:presLayoutVars>
      </dgm:prSet>
      <dgm:spPr/>
    </dgm:pt>
    <dgm:pt modelId="{B15BACD4-61FE-4462-99D3-D09055FFCB27}" type="pres">
      <dgm:prSet presAssocID="{0E3AABE0-D177-41E3-82C9-3AA3418007E7}" presName="FourNodes_4" presStyleLbl="node1" presStyleIdx="3" presStyleCnt="4">
        <dgm:presLayoutVars>
          <dgm:bulletEnabled val="1"/>
        </dgm:presLayoutVars>
      </dgm:prSet>
      <dgm:spPr/>
    </dgm:pt>
    <dgm:pt modelId="{F5B6288D-B807-4E1F-8782-963BDE1C14C2}" type="pres">
      <dgm:prSet presAssocID="{0E3AABE0-D177-41E3-82C9-3AA3418007E7}" presName="FourConn_1-2" presStyleLbl="fgAccFollowNode1" presStyleIdx="0" presStyleCnt="3">
        <dgm:presLayoutVars>
          <dgm:bulletEnabled val="1"/>
        </dgm:presLayoutVars>
      </dgm:prSet>
      <dgm:spPr/>
    </dgm:pt>
    <dgm:pt modelId="{3940E002-5625-4728-B501-8EDE6378BAA3}" type="pres">
      <dgm:prSet presAssocID="{0E3AABE0-D177-41E3-82C9-3AA3418007E7}" presName="FourConn_2-3" presStyleLbl="fgAccFollowNode1" presStyleIdx="1" presStyleCnt="3">
        <dgm:presLayoutVars>
          <dgm:bulletEnabled val="1"/>
        </dgm:presLayoutVars>
      </dgm:prSet>
      <dgm:spPr/>
    </dgm:pt>
    <dgm:pt modelId="{151B62EA-BBF0-471D-83CC-7F1FCEC8941D}" type="pres">
      <dgm:prSet presAssocID="{0E3AABE0-D177-41E3-82C9-3AA3418007E7}" presName="FourConn_3-4" presStyleLbl="fgAccFollowNode1" presStyleIdx="2" presStyleCnt="3">
        <dgm:presLayoutVars>
          <dgm:bulletEnabled val="1"/>
        </dgm:presLayoutVars>
      </dgm:prSet>
      <dgm:spPr/>
    </dgm:pt>
    <dgm:pt modelId="{87979AC8-258A-4A4D-B8AE-D6EDAE154874}" type="pres">
      <dgm:prSet presAssocID="{0E3AABE0-D177-41E3-82C9-3AA3418007E7}" presName="FourNodes_1_text" presStyleLbl="node1" presStyleIdx="3" presStyleCnt="4">
        <dgm:presLayoutVars>
          <dgm:bulletEnabled val="1"/>
        </dgm:presLayoutVars>
      </dgm:prSet>
      <dgm:spPr/>
    </dgm:pt>
    <dgm:pt modelId="{AE75F064-E2F0-49B8-A85F-2BF796746DCC}" type="pres">
      <dgm:prSet presAssocID="{0E3AABE0-D177-41E3-82C9-3AA3418007E7}" presName="FourNodes_2_text" presStyleLbl="node1" presStyleIdx="3" presStyleCnt="4">
        <dgm:presLayoutVars>
          <dgm:bulletEnabled val="1"/>
        </dgm:presLayoutVars>
      </dgm:prSet>
      <dgm:spPr/>
    </dgm:pt>
    <dgm:pt modelId="{6FDBD7D8-829F-4B5A-B1A0-C8A463A89BBC}" type="pres">
      <dgm:prSet presAssocID="{0E3AABE0-D177-41E3-82C9-3AA3418007E7}" presName="FourNodes_3_text" presStyleLbl="node1" presStyleIdx="3" presStyleCnt="4">
        <dgm:presLayoutVars>
          <dgm:bulletEnabled val="1"/>
        </dgm:presLayoutVars>
      </dgm:prSet>
      <dgm:spPr/>
    </dgm:pt>
    <dgm:pt modelId="{08B04C46-DB8A-474A-BDD8-23EDAF5A41CE}" type="pres">
      <dgm:prSet presAssocID="{0E3AABE0-D177-41E3-82C9-3AA3418007E7}" presName="FourNodes_4_text" presStyleLbl="node1" presStyleIdx="3" presStyleCnt="4">
        <dgm:presLayoutVars>
          <dgm:bulletEnabled val="1"/>
        </dgm:presLayoutVars>
      </dgm:prSet>
      <dgm:spPr/>
    </dgm:pt>
  </dgm:ptLst>
  <dgm:cxnLst>
    <dgm:cxn modelId="{5E0E4102-5143-4FF9-BFEC-FD798F1CF3E8}" type="presOf" srcId="{B997764D-5790-465B-BD79-2D035DBE84AB}" destId="{9BD61A17-19E7-4D95-A71F-BFF8C9C94DE7}" srcOrd="0" destOrd="0" presId="urn:microsoft.com/office/officeart/2005/8/layout/vProcess5"/>
    <dgm:cxn modelId="{BE51900D-8B9E-4AB0-93A4-EAD0E3C01F86}" type="presOf" srcId="{B092D763-4BA4-4B36-915E-A077C4B4BAE4}" destId="{151B62EA-BBF0-471D-83CC-7F1FCEC8941D}" srcOrd="0" destOrd="0" presId="urn:microsoft.com/office/officeart/2005/8/layout/vProcess5"/>
    <dgm:cxn modelId="{891C8C29-0576-47C0-8C3B-B25EC629CDB5}" srcId="{0E3AABE0-D177-41E3-82C9-3AA3418007E7}" destId="{B997764D-5790-465B-BD79-2D035DBE84AB}" srcOrd="0" destOrd="0" parTransId="{3A75C405-7740-46C1-999C-F3A63CDF983A}" sibTransId="{F9C9B449-A612-477B-A82C-1C91C138192B}"/>
    <dgm:cxn modelId="{C4CA5C33-8908-4C11-B224-C63F99B0350C}" type="presOf" srcId="{A4B61958-734C-456A-A259-B4703349B77F}" destId="{6FDBD7D8-829F-4B5A-B1A0-C8A463A89BBC}" srcOrd="1" destOrd="0" presId="urn:microsoft.com/office/officeart/2005/8/layout/vProcess5"/>
    <dgm:cxn modelId="{31E8523F-0FDE-4CCA-B5A0-EF4ADF5E1037}" srcId="{0E3AABE0-D177-41E3-82C9-3AA3418007E7}" destId="{049E9C1C-0E5B-469C-9C93-5AEA7E5BB612}" srcOrd="3" destOrd="0" parTransId="{0FB3587D-EF2F-430D-96D6-F768E850B286}" sibTransId="{0E7EFCB0-B48B-44A9-9A07-F690F631B843}"/>
    <dgm:cxn modelId="{3E29FF5F-7B36-41B4-94DF-B83F43801EF6}" type="presOf" srcId="{049E9C1C-0E5B-469C-9C93-5AEA7E5BB612}" destId="{B15BACD4-61FE-4462-99D3-D09055FFCB27}" srcOrd="0" destOrd="0" presId="urn:microsoft.com/office/officeart/2005/8/layout/vProcess5"/>
    <dgm:cxn modelId="{79825765-955D-40E5-8CE0-6F68FCA374A1}" type="presOf" srcId="{B29C58A6-D6AE-4116-A50E-490C194D5F40}" destId="{AE75F064-E2F0-49B8-A85F-2BF796746DCC}" srcOrd="1" destOrd="0" presId="urn:microsoft.com/office/officeart/2005/8/layout/vProcess5"/>
    <dgm:cxn modelId="{31161D4A-C923-4602-A30D-58BCC9D8150D}" type="presOf" srcId="{B29C58A6-D6AE-4116-A50E-490C194D5F40}" destId="{25241B28-FCE0-4DB2-AD25-527F1AACC105}" srcOrd="0" destOrd="0" presId="urn:microsoft.com/office/officeart/2005/8/layout/vProcess5"/>
    <dgm:cxn modelId="{2DE1404C-549C-4BBD-8A4B-34325684C2CC}" srcId="{0E3AABE0-D177-41E3-82C9-3AA3418007E7}" destId="{B29C58A6-D6AE-4116-A50E-490C194D5F40}" srcOrd="1" destOrd="0" parTransId="{93EA7EB0-E1F1-40AD-95B9-03C374F22243}" sibTransId="{FA52E46F-F5CB-4990-B3B8-8238E2B982DC}"/>
    <dgm:cxn modelId="{6651AA5A-3581-4A44-A703-26447EDE5F8C}" type="presOf" srcId="{0E3AABE0-D177-41E3-82C9-3AA3418007E7}" destId="{396C4AC1-A245-4957-82DF-3D5FC8CF5F27}" srcOrd="0" destOrd="0" presId="urn:microsoft.com/office/officeart/2005/8/layout/vProcess5"/>
    <dgm:cxn modelId="{F2F94B8F-4AAE-4497-9BC6-85A38BB9F25B}" type="presOf" srcId="{B997764D-5790-465B-BD79-2D035DBE84AB}" destId="{87979AC8-258A-4A4D-B8AE-D6EDAE154874}" srcOrd="1" destOrd="0" presId="urn:microsoft.com/office/officeart/2005/8/layout/vProcess5"/>
    <dgm:cxn modelId="{D221FA9B-249A-440F-9032-6EA7FCEBE568}" type="presOf" srcId="{049E9C1C-0E5B-469C-9C93-5AEA7E5BB612}" destId="{08B04C46-DB8A-474A-BDD8-23EDAF5A41CE}" srcOrd="1" destOrd="0" presId="urn:microsoft.com/office/officeart/2005/8/layout/vProcess5"/>
    <dgm:cxn modelId="{8A553DC7-46EA-4D9F-A4F0-E9C1E2BDB35B}" srcId="{0E3AABE0-D177-41E3-82C9-3AA3418007E7}" destId="{A4B61958-734C-456A-A259-B4703349B77F}" srcOrd="2" destOrd="0" parTransId="{CDDEB0E9-134A-4682-8E66-E508877CC674}" sibTransId="{B092D763-4BA4-4B36-915E-A077C4B4BAE4}"/>
    <dgm:cxn modelId="{AC9010D7-C27A-48A3-AFE1-D03AAB8F6E1E}" type="presOf" srcId="{A4B61958-734C-456A-A259-B4703349B77F}" destId="{D68B8C12-A925-4EDD-991E-A76606AE37B4}" srcOrd="0" destOrd="0" presId="urn:microsoft.com/office/officeart/2005/8/layout/vProcess5"/>
    <dgm:cxn modelId="{0E345DDD-5F6A-4698-BDD9-9AA0E65C3352}" type="presOf" srcId="{FA52E46F-F5CB-4990-B3B8-8238E2B982DC}" destId="{3940E002-5625-4728-B501-8EDE6378BAA3}" srcOrd="0" destOrd="0" presId="urn:microsoft.com/office/officeart/2005/8/layout/vProcess5"/>
    <dgm:cxn modelId="{6F60D0F4-874A-4D8E-BC89-ACB39F93F755}" type="presOf" srcId="{F9C9B449-A612-477B-A82C-1C91C138192B}" destId="{F5B6288D-B807-4E1F-8782-963BDE1C14C2}" srcOrd="0" destOrd="0" presId="urn:microsoft.com/office/officeart/2005/8/layout/vProcess5"/>
    <dgm:cxn modelId="{A6C1B892-7EE1-401B-8A2E-40FC831480E6}" type="presParOf" srcId="{396C4AC1-A245-4957-82DF-3D5FC8CF5F27}" destId="{26C8AF6C-2FDA-42C6-A6F0-5929403D3E58}" srcOrd="0" destOrd="0" presId="urn:microsoft.com/office/officeart/2005/8/layout/vProcess5"/>
    <dgm:cxn modelId="{CCD2064F-F51D-42EA-B8E0-CD69FD0DD3CD}" type="presParOf" srcId="{396C4AC1-A245-4957-82DF-3D5FC8CF5F27}" destId="{9BD61A17-19E7-4D95-A71F-BFF8C9C94DE7}" srcOrd="1" destOrd="0" presId="urn:microsoft.com/office/officeart/2005/8/layout/vProcess5"/>
    <dgm:cxn modelId="{838481F3-59DD-4320-BB93-A3E5149BEB28}" type="presParOf" srcId="{396C4AC1-A245-4957-82DF-3D5FC8CF5F27}" destId="{25241B28-FCE0-4DB2-AD25-527F1AACC105}" srcOrd="2" destOrd="0" presId="urn:microsoft.com/office/officeart/2005/8/layout/vProcess5"/>
    <dgm:cxn modelId="{CF5A9BAC-EF9A-4E9F-8A68-3CF363260734}" type="presParOf" srcId="{396C4AC1-A245-4957-82DF-3D5FC8CF5F27}" destId="{D68B8C12-A925-4EDD-991E-A76606AE37B4}" srcOrd="3" destOrd="0" presId="urn:microsoft.com/office/officeart/2005/8/layout/vProcess5"/>
    <dgm:cxn modelId="{06C72F8B-5620-449D-AFA8-7E58777B147F}" type="presParOf" srcId="{396C4AC1-A245-4957-82DF-3D5FC8CF5F27}" destId="{B15BACD4-61FE-4462-99D3-D09055FFCB27}" srcOrd="4" destOrd="0" presId="urn:microsoft.com/office/officeart/2005/8/layout/vProcess5"/>
    <dgm:cxn modelId="{D779284D-839E-458D-9F2B-DEB886E014C5}" type="presParOf" srcId="{396C4AC1-A245-4957-82DF-3D5FC8CF5F27}" destId="{F5B6288D-B807-4E1F-8782-963BDE1C14C2}" srcOrd="5" destOrd="0" presId="urn:microsoft.com/office/officeart/2005/8/layout/vProcess5"/>
    <dgm:cxn modelId="{AD2D1DD7-FF7C-4C19-9D2C-83823FE249B1}" type="presParOf" srcId="{396C4AC1-A245-4957-82DF-3D5FC8CF5F27}" destId="{3940E002-5625-4728-B501-8EDE6378BAA3}" srcOrd="6" destOrd="0" presId="urn:microsoft.com/office/officeart/2005/8/layout/vProcess5"/>
    <dgm:cxn modelId="{CC939D0E-6703-4714-A13E-B260C23AFEDE}" type="presParOf" srcId="{396C4AC1-A245-4957-82DF-3D5FC8CF5F27}" destId="{151B62EA-BBF0-471D-83CC-7F1FCEC8941D}" srcOrd="7" destOrd="0" presId="urn:microsoft.com/office/officeart/2005/8/layout/vProcess5"/>
    <dgm:cxn modelId="{66A7474D-4505-4900-AA51-8224ABAC566E}" type="presParOf" srcId="{396C4AC1-A245-4957-82DF-3D5FC8CF5F27}" destId="{87979AC8-258A-4A4D-B8AE-D6EDAE154874}" srcOrd="8" destOrd="0" presId="urn:microsoft.com/office/officeart/2005/8/layout/vProcess5"/>
    <dgm:cxn modelId="{816BE2F8-F420-4369-B16E-CD0F1F37B945}" type="presParOf" srcId="{396C4AC1-A245-4957-82DF-3D5FC8CF5F27}" destId="{AE75F064-E2F0-49B8-A85F-2BF796746DCC}" srcOrd="9" destOrd="0" presId="urn:microsoft.com/office/officeart/2005/8/layout/vProcess5"/>
    <dgm:cxn modelId="{B98F62D4-268F-430A-BC7B-53BDF0A4FA9F}" type="presParOf" srcId="{396C4AC1-A245-4957-82DF-3D5FC8CF5F27}" destId="{6FDBD7D8-829F-4B5A-B1A0-C8A463A89BBC}" srcOrd="10" destOrd="0" presId="urn:microsoft.com/office/officeart/2005/8/layout/vProcess5"/>
    <dgm:cxn modelId="{3577A55F-DA13-4560-94F9-DC6FD9B4040B}" type="presParOf" srcId="{396C4AC1-A245-4957-82DF-3D5FC8CF5F27}" destId="{08B04C46-DB8A-474A-BDD8-23EDAF5A41CE}" srcOrd="11"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E97383-B742-4F50-B403-AB8D818ABB4F}"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fr-FR"/>
        </a:p>
      </dgm:t>
    </dgm:pt>
    <dgm:pt modelId="{142A49CA-2680-4819-AACC-9C824BF5187B}">
      <dgm:prSet phldrT="[Texte]"/>
      <dgm:spPr/>
      <dgm:t>
        <a:bodyPr/>
        <a:lstStyle/>
        <a:p>
          <a:r>
            <a:rPr lang="fr-FR"/>
            <a:t>Eclatement de la bulle</a:t>
          </a:r>
        </a:p>
      </dgm:t>
    </dgm:pt>
    <dgm:pt modelId="{510B4C8C-A0F2-42CB-A09C-4147A7F760F1}" type="parTrans" cxnId="{E2751790-AA76-45BB-825C-99742B55F559}">
      <dgm:prSet/>
      <dgm:spPr/>
      <dgm:t>
        <a:bodyPr/>
        <a:lstStyle/>
        <a:p>
          <a:endParaRPr lang="fr-FR"/>
        </a:p>
      </dgm:t>
    </dgm:pt>
    <dgm:pt modelId="{028BF079-6346-4493-884C-6B1AEEADDEC1}" type="sibTrans" cxnId="{E2751790-AA76-45BB-825C-99742B55F559}">
      <dgm:prSet/>
      <dgm:spPr/>
      <dgm:t>
        <a:bodyPr/>
        <a:lstStyle/>
        <a:p>
          <a:endParaRPr lang="fr-FR"/>
        </a:p>
      </dgm:t>
    </dgm:pt>
    <dgm:pt modelId="{417800F5-FE4D-4765-820A-7792EFD4EA63}">
      <dgm:prSet phldrT="[Texte]"/>
      <dgm:spPr/>
      <dgm:t>
        <a:bodyPr/>
        <a:lstStyle/>
        <a:p>
          <a:r>
            <a:rPr lang="fr-FR" dirty="0"/>
            <a:t>_____________ de la valeur des actifs</a:t>
          </a:r>
        </a:p>
      </dgm:t>
    </dgm:pt>
    <dgm:pt modelId="{77C17DA6-F68E-48BF-BA11-ED4C86784762}" type="parTrans" cxnId="{4FE24991-06C0-4F5F-B2B4-99739F96EB9D}">
      <dgm:prSet/>
      <dgm:spPr/>
      <dgm:t>
        <a:bodyPr/>
        <a:lstStyle/>
        <a:p>
          <a:endParaRPr lang="fr-FR"/>
        </a:p>
      </dgm:t>
    </dgm:pt>
    <dgm:pt modelId="{EAE22D22-90E9-4C0B-9D60-218A2645BB43}" type="sibTrans" cxnId="{4FE24991-06C0-4F5F-B2B4-99739F96EB9D}">
      <dgm:prSet/>
      <dgm:spPr/>
      <dgm:t>
        <a:bodyPr/>
        <a:lstStyle/>
        <a:p>
          <a:endParaRPr lang="fr-FR"/>
        </a:p>
      </dgm:t>
    </dgm:pt>
    <dgm:pt modelId="{AAC55AB1-9AA1-4C29-9F52-FE877E2C75ED}">
      <dgm:prSet phldrT="[Texte]"/>
      <dgm:spPr/>
      <dgm:t>
        <a:bodyPr/>
        <a:lstStyle/>
        <a:p>
          <a:r>
            <a:rPr lang="fr-FR" dirty="0"/>
            <a:t>Effet de richesse négatif</a:t>
          </a:r>
        </a:p>
      </dgm:t>
    </dgm:pt>
    <dgm:pt modelId="{9FF5CAEA-F1DA-410C-8F44-23966B13D38B}" type="parTrans" cxnId="{86524779-DBE5-4CCC-921E-6623288CD670}">
      <dgm:prSet/>
      <dgm:spPr/>
      <dgm:t>
        <a:bodyPr/>
        <a:lstStyle/>
        <a:p>
          <a:endParaRPr lang="fr-FR"/>
        </a:p>
      </dgm:t>
    </dgm:pt>
    <dgm:pt modelId="{14CB82DB-4EA1-4B8D-AF89-ABD8B5323552}" type="sibTrans" cxnId="{86524779-DBE5-4CCC-921E-6623288CD670}">
      <dgm:prSet/>
      <dgm:spPr/>
      <dgm:t>
        <a:bodyPr/>
        <a:lstStyle/>
        <a:p>
          <a:endParaRPr lang="fr-FR"/>
        </a:p>
      </dgm:t>
    </dgm:pt>
    <dgm:pt modelId="{4D267E8F-72FD-4409-9E10-579839B8640B}">
      <dgm:prSet/>
      <dgm:spPr/>
      <dgm:t>
        <a:bodyPr/>
        <a:lstStyle/>
        <a:p>
          <a:r>
            <a:rPr lang="fr-FR" dirty="0"/>
            <a:t>____________ de la consommation</a:t>
          </a:r>
        </a:p>
      </dgm:t>
    </dgm:pt>
    <dgm:pt modelId="{58710F4C-492D-4C7F-AB3A-6DD6682F0E8D}" type="parTrans" cxnId="{53BA43E6-12A7-484A-8B04-08FE16CFE39D}">
      <dgm:prSet/>
      <dgm:spPr/>
      <dgm:t>
        <a:bodyPr/>
        <a:lstStyle/>
        <a:p>
          <a:endParaRPr lang="fr-FR"/>
        </a:p>
      </dgm:t>
    </dgm:pt>
    <dgm:pt modelId="{BF41B15A-E5BF-46C1-BCDD-2C7356436F50}" type="sibTrans" cxnId="{53BA43E6-12A7-484A-8B04-08FE16CFE39D}">
      <dgm:prSet/>
      <dgm:spPr/>
      <dgm:t>
        <a:bodyPr/>
        <a:lstStyle/>
        <a:p>
          <a:endParaRPr lang="fr-FR"/>
        </a:p>
      </dgm:t>
    </dgm:pt>
    <dgm:pt modelId="{B4A4FB67-9489-44F1-B7D7-10C862C4048E}">
      <dgm:prSet/>
      <dgm:spPr/>
      <dgm:t>
        <a:bodyPr/>
        <a:lstStyle/>
        <a:p>
          <a:r>
            <a:rPr lang="fr-FR" dirty="0"/>
            <a:t>____________ de la demande globale</a:t>
          </a:r>
        </a:p>
      </dgm:t>
    </dgm:pt>
    <dgm:pt modelId="{EB0A3A4B-37D9-4E92-9FD7-8D1FF2A5CCEA}" type="parTrans" cxnId="{8E2C9A7F-AE38-4194-8E27-DEE03516A95C}">
      <dgm:prSet/>
      <dgm:spPr/>
      <dgm:t>
        <a:bodyPr/>
        <a:lstStyle/>
        <a:p>
          <a:endParaRPr lang="fr-FR"/>
        </a:p>
      </dgm:t>
    </dgm:pt>
    <dgm:pt modelId="{1BDC7F0E-DE1C-428F-86B5-CCC7E52D0C4B}" type="sibTrans" cxnId="{8E2C9A7F-AE38-4194-8E27-DEE03516A95C}">
      <dgm:prSet/>
      <dgm:spPr/>
      <dgm:t>
        <a:bodyPr/>
        <a:lstStyle/>
        <a:p>
          <a:endParaRPr lang="fr-FR"/>
        </a:p>
      </dgm:t>
    </dgm:pt>
    <dgm:pt modelId="{89ABF2D9-3BF1-4D32-88A5-0DB91CD75FF2}">
      <dgm:prSet/>
      <dgm:spPr/>
      <dgm:t>
        <a:bodyPr/>
        <a:lstStyle/>
        <a:p>
          <a:r>
            <a:rPr lang="fr-FR"/>
            <a:t>Crise de l'économie réelle</a:t>
          </a:r>
        </a:p>
      </dgm:t>
    </dgm:pt>
    <dgm:pt modelId="{0080E758-83A0-4A83-A3F4-45FBDDB644AE}" type="parTrans" cxnId="{DEC7EF10-CE95-4327-92D2-7718CDCFCC66}">
      <dgm:prSet/>
      <dgm:spPr/>
      <dgm:t>
        <a:bodyPr/>
        <a:lstStyle/>
        <a:p>
          <a:endParaRPr lang="fr-FR"/>
        </a:p>
      </dgm:t>
    </dgm:pt>
    <dgm:pt modelId="{23A8DCF3-876E-46E1-AAC7-F0C0C8334B68}" type="sibTrans" cxnId="{DEC7EF10-CE95-4327-92D2-7718CDCFCC66}">
      <dgm:prSet/>
      <dgm:spPr/>
      <dgm:t>
        <a:bodyPr/>
        <a:lstStyle/>
        <a:p>
          <a:endParaRPr lang="fr-FR"/>
        </a:p>
      </dgm:t>
    </dgm:pt>
    <dgm:pt modelId="{39B349DB-1FE6-461B-9BB3-878DE508541B}" type="pres">
      <dgm:prSet presAssocID="{47E97383-B742-4F50-B403-AB8D818ABB4F}" presName="Name0" presStyleCnt="0">
        <dgm:presLayoutVars>
          <dgm:dir/>
          <dgm:resizeHandles val="exact"/>
        </dgm:presLayoutVars>
      </dgm:prSet>
      <dgm:spPr/>
    </dgm:pt>
    <dgm:pt modelId="{C6D61A79-556E-431A-8838-38854F607C63}" type="pres">
      <dgm:prSet presAssocID="{142A49CA-2680-4819-AACC-9C824BF5187B}" presName="node" presStyleLbl="node1" presStyleIdx="0" presStyleCnt="6">
        <dgm:presLayoutVars>
          <dgm:bulletEnabled val="1"/>
        </dgm:presLayoutVars>
      </dgm:prSet>
      <dgm:spPr/>
    </dgm:pt>
    <dgm:pt modelId="{0333525C-268A-4713-B8A0-011D0C9E732A}" type="pres">
      <dgm:prSet presAssocID="{028BF079-6346-4493-884C-6B1AEEADDEC1}" presName="sibTrans" presStyleLbl="sibTrans2D1" presStyleIdx="0" presStyleCnt="5"/>
      <dgm:spPr/>
    </dgm:pt>
    <dgm:pt modelId="{9510A344-EB99-47A5-9FB3-EBD3B5FFC7EB}" type="pres">
      <dgm:prSet presAssocID="{028BF079-6346-4493-884C-6B1AEEADDEC1}" presName="connectorText" presStyleLbl="sibTrans2D1" presStyleIdx="0" presStyleCnt="5"/>
      <dgm:spPr/>
    </dgm:pt>
    <dgm:pt modelId="{9821A018-C543-469A-A26A-99100212EE21}" type="pres">
      <dgm:prSet presAssocID="{417800F5-FE4D-4765-820A-7792EFD4EA63}" presName="node" presStyleLbl="node1" presStyleIdx="1" presStyleCnt="6">
        <dgm:presLayoutVars>
          <dgm:bulletEnabled val="1"/>
        </dgm:presLayoutVars>
      </dgm:prSet>
      <dgm:spPr/>
    </dgm:pt>
    <dgm:pt modelId="{4375FB5E-06D2-4E6A-9F53-75290E92E02D}" type="pres">
      <dgm:prSet presAssocID="{EAE22D22-90E9-4C0B-9D60-218A2645BB43}" presName="sibTrans" presStyleLbl="sibTrans2D1" presStyleIdx="1" presStyleCnt="5"/>
      <dgm:spPr/>
    </dgm:pt>
    <dgm:pt modelId="{BF8B2D33-1DCA-47AF-85D9-4A647CE8084F}" type="pres">
      <dgm:prSet presAssocID="{EAE22D22-90E9-4C0B-9D60-218A2645BB43}" presName="connectorText" presStyleLbl="sibTrans2D1" presStyleIdx="1" presStyleCnt="5"/>
      <dgm:spPr/>
    </dgm:pt>
    <dgm:pt modelId="{418089CB-FA11-4B67-852F-2A664F6F5768}" type="pres">
      <dgm:prSet presAssocID="{AAC55AB1-9AA1-4C29-9F52-FE877E2C75ED}" presName="node" presStyleLbl="node1" presStyleIdx="2" presStyleCnt="6">
        <dgm:presLayoutVars>
          <dgm:bulletEnabled val="1"/>
        </dgm:presLayoutVars>
      </dgm:prSet>
      <dgm:spPr/>
    </dgm:pt>
    <dgm:pt modelId="{88A956A9-DD06-4737-B57C-39029A4467A2}" type="pres">
      <dgm:prSet presAssocID="{14CB82DB-4EA1-4B8D-AF89-ABD8B5323552}" presName="sibTrans" presStyleLbl="sibTrans2D1" presStyleIdx="2" presStyleCnt="5"/>
      <dgm:spPr/>
    </dgm:pt>
    <dgm:pt modelId="{AED6DC09-D597-46D1-80D7-0CC62D6D405B}" type="pres">
      <dgm:prSet presAssocID="{14CB82DB-4EA1-4B8D-AF89-ABD8B5323552}" presName="connectorText" presStyleLbl="sibTrans2D1" presStyleIdx="2" presStyleCnt="5"/>
      <dgm:spPr/>
    </dgm:pt>
    <dgm:pt modelId="{4A49A5DE-4FC2-426D-9DFB-B9A72E63DAE0}" type="pres">
      <dgm:prSet presAssocID="{4D267E8F-72FD-4409-9E10-579839B8640B}" presName="node" presStyleLbl="node1" presStyleIdx="3" presStyleCnt="6">
        <dgm:presLayoutVars>
          <dgm:bulletEnabled val="1"/>
        </dgm:presLayoutVars>
      </dgm:prSet>
      <dgm:spPr/>
    </dgm:pt>
    <dgm:pt modelId="{F62D1E86-EC13-48C9-AD46-0939A022F2C7}" type="pres">
      <dgm:prSet presAssocID="{BF41B15A-E5BF-46C1-BCDD-2C7356436F50}" presName="sibTrans" presStyleLbl="sibTrans2D1" presStyleIdx="3" presStyleCnt="5"/>
      <dgm:spPr/>
    </dgm:pt>
    <dgm:pt modelId="{2B924F3C-6A5A-4AFF-AD0E-D1D1EF7BEBEF}" type="pres">
      <dgm:prSet presAssocID="{BF41B15A-E5BF-46C1-BCDD-2C7356436F50}" presName="connectorText" presStyleLbl="sibTrans2D1" presStyleIdx="3" presStyleCnt="5"/>
      <dgm:spPr/>
    </dgm:pt>
    <dgm:pt modelId="{3A077F2D-3777-444D-B342-82CC69EB8624}" type="pres">
      <dgm:prSet presAssocID="{B4A4FB67-9489-44F1-B7D7-10C862C4048E}" presName="node" presStyleLbl="node1" presStyleIdx="4" presStyleCnt="6">
        <dgm:presLayoutVars>
          <dgm:bulletEnabled val="1"/>
        </dgm:presLayoutVars>
      </dgm:prSet>
      <dgm:spPr/>
    </dgm:pt>
    <dgm:pt modelId="{BF8A204D-00DF-400A-990A-75586AEA0415}" type="pres">
      <dgm:prSet presAssocID="{1BDC7F0E-DE1C-428F-86B5-CCC7E52D0C4B}" presName="sibTrans" presStyleLbl="sibTrans2D1" presStyleIdx="4" presStyleCnt="5"/>
      <dgm:spPr/>
    </dgm:pt>
    <dgm:pt modelId="{A9DF4F38-5FA4-49D5-8186-4B4DD0941C00}" type="pres">
      <dgm:prSet presAssocID="{1BDC7F0E-DE1C-428F-86B5-CCC7E52D0C4B}" presName="connectorText" presStyleLbl="sibTrans2D1" presStyleIdx="4" presStyleCnt="5"/>
      <dgm:spPr/>
    </dgm:pt>
    <dgm:pt modelId="{B5C1BC0D-8BC1-4707-B75C-B06D426B7E55}" type="pres">
      <dgm:prSet presAssocID="{89ABF2D9-3BF1-4D32-88A5-0DB91CD75FF2}" presName="node" presStyleLbl="node1" presStyleIdx="5" presStyleCnt="6">
        <dgm:presLayoutVars>
          <dgm:bulletEnabled val="1"/>
        </dgm:presLayoutVars>
      </dgm:prSet>
      <dgm:spPr/>
    </dgm:pt>
  </dgm:ptLst>
  <dgm:cxnLst>
    <dgm:cxn modelId="{F11AD900-F402-493F-ADA1-6F0A2E9C1A35}" type="presOf" srcId="{EAE22D22-90E9-4C0B-9D60-218A2645BB43}" destId="{4375FB5E-06D2-4E6A-9F53-75290E92E02D}" srcOrd="0" destOrd="0" presId="urn:microsoft.com/office/officeart/2005/8/layout/process1"/>
    <dgm:cxn modelId="{83223308-F0E1-4961-8708-81AA65941F0A}" type="presOf" srcId="{142A49CA-2680-4819-AACC-9C824BF5187B}" destId="{C6D61A79-556E-431A-8838-38854F607C63}" srcOrd="0" destOrd="0" presId="urn:microsoft.com/office/officeart/2005/8/layout/process1"/>
    <dgm:cxn modelId="{29B68F0A-8DE6-489D-8E15-BA05B3F6060C}" type="presOf" srcId="{BF41B15A-E5BF-46C1-BCDD-2C7356436F50}" destId="{F62D1E86-EC13-48C9-AD46-0939A022F2C7}" srcOrd="0" destOrd="0" presId="urn:microsoft.com/office/officeart/2005/8/layout/process1"/>
    <dgm:cxn modelId="{DEC7EF10-CE95-4327-92D2-7718CDCFCC66}" srcId="{47E97383-B742-4F50-B403-AB8D818ABB4F}" destId="{89ABF2D9-3BF1-4D32-88A5-0DB91CD75FF2}" srcOrd="5" destOrd="0" parTransId="{0080E758-83A0-4A83-A3F4-45FBDDB644AE}" sibTransId="{23A8DCF3-876E-46E1-AAC7-F0C0C8334B68}"/>
    <dgm:cxn modelId="{BEB0242B-EF9D-4CC2-B64D-004BCFDA14BD}" type="presOf" srcId="{47E97383-B742-4F50-B403-AB8D818ABB4F}" destId="{39B349DB-1FE6-461B-9BB3-878DE508541B}" srcOrd="0" destOrd="0" presId="urn:microsoft.com/office/officeart/2005/8/layout/process1"/>
    <dgm:cxn modelId="{54EDD743-C8A4-430F-AEE0-785E5C6387AA}" type="presOf" srcId="{028BF079-6346-4493-884C-6B1AEEADDEC1}" destId="{0333525C-268A-4713-B8A0-011D0C9E732A}" srcOrd="0" destOrd="0" presId="urn:microsoft.com/office/officeart/2005/8/layout/process1"/>
    <dgm:cxn modelId="{62CD9344-E4E0-44F0-BC78-B11DEDDF3E82}" type="presOf" srcId="{028BF079-6346-4493-884C-6B1AEEADDEC1}" destId="{9510A344-EB99-47A5-9FB3-EBD3B5FFC7EB}" srcOrd="1" destOrd="0" presId="urn:microsoft.com/office/officeart/2005/8/layout/process1"/>
    <dgm:cxn modelId="{2A41E867-585D-4DF6-94AD-F887F8785430}" type="presOf" srcId="{1BDC7F0E-DE1C-428F-86B5-CCC7E52D0C4B}" destId="{A9DF4F38-5FA4-49D5-8186-4B4DD0941C00}" srcOrd="1" destOrd="0" presId="urn:microsoft.com/office/officeart/2005/8/layout/process1"/>
    <dgm:cxn modelId="{F04D2154-61A3-4F32-9247-BE0DE81763C0}" type="presOf" srcId="{417800F5-FE4D-4765-820A-7792EFD4EA63}" destId="{9821A018-C543-469A-A26A-99100212EE21}" srcOrd="0" destOrd="0" presId="urn:microsoft.com/office/officeart/2005/8/layout/process1"/>
    <dgm:cxn modelId="{09D50757-2A58-48C1-A00D-047A69622ACE}" type="presOf" srcId="{4D267E8F-72FD-4409-9E10-579839B8640B}" destId="{4A49A5DE-4FC2-426D-9DFB-B9A72E63DAE0}" srcOrd="0" destOrd="0" presId="urn:microsoft.com/office/officeart/2005/8/layout/process1"/>
    <dgm:cxn modelId="{86524779-DBE5-4CCC-921E-6623288CD670}" srcId="{47E97383-B742-4F50-B403-AB8D818ABB4F}" destId="{AAC55AB1-9AA1-4C29-9F52-FE877E2C75ED}" srcOrd="2" destOrd="0" parTransId="{9FF5CAEA-F1DA-410C-8F44-23966B13D38B}" sibTransId="{14CB82DB-4EA1-4B8D-AF89-ABD8B5323552}"/>
    <dgm:cxn modelId="{8E2C9A7F-AE38-4194-8E27-DEE03516A95C}" srcId="{47E97383-B742-4F50-B403-AB8D818ABB4F}" destId="{B4A4FB67-9489-44F1-B7D7-10C862C4048E}" srcOrd="4" destOrd="0" parTransId="{EB0A3A4B-37D9-4E92-9FD7-8D1FF2A5CCEA}" sibTransId="{1BDC7F0E-DE1C-428F-86B5-CCC7E52D0C4B}"/>
    <dgm:cxn modelId="{163AA988-16C2-437C-8661-09EE2DFB69C8}" type="presOf" srcId="{AAC55AB1-9AA1-4C29-9F52-FE877E2C75ED}" destId="{418089CB-FA11-4B67-852F-2A664F6F5768}" srcOrd="0" destOrd="0" presId="urn:microsoft.com/office/officeart/2005/8/layout/process1"/>
    <dgm:cxn modelId="{E96E1F8A-7681-4BC0-AE8E-E3D3E1391264}" type="presOf" srcId="{B4A4FB67-9489-44F1-B7D7-10C862C4048E}" destId="{3A077F2D-3777-444D-B342-82CC69EB8624}" srcOrd="0" destOrd="0" presId="urn:microsoft.com/office/officeart/2005/8/layout/process1"/>
    <dgm:cxn modelId="{A28F508D-292A-4439-BBE9-50C6987B106E}" type="presOf" srcId="{14CB82DB-4EA1-4B8D-AF89-ABD8B5323552}" destId="{AED6DC09-D597-46D1-80D7-0CC62D6D405B}" srcOrd="1" destOrd="0" presId="urn:microsoft.com/office/officeart/2005/8/layout/process1"/>
    <dgm:cxn modelId="{E2751790-AA76-45BB-825C-99742B55F559}" srcId="{47E97383-B742-4F50-B403-AB8D818ABB4F}" destId="{142A49CA-2680-4819-AACC-9C824BF5187B}" srcOrd="0" destOrd="0" parTransId="{510B4C8C-A0F2-42CB-A09C-4147A7F760F1}" sibTransId="{028BF079-6346-4493-884C-6B1AEEADDEC1}"/>
    <dgm:cxn modelId="{4FE24991-06C0-4F5F-B2B4-99739F96EB9D}" srcId="{47E97383-B742-4F50-B403-AB8D818ABB4F}" destId="{417800F5-FE4D-4765-820A-7792EFD4EA63}" srcOrd="1" destOrd="0" parTransId="{77C17DA6-F68E-48BF-BA11-ED4C86784762}" sibTransId="{EAE22D22-90E9-4C0B-9D60-218A2645BB43}"/>
    <dgm:cxn modelId="{691BD1AD-EB94-493B-81FF-FBF2B3E7A588}" type="presOf" srcId="{BF41B15A-E5BF-46C1-BCDD-2C7356436F50}" destId="{2B924F3C-6A5A-4AFF-AD0E-D1D1EF7BEBEF}" srcOrd="1" destOrd="0" presId="urn:microsoft.com/office/officeart/2005/8/layout/process1"/>
    <dgm:cxn modelId="{3B9F06B0-43A4-40BF-8D2A-B4338CE850A4}" type="presOf" srcId="{1BDC7F0E-DE1C-428F-86B5-CCC7E52D0C4B}" destId="{BF8A204D-00DF-400A-990A-75586AEA0415}" srcOrd="0" destOrd="0" presId="urn:microsoft.com/office/officeart/2005/8/layout/process1"/>
    <dgm:cxn modelId="{302E84D8-06AC-4AEC-BBF0-590D2E776E8F}" type="presOf" srcId="{EAE22D22-90E9-4C0B-9D60-218A2645BB43}" destId="{BF8B2D33-1DCA-47AF-85D9-4A647CE8084F}" srcOrd="1" destOrd="0" presId="urn:microsoft.com/office/officeart/2005/8/layout/process1"/>
    <dgm:cxn modelId="{96E8A1E2-1647-45D1-8935-4220C0B8F6DF}" type="presOf" srcId="{14CB82DB-4EA1-4B8D-AF89-ABD8B5323552}" destId="{88A956A9-DD06-4737-B57C-39029A4467A2}" srcOrd="0" destOrd="0" presId="urn:microsoft.com/office/officeart/2005/8/layout/process1"/>
    <dgm:cxn modelId="{53BA43E6-12A7-484A-8B04-08FE16CFE39D}" srcId="{47E97383-B742-4F50-B403-AB8D818ABB4F}" destId="{4D267E8F-72FD-4409-9E10-579839B8640B}" srcOrd="3" destOrd="0" parTransId="{58710F4C-492D-4C7F-AB3A-6DD6682F0E8D}" sibTransId="{BF41B15A-E5BF-46C1-BCDD-2C7356436F50}"/>
    <dgm:cxn modelId="{39D3D3F9-262E-4BA8-9F4F-F7C51950355E}" type="presOf" srcId="{89ABF2D9-3BF1-4D32-88A5-0DB91CD75FF2}" destId="{B5C1BC0D-8BC1-4707-B75C-B06D426B7E55}" srcOrd="0" destOrd="0" presId="urn:microsoft.com/office/officeart/2005/8/layout/process1"/>
    <dgm:cxn modelId="{CC3E8CBA-B886-433D-9152-80E8756D9C1A}" type="presParOf" srcId="{39B349DB-1FE6-461B-9BB3-878DE508541B}" destId="{C6D61A79-556E-431A-8838-38854F607C63}" srcOrd="0" destOrd="0" presId="urn:microsoft.com/office/officeart/2005/8/layout/process1"/>
    <dgm:cxn modelId="{1B3166B2-0442-4C8F-BB33-105F4DAD0BA6}" type="presParOf" srcId="{39B349DB-1FE6-461B-9BB3-878DE508541B}" destId="{0333525C-268A-4713-B8A0-011D0C9E732A}" srcOrd="1" destOrd="0" presId="urn:microsoft.com/office/officeart/2005/8/layout/process1"/>
    <dgm:cxn modelId="{3F887C80-DA67-46C1-B356-D79F4EBF1F48}" type="presParOf" srcId="{0333525C-268A-4713-B8A0-011D0C9E732A}" destId="{9510A344-EB99-47A5-9FB3-EBD3B5FFC7EB}" srcOrd="0" destOrd="0" presId="urn:microsoft.com/office/officeart/2005/8/layout/process1"/>
    <dgm:cxn modelId="{A0B43786-7BB0-4F21-9EA3-30D3A89A2890}" type="presParOf" srcId="{39B349DB-1FE6-461B-9BB3-878DE508541B}" destId="{9821A018-C543-469A-A26A-99100212EE21}" srcOrd="2" destOrd="0" presId="urn:microsoft.com/office/officeart/2005/8/layout/process1"/>
    <dgm:cxn modelId="{B48D631E-21F4-4067-BA1C-CBAB26C52050}" type="presParOf" srcId="{39B349DB-1FE6-461B-9BB3-878DE508541B}" destId="{4375FB5E-06D2-4E6A-9F53-75290E92E02D}" srcOrd="3" destOrd="0" presId="urn:microsoft.com/office/officeart/2005/8/layout/process1"/>
    <dgm:cxn modelId="{350E1D6D-F269-42F9-94AE-7FEA270AA594}" type="presParOf" srcId="{4375FB5E-06D2-4E6A-9F53-75290E92E02D}" destId="{BF8B2D33-1DCA-47AF-85D9-4A647CE8084F}" srcOrd="0" destOrd="0" presId="urn:microsoft.com/office/officeart/2005/8/layout/process1"/>
    <dgm:cxn modelId="{F9F5ACE5-CD0A-4906-AC3A-FE48D48ABA45}" type="presParOf" srcId="{39B349DB-1FE6-461B-9BB3-878DE508541B}" destId="{418089CB-FA11-4B67-852F-2A664F6F5768}" srcOrd="4" destOrd="0" presId="urn:microsoft.com/office/officeart/2005/8/layout/process1"/>
    <dgm:cxn modelId="{A9E8CA3D-107B-4B13-BB8E-09AC54409D50}" type="presParOf" srcId="{39B349DB-1FE6-461B-9BB3-878DE508541B}" destId="{88A956A9-DD06-4737-B57C-39029A4467A2}" srcOrd="5" destOrd="0" presId="urn:microsoft.com/office/officeart/2005/8/layout/process1"/>
    <dgm:cxn modelId="{C89E5169-479E-4FBF-95DF-EB396271CC34}" type="presParOf" srcId="{88A956A9-DD06-4737-B57C-39029A4467A2}" destId="{AED6DC09-D597-46D1-80D7-0CC62D6D405B}" srcOrd="0" destOrd="0" presId="urn:microsoft.com/office/officeart/2005/8/layout/process1"/>
    <dgm:cxn modelId="{1E27D848-89FA-4303-8A60-9E47F13E1680}" type="presParOf" srcId="{39B349DB-1FE6-461B-9BB3-878DE508541B}" destId="{4A49A5DE-4FC2-426D-9DFB-B9A72E63DAE0}" srcOrd="6" destOrd="0" presId="urn:microsoft.com/office/officeart/2005/8/layout/process1"/>
    <dgm:cxn modelId="{39190CF1-D81A-485A-A324-D6E3D510A0FF}" type="presParOf" srcId="{39B349DB-1FE6-461B-9BB3-878DE508541B}" destId="{F62D1E86-EC13-48C9-AD46-0939A022F2C7}" srcOrd="7" destOrd="0" presId="urn:microsoft.com/office/officeart/2005/8/layout/process1"/>
    <dgm:cxn modelId="{CA5FA5CB-7EBF-47E1-8E57-DF750F4C2D4D}" type="presParOf" srcId="{F62D1E86-EC13-48C9-AD46-0939A022F2C7}" destId="{2B924F3C-6A5A-4AFF-AD0E-D1D1EF7BEBEF}" srcOrd="0" destOrd="0" presId="urn:microsoft.com/office/officeart/2005/8/layout/process1"/>
    <dgm:cxn modelId="{05167D48-7817-4882-99EF-9CAA36ED1BCD}" type="presParOf" srcId="{39B349DB-1FE6-461B-9BB3-878DE508541B}" destId="{3A077F2D-3777-444D-B342-82CC69EB8624}" srcOrd="8" destOrd="0" presId="urn:microsoft.com/office/officeart/2005/8/layout/process1"/>
    <dgm:cxn modelId="{4E2BEDA4-DBE8-4166-A7C6-AD369712E702}" type="presParOf" srcId="{39B349DB-1FE6-461B-9BB3-878DE508541B}" destId="{BF8A204D-00DF-400A-990A-75586AEA0415}" srcOrd="9" destOrd="0" presId="urn:microsoft.com/office/officeart/2005/8/layout/process1"/>
    <dgm:cxn modelId="{B7F34096-DA7E-4F68-9097-E24F587ACD86}" type="presParOf" srcId="{BF8A204D-00DF-400A-990A-75586AEA0415}" destId="{A9DF4F38-5FA4-49D5-8186-4B4DD0941C00}" srcOrd="0" destOrd="0" presId="urn:microsoft.com/office/officeart/2005/8/layout/process1"/>
    <dgm:cxn modelId="{99739883-37AD-43E7-86A7-A7B09C5AD72E}" type="presParOf" srcId="{39B349DB-1FE6-461B-9BB3-878DE508541B}" destId="{B5C1BC0D-8BC1-4707-B75C-B06D426B7E55}" srcOrd="1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61A17-19E7-4D95-A71F-BFF8C9C94DE7}">
      <dsp:nvSpPr>
        <dsp:cNvPr id="0" name=""/>
        <dsp:cNvSpPr/>
      </dsp:nvSpPr>
      <dsp:spPr>
        <a:xfrm>
          <a:off x="0" y="0"/>
          <a:ext cx="7238198" cy="1154289"/>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solidFill>
                <a:sysClr val="windowText" lastClr="000000">
                  <a:hueOff val="0"/>
                  <a:satOff val="0"/>
                  <a:lumOff val="0"/>
                  <a:alphaOff val="0"/>
                </a:sysClr>
              </a:solidFill>
              <a:latin typeface="Calibri" panose="020F0502020204030204"/>
              <a:ea typeface="+mn-ea"/>
              <a:cs typeface="+mn-cs"/>
            </a:rPr>
            <a:t>éclatement d'une </a:t>
          </a:r>
          <a:r>
            <a:rPr lang="fr-FR" sz="1600" b="1" kern="1200">
              <a:solidFill>
                <a:sysClr val="windowText" lastClr="000000">
                  <a:hueOff val="0"/>
                  <a:satOff val="0"/>
                  <a:lumOff val="0"/>
                  <a:alphaOff val="0"/>
                </a:sysClr>
              </a:solidFill>
              <a:latin typeface="Calibri" panose="020F0502020204030204"/>
              <a:ea typeface="+mn-ea"/>
              <a:cs typeface="+mn-cs"/>
            </a:rPr>
            <a:t>__________________________</a:t>
          </a:r>
          <a:r>
            <a:rPr lang="fr-FR" sz="1600" kern="1200">
              <a:solidFill>
                <a:sysClr val="windowText" lastClr="000000">
                  <a:hueOff val="0"/>
                  <a:satOff val="0"/>
                  <a:lumOff val="0"/>
                  <a:alphaOff val="0"/>
                </a:sysClr>
              </a:solidFill>
              <a:latin typeface="Calibri" panose="020F0502020204030204"/>
              <a:ea typeface="+mn-ea"/>
              <a:cs typeface="+mn-cs"/>
            </a:rPr>
            <a:t>.</a:t>
          </a:r>
        </a:p>
        <a:p>
          <a:pPr marL="0" lvl="0" indent="0" algn="l" defTabSz="711200">
            <a:lnSpc>
              <a:spcPct val="90000"/>
            </a:lnSpc>
            <a:spcBef>
              <a:spcPct val="0"/>
            </a:spcBef>
            <a:spcAft>
              <a:spcPct val="35000"/>
            </a:spcAft>
            <a:buNone/>
          </a:pPr>
          <a:r>
            <a:rPr lang="fr-FR" sz="1600" kern="1200">
              <a:solidFill>
                <a:sysClr val="windowText" lastClr="000000">
                  <a:hueOff val="0"/>
                  <a:satOff val="0"/>
                  <a:lumOff val="0"/>
                  <a:alphaOff val="0"/>
                </a:sysClr>
              </a:solidFill>
              <a:latin typeface="Calibri" panose="020F0502020204030204"/>
              <a:ea typeface="+mn-ea"/>
              <a:cs typeface="+mn-cs"/>
            </a:rPr>
            <a:t>crise de 1929 : bulle sur les actions d'entreprises.</a:t>
          </a:r>
        </a:p>
        <a:p>
          <a:pPr marL="0" lvl="0" indent="0" algn="l" defTabSz="711200">
            <a:lnSpc>
              <a:spcPct val="90000"/>
            </a:lnSpc>
            <a:spcBef>
              <a:spcPct val="0"/>
            </a:spcBef>
            <a:spcAft>
              <a:spcPct val="35000"/>
            </a:spcAft>
            <a:buNone/>
          </a:pPr>
          <a:r>
            <a:rPr lang="fr-FR" sz="1600" kern="1200">
              <a:solidFill>
                <a:sysClr val="windowText" lastClr="000000">
                  <a:hueOff val="0"/>
                  <a:satOff val="0"/>
                  <a:lumOff val="0"/>
                  <a:alphaOff val="0"/>
                </a:sysClr>
              </a:solidFill>
              <a:latin typeface="Calibri" panose="020F0502020204030204"/>
              <a:ea typeface="+mn-ea"/>
              <a:cs typeface="+mn-cs"/>
            </a:rPr>
            <a:t>Crise de 2008 : bulle des __________</a:t>
          </a:r>
        </a:p>
      </dsp:txBody>
      <dsp:txXfrm>
        <a:off x="33808" y="33808"/>
        <a:ext cx="5895092" cy="1086673"/>
      </dsp:txXfrm>
    </dsp:sp>
    <dsp:sp modelId="{25241B28-FCE0-4DB2-AD25-527F1AACC105}">
      <dsp:nvSpPr>
        <dsp:cNvPr id="0" name=""/>
        <dsp:cNvSpPr/>
      </dsp:nvSpPr>
      <dsp:spPr>
        <a:xfrm>
          <a:off x="606199" y="1364160"/>
          <a:ext cx="7238198" cy="1154289"/>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solidFill>
                <a:sysClr val="windowText" lastClr="000000">
                  <a:hueOff val="0"/>
                  <a:satOff val="0"/>
                  <a:lumOff val="0"/>
                  <a:alphaOff val="0"/>
                </a:sysClr>
              </a:solidFill>
              <a:latin typeface="Calibri" panose="020F0502020204030204"/>
              <a:ea typeface="+mn-ea"/>
              <a:cs typeface="+mn-cs"/>
            </a:rPr>
            <a:t>_______ de la valeur des actifs, achetés potentiellement à _________________par les spéculateurs.</a:t>
          </a:r>
        </a:p>
      </dsp:txBody>
      <dsp:txXfrm>
        <a:off x="640007" y="1397968"/>
        <a:ext cx="5814095" cy="1086673"/>
      </dsp:txXfrm>
    </dsp:sp>
    <dsp:sp modelId="{D68B8C12-A925-4EDD-991E-A76606AE37B4}">
      <dsp:nvSpPr>
        <dsp:cNvPr id="0" name=""/>
        <dsp:cNvSpPr/>
      </dsp:nvSpPr>
      <dsp:spPr>
        <a:xfrm>
          <a:off x="1203350" y="2728320"/>
          <a:ext cx="7238198" cy="1154289"/>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a:solidFill>
                <a:sysClr val="windowText" lastClr="000000">
                  <a:hueOff val="0"/>
                  <a:satOff val="0"/>
                  <a:lumOff val="0"/>
                  <a:alphaOff val="0"/>
                </a:sysClr>
              </a:solidFill>
              <a:latin typeface="Calibri" panose="020F0502020204030204"/>
              <a:ea typeface="+mn-ea"/>
              <a:cs typeface="+mn-cs"/>
            </a:rPr>
            <a:t>___________</a:t>
          </a:r>
          <a:r>
            <a:rPr lang="fr-FR" sz="1600" kern="1200">
              <a:solidFill>
                <a:sysClr val="windowText" lastClr="000000">
                  <a:hueOff val="0"/>
                  <a:satOff val="0"/>
                  <a:lumOff val="0"/>
                  <a:alphaOff val="0"/>
                </a:sysClr>
              </a:solidFill>
              <a:latin typeface="Calibri" panose="020F0502020204030204"/>
              <a:ea typeface="+mn-ea"/>
              <a:cs typeface="+mn-cs"/>
            </a:rPr>
            <a:t> de la valeur du collatéral associé au crédit bancaire.</a:t>
          </a:r>
        </a:p>
        <a:p>
          <a:pPr marL="0" lvl="0" indent="0" algn="l" defTabSz="711200">
            <a:lnSpc>
              <a:spcPct val="90000"/>
            </a:lnSpc>
            <a:spcBef>
              <a:spcPct val="0"/>
            </a:spcBef>
            <a:spcAft>
              <a:spcPct val="35000"/>
            </a:spcAft>
            <a:buNone/>
          </a:pPr>
          <a:r>
            <a:rPr lang="fr-FR" sz="1600" kern="1200">
              <a:solidFill>
                <a:sysClr val="windowText" lastClr="000000">
                  <a:hueOff val="0"/>
                  <a:satOff val="0"/>
                  <a:lumOff val="0"/>
                  <a:alphaOff val="0"/>
                </a:sysClr>
              </a:solidFill>
              <a:latin typeface="Calibri" panose="020F0502020204030204"/>
              <a:ea typeface="+mn-ea"/>
              <a:cs typeface="+mn-cs"/>
            </a:rPr>
            <a:t>collatéral de 1929 : _____________________</a:t>
          </a:r>
        </a:p>
        <a:p>
          <a:pPr marL="0" lvl="0" indent="0" algn="l" defTabSz="711200">
            <a:lnSpc>
              <a:spcPct val="90000"/>
            </a:lnSpc>
            <a:spcBef>
              <a:spcPct val="0"/>
            </a:spcBef>
            <a:spcAft>
              <a:spcPct val="35000"/>
            </a:spcAft>
            <a:buNone/>
          </a:pPr>
          <a:r>
            <a:rPr lang="fr-FR" sz="1600" kern="1200">
              <a:solidFill>
                <a:sysClr val="windowText" lastClr="000000">
                  <a:hueOff val="0"/>
                  <a:satOff val="0"/>
                  <a:lumOff val="0"/>
                  <a:alphaOff val="0"/>
                </a:sysClr>
              </a:solidFill>
              <a:latin typeface="Calibri" panose="020F0502020204030204"/>
              <a:ea typeface="+mn-ea"/>
              <a:cs typeface="+mn-cs"/>
            </a:rPr>
            <a:t>collatéral de 2008 : _____________________</a:t>
          </a:r>
        </a:p>
      </dsp:txBody>
      <dsp:txXfrm>
        <a:off x="1237158" y="2762128"/>
        <a:ext cx="5823142" cy="1086673"/>
      </dsp:txXfrm>
    </dsp:sp>
    <dsp:sp modelId="{B15BACD4-61FE-4462-99D3-D09055FFCB27}">
      <dsp:nvSpPr>
        <dsp:cNvPr id="0" name=""/>
        <dsp:cNvSpPr/>
      </dsp:nvSpPr>
      <dsp:spPr>
        <a:xfrm>
          <a:off x="1809549" y="4092481"/>
          <a:ext cx="7238198" cy="1154289"/>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a:solidFill>
                <a:sysClr val="windowText" lastClr="000000">
                  <a:hueOff val="0"/>
                  <a:satOff val="0"/>
                  <a:lumOff val="0"/>
                  <a:alphaOff val="0"/>
                </a:sysClr>
              </a:solidFill>
              <a:latin typeface="Calibri" panose="020F0502020204030204"/>
              <a:ea typeface="+mn-ea"/>
              <a:cs typeface="+mn-cs"/>
            </a:rPr>
            <a:t>________________</a:t>
          </a:r>
          <a:r>
            <a:rPr lang="fr-FR" sz="1600" kern="1200">
              <a:solidFill>
                <a:sysClr val="windowText" lastClr="000000">
                  <a:hueOff val="0"/>
                  <a:satOff val="0"/>
                  <a:lumOff val="0"/>
                  <a:alphaOff val="0"/>
                </a:sysClr>
              </a:solidFill>
              <a:latin typeface="Calibri" panose="020F0502020204030204"/>
              <a:ea typeface="+mn-ea"/>
              <a:cs typeface="+mn-cs"/>
            </a:rPr>
            <a:t> des spéculateurs, et des ____________ qui ne récupèrent pas la valeur initiale du collatéral.</a:t>
          </a:r>
        </a:p>
      </dsp:txBody>
      <dsp:txXfrm>
        <a:off x="1843357" y="4126289"/>
        <a:ext cx="5814095" cy="1086673"/>
      </dsp:txXfrm>
    </dsp:sp>
    <dsp:sp modelId="{F5B6288D-B807-4E1F-8782-963BDE1C14C2}">
      <dsp:nvSpPr>
        <dsp:cNvPr id="0" name=""/>
        <dsp:cNvSpPr/>
      </dsp:nvSpPr>
      <dsp:spPr>
        <a:xfrm>
          <a:off x="6487910" y="884080"/>
          <a:ext cx="750288" cy="750288"/>
        </a:xfrm>
        <a:prstGeom prst="downArrow">
          <a:avLst>
            <a:gd name="adj1" fmla="val 55000"/>
            <a:gd name="adj2" fmla="val 45000"/>
          </a:avLst>
        </a:prstGeom>
        <a:solidFill>
          <a:sysClr val="window" lastClr="FFFFFF">
            <a:alpha val="90000"/>
            <a:tint val="40000"/>
            <a:hueOff val="0"/>
            <a:satOff val="0"/>
            <a:lumOff val="0"/>
            <a:alphaOff val="0"/>
          </a:sysClr>
        </a:solidFill>
        <a:ln w="12700" cap="flat" cmpd="sng" algn="ctr">
          <a:solidFill>
            <a:sysClr val="windowText" lastClr="000000">
              <a:alpha val="9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fr-FR" sz="3400" kern="1200">
            <a:solidFill>
              <a:sysClr val="windowText" lastClr="000000">
                <a:hueOff val="0"/>
                <a:satOff val="0"/>
                <a:lumOff val="0"/>
                <a:alphaOff val="0"/>
              </a:sysClr>
            </a:solidFill>
            <a:latin typeface="Calibri" panose="020F0502020204030204"/>
            <a:ea typeface="+mn-ea"/>
            <a:cs typeface="+mn-cs"/>
          </a:endParaRPr>
        </a:p>
      </dsp:txBody>
      <dsp:txXfrm>
        <a:off x="6656725" y="884080"/>
        <a:ext cx="412658" cy="564592"/>
      </dsp:txXfrm>
    </dsp:sp>
    <dsp:sp modelId="{3940E002-5625-4728-B501-8EDE6378BAA3}">
      <dsp:nvSpPr>
        <dsp:cNvPr id="0" name=""/>
        <dsp:cNvSpPr/>
      </dsp:nvSpPr>
      <dsp:spPr>
        <a:xfrm>
          <a:off x="7094109" y="2248241"/>
          <a:ext cx="750288" cy="750288"/>
        </a:xfrm>
        <a:prstGeom prst="downArrow">
          <a:avLst>
            <a:gd name="adj1" fmla="val 55000"/>
            <a:gd name="adj2" fmla="val 45000"/>
          </a:avLst>
        </a:prstGeom>
        <a:solidFill>
          <a:sysClr val="window" lastClr="FFFFFF">
            <a:alpha val="90000"/>
            <a:tint val="40000"/>
            <a:hueOff val="0"/>
            <a:satOff val="0"/>
            <a:lumOff val="0"/>
            <a:alphaOff val="0"/>
          </a:sysClr>
        </a:solidFill>
        <a:ln w="12700" cap="flat" cmpd="sng" algn="ctr">
          <a:solidFill>
            <a:sysClr val="windowText" lastClr="000000">
              <a:alpha val="9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fr-FR" sz="3400" kern="1200">
            <a:solidFill>
              <a:sysClr val="windowText" lastClr="000000">
                <a:hueOff val="0"/>
                <a:satOff val="0"/>
                <a:lumOff val="0"/>
                <a:alphaOff val="0"/>
              </a:sysClr>
            </a:solidFill>
            <a:latin typeface="Calibri" panose="020F0502020204030204"/>
            <a:ea typeface="+mn-ea"/>
            <a:cs typeface="+mn-cs"/>
          </a:endParaRPr>
        </a:p>
      </dsp:txBody>
      <dsp:txXfrm>
        <a:off x="7262924" y="2248241"/>
        <a:ext cx="412658" cy="564592"/>
      </dsp:txXfrm>
    </dsp:sp>
    <dsp:sp modelId="{151B62EA-BBF0-471D-83CC-7F1FCEC8941D}">
      <dsp:nvSpPr>
        <dsp:cNvPr id="0" name=""/>
        <dsp:cNvSpPr/>
      </dsp:nvSpPr>
      <dsp:spPr>
        <a:xfrm>
          <a:off x="7691260" y="3612401"/>
          <a:ext cx="750288" cy="750288"/>
        </a:xfrm>
        <a:prstGeom prst="downArrow">
          <a:avLst>
            <a:gd name="adj1" fmla="val 55000"/>
            <a:gd name="adj2" fmla="val 45000"/>
          </a:avLst>
        </a:prstGeom>
        <a:solidFill>
          <a:sysClr val="window" lastClr="FFFFFF">
            <a:alpha val="90000"/>
            <a:tint val="40000"/>
            <a:hueOff val="0"/>
            <a:satOff val="0"/>
            <a:lumOff val="0"/>
            <a:alphaOff val="0"/>
          </a:sysClr>
        </a:solidFill>
        <a:ln w="12700" cap="flat" cmpd="sng" algn="ctr">
          <a:solidFill>
            <a:sysClr val="windowText" lastClr="000000">
              <a:alpha val="9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fr-FR" sz="3400" kern="1200">
            <a:solidFill>
              <a:sysClr val="windowText" lastClr="000000">
                <a:hueOff val="0"/>
                <a:satOff val="0"/>
                <a:lumOff val="0"/>
                <a:alphaOff val="0"/>
              </a:sysClr>
            </a:solidFill>
            <a:latin typeface="Calibri" panose="020F0502020204030204"/>
            <a:ea typeface="+mn-ea"/>
            <a:cs typeface="+mn-cs"/>
          </a:endParaRPr>
        </a:p>
      </dsp:txBody>
      <dsp:txXfrm>
        <a:off x="7860075" y="3612401"/>
        <a:ext cx="412658" cy="564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61A79-556E-431A-8838-38854F607C63}">
      <dsp:nvSpPr>
        <dsp:cNvPr id="0" name=""/>
        <dsp:cNvSpPr/>
      </dsp:nvSpPr>
      <dsp:spPr>
        <a:xfrm>
          <a:off x="0" y="1430655"/>
          <a:ext cx="1200150" cy="720090"/>
        </a:xfrm>
        <a:prstGeom prst="roundRect">
          <a:avLst>
            <a:gd name="adj" fmla="val 10000"/>
          </a:avLst>
        </a:prstGeom>
        <a:solidFill>
          <a:schemeClr val="lt1">
            <a:hueOff val="0"/>
            <a:satOff val="0"/>
            <a:lumOff val="0"/>
            <a:alphaOff val="0"/>
          </a:schemeClr>
        </a:solidFill>
        <a:ln w="34925"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Eclatement de la bulle</a:t>
          </a:r>
        </a:p>
      </dsp:txBody>
      <dsp:txXfrm>
        <a:off x="21091" y="1451746"/>
        <a:ext cx="1157968" cy="677908"/>
      </dsp:txXfrm>
    </dsp:sp>
    <dsp:sp modelId="{0333525C-268A-4713-B8A0-011D0C9E732A}">
      <dsp:nvSpPr>
        <dsp:cNvPr id="0" name=""/>
        <dsp:cNvSpPr/>
      </dsp:nvSpPr>
      <dsp:spPr>
        <a:xfrm>
          <a:off x="1320164" y="1641881"/>
          <a:ext cx="254431" cy="29763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1320164" y="1701408"/>
        <a:ext cx="178102" cy="178583"/>
      </dsp:txXfrm>
    </dsp:sp>
    <dsp:sp modelId="{9821A018-C543-469A-A26A-99100212EE21}">
      <dsp:nvSpPr>
        <dsp:cNvPr id="0" name=""/>
        <dsp:cNvSpPr/>
      </dsp:nvSpPr>
      <dsp:spPr>
        <a:xfrm>
          <a:off x="1680209" y="1430655"/>
          <a:ext cx="1200150" cy="720090"/>
        </a:xfrm>
        <a:prstGeom prst="roundRect">
          <a:avLst>
            <a:gd name="adj" fmla="val 10000"/>
          </a:avLst>
        </a:prstGeom>
        <a:solidFill>
          <a:schemeClr val="lt1">
            <a:hueOff val="0"/>
            <a:satOff val="0"/>
            <a:lumOff val="0"/>
            <a:alphaOff val="0"/>
          </a:schemeClr>
        </a:solidFill>
        <a:ln w="34925"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_____________ de la valeur des actifs</a:t>
          </a:r>
        </a:p>
      </dsp:txBody>
      <dsp:txXfrm>
        <a:off x="1701300" y="1451746"/>
        <a:ext cx="1157968" cy="677908"/>
      </dsp:txXfrm>
    </dsp:sp>
    <dsp:sp modelId="{4375FB5E-06D2-4E6A-9F53-75290E92E02D}">
      <dsp:nvSpPr>
        <dsp:cNvPr id="0" name=""/>
        <dsp:cNvSpPr/>
      </dsp:nvSpPr>
      <dsp:spPr>
        <a:xfrm>
          <a:off x="3000374" y="1641881"/>
          <a:ext cx="254431" cy="29763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3000374" y="1701408"/>
        <a:ext cx="178102" cy="178583"/>
      </dsp:txXfrm>
    </dsp:sp>
    <dsp:sp modelId="{418089CB-FA11-4B67-852F-2A664F6F5768}">
      <dsp:nvSpPr>
        <dsp:cNvPr id="0" name=""/>
        <dsp:cNvSpPr/>
      </dsp:nvSpPr>
      <dsp:spPr>
        <a:xfrm>
          <a:off x="3360419" y="1430655"/>
          <a:ext cx="1200150" cy="720090"/>
        </a:xfrm>
        <a:prstGeom prst="roundRect">
          <a:avLst>
            <a:gd name="adj" fmla="val 10000"/>
          </a:avLst>
        </a:prstGeom>
        <a:solidFill>
          <a:schemeClr val="lt1">
            <a:hueOff val="0"/>
            <a:satOff val="0"/>
            <a:lumOff val="0"/>
            <a:alphaOff val="0"/>
          </a:schemeClr>
        </a:solidFill>
        <a:ln w="34925"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Effet de richesse négatif</a:t>
          </a:r>
        </a:p>
      </dsp:txBody>
      <dsp:txXfrm>
        <a:off x="3381510" y="1451746"/>
        <a:ext cx="1157968" cy="677908"/>
      </dsp:txXfrm>
    </dsp:sp>
    <dsp:sp modelId="{88A956A9-DD06-4737-B57C-39029A4467A2}">
      <dsp:nvSpPr>
        <dsp:cNvPr id="0" name=""/>
        <dsp:cNvSpPr/>
      </dsp:nvSpPr>
      <dsp:spPr>
        <a:xfrm>
          <a:off x="4680584" y="1641881"/>
          <a:ext cx="254431" cy="29763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4680584" y="1701408"/>
        <a:ext cx="178102" cy="178583"/>
      </dsp:txXfrm>
    </dsp:sp>
    <dsp:sp modelId="{4A49A5DE-4FC2-426D-9DFB-B9A72E63DAE0}">
      <dsp:nvSpPr>
        <dsp:cNvPr id="0" name=""/>
        <dsp:cNvSpPr/>
      </dsp:nvSpPr>
      <dsp:spPr>
        <a:xfrm>
          <a:off x="5040629" y="1430655"/>
          <a:ext cx="1200150" cy="720090"/>
        </a:xfrm>
        <a:prstGeom prst="roundRect">
          <a:avLst>
            <a:gd name="adj" fmla="val 10000"/>
          </a:avLst>
        </a:prstGeom>
        <a:solidFill>
          <a:schemeClr val="lt1">
            <a:hueOff val="0"/>
            <a:satOff val="0"/>
            <a:lumOff val="0"/>
            <a:alphaOff val="0"/>
          </a:schemeClr>
        </a:solidFill>
        <a:ln w="34925"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____________ de la consommation</a:t>
          </a:r>
        </a:p>
      </dsp:txBody>
      <dsp:txXfrm>
        <a:off x="5061720" y="1451746"/>
        <a:ext cx="1157968" cy="677908"/>
      </dsp:txXfrm>
    </dsp:sp>
    <dsp:sp modelId="{F62D1E86-EC13-48C9-AD46-0939A022F2C7}">
      <dsp:nvSpPr>
        <dsp:cNvPr id="0" name=""/>
        <dsp:cNvSpPr/>
      </dsp:nvSpPr>
      <dsp:spPr>
        <a:xfrm>
          <a:off x="6360795" y="1641881"/>
          <a:ext cx="254431" cy="29763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6360795" y="1701408"/>
        <a:ext cx="178102" cy="178583"/>
      </dsp:txXfrm>
    </dsp:sp>
    <dsp:sp modelId="{3A077F2D-3777-444D-B342-82CC69EB8624}">
      <dsp:nvSpPr>
        <dsp:cNvPr id="0" name=""/>
        <dsp:cNvSpPr/>
      </dsp:nvSpPr>
      <dsp:spPr>
        <a:xfrm>
          <a:off x="6720840" y="1430655"/>
          <a:ext cx="1200150" cy="720090"/>
        </a:xfrm>
        <a:prstGeom prst="roundRect">
          <a:avLst>
            <a:gd name="adj" fmla="val 10000"/>
          </a:avLst>
        </a:prstGeom>
        <a:solidFill>
          <a:schemeClr val="lt1">
            <a:hueOff val="0"/>
            <a:satOff val="0"/>
            <a:lumOff val="0"/>
            <a:alphaOff val="0"/>
          </a:schemeClr>
        </a:solidFill>
        <a:ln w="34925"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____________ de la demande globale</a:t>
          </a:r>
        </a:p>
      </dsp:txBody>
      <dsp:txXfrm>
        <a:off x="6741931" y="1451746"/>
        <a:ext cx="1157968" cy="677908"/>
      </dsp:txXfrm>
    </dsp:sp>
    <dsp:sp modelId="{BF8A204D-00DF-400A-990A-75586AEA0415}">
      <dsp:nvSpPr>
        <dsp:cNvPr id="0" name=""/>
        <dsp:cNvSpPr/>
      </dsp:nvSpPr>
      <dsp:spPr>
        <a:xfrm>
          <a:off x="8041005" y="1641881"/>
          <a:ext cx="254431" cy="29763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8041005" y="1701408"/>
        <a:ext cx="178102" cy="178583"/>
      </dsp:txXfrm>
    </dsp:sp>
    <dsp:sp modelId="{B5C1BC0D-8BC1-4707-B75C-B06D426B7E55}">
      <dsp:nvSpPr>
        <dsp:cNvPr id="0" name=""/>
        <dsp:cNvSpPr/>
      </dsp:nvSpPr>
      <dsp:spPr>
        <a:xfrm>
          <a:off x="8401050" y="1430655"/>
          <a:ext cx="1200150" cy="720090"/>
        </a:xfrm>
        <a:prstGeom prst="roundRect">
          <a:avLst>
            <a:gd name="adj" fmla="val 10000"/>
          </a:avLst>
        </a:prstGeom>
        <a:solidFill>
          <a:schemeClr val="lt1">
            <a:hueOff val="0"/>
            <a:satOff val="0"/>
            <a:lumOff val="0"/>
            <a:alphaOff val="0"/>
          </a:schemeClr>
        </a:solidFill>
        <a:ln w="34925"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Crise de l'économie réelle</a:t>
          </a:r>
        </a:p>
      </dsp:txBody>
      <dsp:txXfrm>
        <a:off x="8422141" y="1451746"/>
        <a:ext cx="1157968" cy="67790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6.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iapositive de titre">
    <p:spTree>
      <p:nvGrpSpPr>
        <p:cNvPr id="1" name=""/>
        <p:cNvGrpSpPr/>
        <p:nvPr/>
      </p:nvGrpSpPr>
      <p:grpSpPr>
        <a:xfrm>
          <a:off x="0" y="0"/>
          <a:ext cx="0" cy="0"/>
          <a:chOff x="0" y="0"/>
          <a:chExt cx="0" cy="0"/>
        </a:xfrm>
      </p:grpSpPr>
      <p:sp>
        <p:nvSpPr>
          <p:cNvPr id="9" name="PlaceHolder 1"/>
          <p:cNvSpPr>
            <a:spLocks noGrp="1"/>
          </p:cNvSpPr>
          <p:nvPr>
            <p:ph type="title"/>
          </p:nvPr>
        </p:nvSpPr>
        <p:spPr>
          <a:xfrm>
            <a:off x="1371600" y="685800"/>
            <a:ext cx="9600840" cy="148572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Franklin Gothic Book"/>
            </a:endParaRPr>
          </a:p>
        </p:txBody>
      </p:sp>
      <p:sp>
        <p:nvSpPr>
          <p:cNvPr id="10" name="PlaceHolder 2"/>
          <p:cNvSpPr>
            <a:spLocks noGrp="1"/>
          </p:cNvSpPr>
          <p:nvPr>
            <p:ph type="subTitle"/>
          </p:nvPr>
        </p:nvSpPr>
        <p:spPr>
          <a:xfrm>
            <a:off x="1371600" y="2286000"/>
            <a:ext cx="9600840" cy="3580920"/>
          </a:xfrm>
          <a:prstGeom prst="rect">
            <a:avLst/>
          </a:prstGeom>
          <a:noFill/>
          <a:ln w="0">
            <a:noFill/>
          </a:ln>
        </p:spPr>
        <p:txBody>
          <a:bodyPr lIns="0" rIns="0" tIns="0" bIns="0" anchor="ctr">
            <a:noAutofit/>
          </a:bodyPr>
          <a:p>
            <a:pPr indent="0" algn="ctr">
              <a:buNone/>
            </a:pPr>
            <a:endParaRPr b="0" lang="fr-FR" sz="3200" strike="noStrike" u="none">
              <a:solidFill>
                <a:srgbClr val="000000"/>
              </a:solidFill>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D1E70D30-FAEA-44CC-AB44-7D143DCF2090}" type="slidenum">
              <a:t>&lt;#&gt;</a:t>
            </a:fld>
          </a:p>
        </p:txBody>
      </p:sp>
      <p:sp>
        <p:nvSpPr>
          <p:cNvPr id="6" name="PlaceHolder 5"/>
          <p:cNvSpPr>
            <a:spLocks noGrp="1"/>
          </p:cNvSpPr>
          <p:nvPr>
            <p:ph type="dt" idx="1"/>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aison">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p>
            <a:r>
              <a:t>Footer</a:t>
            </a:r>
          </a:p>
        </p:txBody>
      </p:sp>
      <p:sp>
        <p:nvSpPr>
          <p:cNvPr id="3" name="PlaceHolder 2"/>
          <p:cNvSpPr>
            <a:spLocks noGrp="1"/>
          </p:cNvSpPr>
          <p:nvPr>
            <p:ph type="sldNum" idx="21"/>
          </p:nvPr>
        </p:nvSpPr>
        <p:spPr/>
        <p:txBody>
          <a:bodyPr/>
          <a:p>
            <a:fld id="{D188D5B7-523E-4675-B8EF-D3E46A29B67F}" type="slidenum">
              <a:t>&lt;#&gt;</a:t>
            </a:fld>
          </a:p>
        </p:txBody>
      </p:sp>
      <p:sp>
        <p:nvSpPr>
          <p:cNvPr id="4" name="PlaceHolder 3"/>
          <p:cNvSpPr>
            <a:spLocks noGrp="1"/>
          </p:cNvSpPr>
          <p:nvPr>
            <p:ph type="dt" idx="19"/>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re seul">
    <p:spTree>
      <p:nvGrpSpPr>
        <p:cNvPr id="1" name=""/>
        <p:cNvGrpSpPr/>
        <p:nvPr/>
      </p:nvGrpSpPr>
      <p:grpSpPr>
        <a:xfrm>
          <a:off x="0" y="0"/>
          <a:ext cx="0" cy="0"/>
          <a:chOff x="0" y="0"/>
          <a:chExt cx="0" cy="0"/>
        </a:xfrm>
      </p:grpSpPr>
      <p:sp>
        <p:nvSpPr>
          <p:cNvPr id="64" name="PlaceHolder 1"/>
          <p:cNvSpPr>
            <a:spLocks noGrp="1"/>
          </p:cNvSpPr>
          <p:nvPr>
            <p:ph type="title"/>
          </p:nvPr>
        </p:nvSpPr>
        <p:spPr>
          <a:xfrm>
            <a:off x="1371600" y="685800"/>
            <a:ext cx="9600840" cy="148572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Franklin Gothic Book"/>
            </a:endParaRPr>
          </a:p>
        </p:txBody>
      </p:sp>
      <p:sp>
        <p:nvSpPr>
          <p:cNvPr id="3" name="PlaceHolder 2"/>
          <p:cNvSpPr>
            <a:spLocks noGrp="1"/>
          </p:cNvSpPr>
          <p:nvPr>
            <p:ph type="ftr" idx="23"/>
          </p:nvPr>
        </p:nvSpPr>
        <p:spPr/>
        <p:txBody>
          <a:bodyPr/>
          <a:p>
            <a:r>
              <a:t>Footer</a:t>
            </a:r>
          </a:p>
        </p:txBody>
      </p:sp>
      <p:sp>
        <p:nvSpPr>
          <p:cNvPr id="4" name="PlaceHolder 3"/>
          <p:cNvSpPr>
            <a:spLocks noGrp="1"/>
          </p:cNvSpPr>
          <p:nvPr>
            <p:ph type="sldNum" idx="24"/>
          </p:nvPr>
        </p:nvSpPr>
        <p:spPr/>
        <p:txBody>
          <a:bodyPr/>
          <a:p>
            <a:fld id="{CF80B75A-3BCD-497C-AF13-3283E3085FA6}" type="slidenum">
              <a:t>&lt;#&gt;</a:t>
            </a:fld>
          </a:p>
        </p:txBody>
      </p:sp>
      <p:sp>
        <p:nvSpPr>
          <p:cNvPr id="5" name="PlaceHolder 4"/>
          <p:cNvSpPr>
            <a:spLocks noGrp="1"/>
          </p:cNvSpPr>
          <p:nvPr>
            <p:ph type="dt" idx="22"/>
          </p:nvPr>
        </p:nvSpPr>
        <p:spPr/>
        <p:txBody>
          <a:bodyPr/>
          <a:p>
            <a:r>
              <a:rPr lang="fr-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ide">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p>
            <a:r>
              <a:t>Footer</a:t>
            </a:r>
          </a:p>
        </p:txBody>
      </p:sp>
      <p:sp>
        <p:nvSpPr>
          <p:cNvPr id="3" name="PlaceHolder 2"/>
          <p:cNvSpPr>
            <a:spLocks noGrp="1"/>
          </p:cNvSpPr>
          <p:nvPr>
            <p:ph type="sldNum" idx="27"/>
          </p:nvPr>
        </p:nvSpPr>
        <p:spPr/>
        <p:txBody>
          <a:bodyPr/>
          <a:p>
            <a:fld id="{41D18117-1360-4897-A6B3-349E98D37A12}" type="slidenum">
              <a:t>&lt;#&gt;</a:t>
            </a:fld>
          </a:p>
        </p:txBody>
      </p:sp>
      <p:sp>
        <p:nvSpPr>
          <p:cNvPr id="4" name="PlaceHolder 3"/>
          <p:cNvSpPr>
            <a:spLocks noGrp="1"/>
          </p:cNvSpPr>
          <p:nvPr>
            <p:ph type="dt" idx="25"/>
          </p:nvPr>
        </p:nvSpPr>
        <p:spPr/>
        <p:txBody>
          <a:bodyPr/>
          <a:p>
            <a:r>
              <a:rPr lang="fr-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u avec légende">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p>
            <a:r>
              <a:t>Footer</a:t>
            </a:r>
          </a:p>
        </p:txBody>
      </p:sp>
      <p:sp>
        <p:nvSpPr>
          <p:cNvPr id="3" name="PlaceHolder 2"/>
          <p:cNvSpPr>
            <a:spLocks noGrp="1"/>
          </p:cNvSpPr>
          <p:nvPr>
            <p:ph type="sldNum" idx="30"/>
          </p:nvPr>
        </p:nvSpPr>
        <p:spPr/>
        <p:txBody>
          <a:bodyPr/>
          <a:p>
            <a:fld id="{7D908DF2-E80A-4469-9E2E-3C660AAB88F2}" type="slidenum">
              <a:t>&lt;#&gt;</a:t>
            </a:fld>
          </a:p>
        </p:txBody>
      </p:sp>
      <p:sp>
        <p:nvSpPr>
          <p:cNvPr id="4" name="PlaceHolder 3"/>
          <p:cNvSpPr>
            <a:spLocks noGrp="1"/>
          </p:cNvSpPr>
          <p:nvPr>
            <p:ph type="dt" idx="28"/>
          </p:nvPr>
        </p:nvSpPr>
        <p:spPr/>
        <p:txBody>
          <a:bodyPr/>
          <a:p>
            <a:r>
              <a:rPr lang="fr-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age avec légende">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p>
            <a:r>
              <a:t>Footer</a:t>
            </a:r>
          </a:p>
        </p:txBody>
      </p:sp>
      <p:sp>
        <p:nvSpPr>
          <p:cNvPr id="3" name="PlaceHolder 2"/>
          <p:cNvSpPr>
            <a:spLocks noGrp="1"/>
          </p:cNvSpPr>
          <p:nvPr>
            <p:ph type="sldNum" idx="33"/>
          </p:nvPr>
        </p:nvSpPr>
        <p:spPr/>
        <p:txBody>
          <a:bodyPr/>
          <a:p>
            <a:fld id="{01B351BB-6F4E-4A71-992E-6EF78554937D}" type="slidenum">
              <a:t>&lt;#&gt;</a:t>
            </a:fld>
          </a:p>
        </p:txBody>
      </p:sp>
      <p:sp>
        <p:nvSpPr>
          <p:cNvPr id="4" name="PlaceHolder 3"/>
          <p:cNvSpPr>
            <a:spLocks noGrp="1"/>
          </p:cNvSpPr>
          <p:nvPr>
            <p:ph type="dt" idx="31"/>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re et texte vertical">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11AC8D17-638C-4B10-BBA6-AD18CC8B1AA1}" type="slidenum">
              <a:t>&lt;#&gt;</a:t>
            </a:fld>
          </a:p>
        </p:txBody>
      </p:sp>
      <p:sp>
        <p:nvSpPr>
          <p:cNvPr id="4" name="PlaceHolder 3"/>
          <p:cNvSpPr>
            <a:spLocks noGrp="1"/>
          </p:cNvSpPr>
          <p:nvPr>
            <p:ph type="dt" idx="4"/>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Titre vertical et text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BF384F88-55CD-4E2C-857B-70AA1D3487CF}" type="slidenum">
              <a:t>&lt;#&gt;</a:t>
            </a:fld>
          </a:p>
        </p:txBody>
      </p:sp>
      <p:sp>
        <p:nvSpPr>
          <p:cNvPr id="4" name="PlaceHolder 3"/>
          <p:cNvSpPr>
            <a:spLocks noGrp="1"/>
          </p:cNvSpPr>
          <p:nvPr>
            <p:ph type="dt" idx="7"/>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re et contenu">
    <p:spTree>
      <p:nvGrpSpPr>
        <p:cNvPr id="1" name=""/>
        <p:cNvGrpSpPr/>
        <p:nvPr/>
      </p:nvGrpSpPr>
      <p:grpSpPr>
        <a:xfrm>
          <a:off x="0" y="0"/>
          <a:ext cx="0" cy="0"/>
          <a:chOff x="0" y="0"/>
          <a:chExt cx="0" cy="0"/>
        </a:xfrm>
      </p:grpSpPr>
      <p:sp>
        <p:nvSpPr>
          <p:cNvPr id="29" name="PlaceHolder 1"/>
          <p:cNvSpPr>
            <a:spLocks noGrp="1"/>
          </p:cNvSpPr>
          <p:nvPr>
            <p:ph type="title"/>
          </p:nvPr>
        </p:nvSpPr>
        <p:spPr>
          <a:xfrm>
            <a:off x="1371600" y="685800"/>
            <a:ext cx="9600840" cy="148572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Franklin Gothic Book"/>
            </a:endParaRPr>
          </a:p>
        </p:txBody>
      </p:sp>
      <p:sp>
        <p:nvSpPr>
          <p:cNvPr id="30" name="PlaceHolder 2"/>
          <p:cNvSpPr>
            <a:spLocks noGrp="1"/>
          </p:cNvSpPr>
          <p:nvPr>
            <p:ph/>
          </p:nvPr>
        </p:nvSpPr>
        <p:spPr>
          <a:xfrm>
            <a:off x="1371600" y="2286000"/>
            <a:ext cx="9600840" cy="3580920"/>
          </a:xfrm>
          <a:prstGeom prst="rect">
            <a:avLst/>
          </a:prstGeom>
          <a:noFill/>
          <a:ln w="0">
            <a:noFill/>
          </a:ln>
        </p:spPr>
        <p:txBody>
          <a:bodyPr lIns="0" rIns="0" tIns="0" bIns="0" anchor="t">
            <a:normAutofit/>
          </a:bodyPr>
          <a:p>
            <a:pPr indent="0">
              <a:lnSpc>
                <a:spcPct val="94000"/>
              </a:lnSpc>
              <a:spcBef>
                <a:spcPts val="1417"/>
              </a:spcBef>
              <a:buNone/>
            </a:pPr>
            <a:endParaRPr b="0" lang="en-US" sz="2000" strike="noStrike" u="none">
              <a:solidFill>
                <a:schemeClr val="dk2"/>
              </a:solidFill>
              <a:uFillTx/>
              <a:latin typeface="Franklin Gothic Book"/>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A58A7364-9615-4B41-9A7D-E41BC1BC7EFA}" type="slidenum">
              <a:t>&lt;#&gt;</a:t>
            </a:fld>
          </a:p>
        </p:txBody>
      </p:sp>
      <p:sp>
        <p:nvSpPr>
          <p:cNvPr id="6" name="PlaceHolder 5"/>
          <p:cNvSpPr>
            <a:spLocks noGrp="1"/>
          </p:cNvSpPr>
          <p:nvPr>
            <p:ph type="dt" idx="10"/>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re et contenu">
    <p:spTree>
      <p:nvGrpSpPr>
        <p:cNvPr id="1" name=""/>
        <p:cNvGrpSpPr/>
        <p:nvPr/>
      </p:nvGrpSpPr>
      <p:grpSpPr>
        <a:xfrm>
          <a:off x="0" y="0"/>
          <a:ext cx="0" cy="0"/>
          <a:chOff x="0" y="0"/>
          <a:chExt cx="0" cy="0"/>
        </a:xfrm>
      </p:grpSpPr>
      <p:sp>
        <p:nvSpPr>
          <p:cNvPr id="31" name="PlaceHolder 1"/>
          <p:cNvSpPr>
            <a:spLocks noGrp="1"/>
          </p:cNvSpPr>
          <p:nvPr>
            <p:ph type="title"/>
          </p:nvPr>
        </p:nvSpPr>
        <p:spPr>
          <a:xfrm>
            <a:off x="1371600" y="685800"/>
            <a:ext cx="9600840" cy="148572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Franklin Gothic Book"/>
            </a:endParaRPr>
          </a:p>
        </p:txBody>
      </p:sp>
      <p:sp>
        <p:nvSpPr>
          <p:cNvPr id="32" name="PlaceHolder 2"/>
          <p:cNvSpPr>
            <a:spLocks noGrp="1"/>
          </p:cNvSpPr>
          <p:nvPr>
            <p:ph type="subTitle"/>
          </p:nvPr>
        </p:nvSpPr>
        <p:spPr>
          <a:xfrm>
            <a:off x="1371600" y="2286000"/>
            <a:ext cx="9600840" cy="3580920"/>
          </a:xfrm>
          <a:prstGeom prst="rect">
            <a:avLst/>
          </a:prstGeom>
          <a:noFill/>
          <a:ln w="0">
            <a:noFill/>
          </a:ln>
        </p:spPr>
        <p:txBody>
          <a:bodyPr lIns="0" rIns="0" tIns="0" bIns="0" anchor="ctr">
            <a:noAutofit/>
          </a:bodyPr>
          <a:p>
            <a:pPr indent="0" algn="ctr">
              <a:buNone/>
            </a:pPr>
            <a:endParaRPr b="0" lang="fr-FR" sz="3200" strike="noStrike" u="none">
              <a:solidFill>
                <a:srgbClr val="000000"/>
              </a:solidFill>
              <a:uFillTx/>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F64349CA-8A1F-4D5D-BCD1-5BA3A3ED89A2}" type="slidenum">
              <a:t>&lt;#&gt;</a:t>
            </a:fld>
          </a:p>
        </p:txBody>
      </p:sp>
      <p:sp>
        <p:nvSpPr>
          <p:cNvPr id="6" name="PlaceHolder 5"/>
          <p:cNvSpPr>
            <a:spLocks noGrp="1"/>
          </p:cNvSpPr>
          <p:nvPr>
            <p:ph type="dt" idx="10"/>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re et contenu">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9F1A3B57-73EC-4A29-8141-27E461EA8B29}" type="slidenum">
              <a:t>&lt;#&gt;</a:t>
            </a:fld>
          </a:p>
        </p:txBody>
      </p:sp>
      <p:sp>
        <p:nvSpPr>
          <p:cNvPr id="4" name="PlaceHolder 3"/>
          <p:cNvSpPr>
            <a:spLocks noGrp="1"/>
          </p:cNvSpPr>
          <p:nvPr>
            <p:ph type="dt" idx="10"/>
          </p:nvPr>
        </p:nvSpPr>
        <p:spPr/>
        <p:txBody>
          <a:bodyPr/>
          <a:p>
            <a:r>
              <a:rPr lang="fr-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Titre et contenu">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A4D7B1DE-A668-4325-AE81-03A08561F4C7}" type="slidenum">
              <a:t>&lt;#&gt;</a:t>
            </a:fld>
          </a:p>
        </p:txBody>
      </p:sp>
      <p:sp>
        <p:nvSpPr>
          <p:cNvPr id="4" name="PlaceHolder 3"/>
          <p:cNvSpPr>
            <a:spLocks noGrp="1"/>
          </p:cNvSpPr>
          <p:nvPr>
            <p:ph type="dt" idx="10"/>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re de section">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DB97850E-70EA-4C86-86FF-C6A818F24EB8}" type="slidenum">
              <a:t>&lt;#&gt;</a:t>
            </a:fld>
          </a:p>
        </p:txBody>
      </p:sp>
      <p:sp>
        <p:nvSpPr>
          <p:cNvPr id="4" name="PlaceHolder 3"/>
          <p:cNvSpPr>
            <a:spLocks noGrp="1"/>
          </p:cNvSpPr>
          <p:nvPr>
            <p:ph type="dt" idx="13"/>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ux contenus">
    <p:spTree>
      <p:nvGrpSpPr>
        <p:cNvPr id="1" name=""/>
        <p:cNvGrpSpPr/>
        <p:nvPr/>
      </p:nvGrpSpPr>
      <p:grpSpPr>
        <a:xfrm>
          <a:off x="0" y="0"/>
          <a:ext cx="0" cy="0"/>
          <a:chOff x="0" y="0"/>
          <a:chExt cx="0" cy="0"/>
        </a:xfrm>
      </p:grpSpPr>
      <p:sp>
        <p:nvSpPr>
          <p:cNvPr id="47" name="PlaceHolder 1"/>
          <p:cNvSpPr>
            <a:spLocks noGrp="1"/>
          </p:cNvSpPr>
          <p:nvPr>
            <p:ph type="title"/>
          </p:nvPr>
        </p:nvSpPr>
        <p:spPr>
          <a:xfrm>
            <a:off x="1371600" y="685800"/>
            <a:ext cx="9600840" cy="1485720"/>
          </a:xfrm>
          <a:prstGeom prst="rect">
            <a:avLst/>
          </a:prstGeom>
          <a:noFill/>
          <a:ln w="0">
            <a:noFill/>
          </a:ln>
        </p:spPr>
        <p:txBody>
          <a:bodyPr lIns="0" rIns="0" tIns="0" bIns="0" anchor="ctr">
            <a:noAutofit/>
          </a:bodyPr>
          <a:p>
            <a:pPr indent="0">
              <a:buNone/>
            </a:pPr>
            <a:endParaRPr b="0" lang="en-US" sz="1800" strike="noStrike" u="none">
              <a:solidFill>
                <a:schemeClr val="dk1"/>
              </a:solidFill>
              <a:uFillTx/>
              <a:latin typeface="Franklin Gothic Book"/>
            </a:endParaRPr>
          </a:p>
        </p:txBody>
      </p:sp>
      <p:sp>
        <p:nvSpPr>
          <p:cNvPr id="48" name="PlaceHolder 2"/>
          <p:cNvSpPr>
            <a:spLocks noGrp="1"/>
          </p:cNvSpPr>
          <p:nvPr>
            <p:ph/>
          </p:nvPr>
        </p:nvSpPr>
        <p:spPr>
          <a:xfrm>
            <a:off x="1371600" y="2286000"/>
            <a:ext cx="4685040" cy="3580920"/>
          </a:xfrm>
          <a:prstGeom prst="rect">
            <a:avLst/>
          </a:prstGeom>
          <a:noFill/>
          <a:ln w="0">
            <a:noFill/>
          </a:ln>
        </p:spPr>
        <p:txBody>
          <a:bodyPr lIns="0" rIns="0" tIns="0" bIns="0" anchor="t">
            <a:normAutofit/>
          </a:bodyPr>
          <a:p>
            <a:pPr indent="0">
              <a:lnSpc>
                <a:spcPct val="94000"/>
              </a:lnSpc>
              <a:spcBef>
                <a:spcPts val="1417"/>
              </a:spcBef>
              <a:buNone/>
            </a:pPr>
            <a:endParaRPr b="0" lang="en-US" sz="2000" strike="noStrike" u="none">
              <a:solidFill>
                <a:schemeClr val="dk2"/>
              </a:solidFill>
              <a:uFillTx/>
              <a:latin typeface="Franklin Gothic Book"/>
            </a:endParaRPr>
          </a:p>
        </p:txBody>
      </p:sp>
      <p:sp>
        <p:nvSpPr>
          <p:cNvPr id="49" name="PlaceHolder 3"/>
          <p:cNvSpPr>
            <a:spLocks noGrp="1"/>
          </p:cNvSpPr>
          <p:nvPr>
            <p:ph/>
          </p:nvPr>
        </p:nvSpPr>
        <p:spPr>
          <a:xfrm>
            <a:off x="6291360" y="2286000"/>
            <a:ext cx="4685040" cy="3580920"/>
          </a:xfrm>
          <a:prstGeom prst="rect">
            <a:avLst/>
          </a:prstGeom>
          <a:noFill/>
          <a:ln w="0">
            <a:noFill/>
          </a:ln>
        </p:spPr>
        <p:txBody>
          <a:bodyPr lIns="0" rIns="0" tIns="0" bIns="0" anchor="t">
            <a:normAutofit/>
          </a:bodyPr>
          <a:p>
            <a:pPr indent="0">
              <a:lnSpc>
                <a:spcPct val="94000"/>
              </a:lnSpc>
              <a:spcBef>
                <a:spcPts val="1417"/>
              </a:spcBef>
              <a:buNone/>
            </a:pPr>
            <a:endParaRPr b="0" lang="en-US" sz="2000" strike="noStrike" u="none">
              <a:solidFill>
                <a:schemeClr val="dk2"/>
              </a:solidFill>
              <a:uFillTx/>
              <a:latin typeface="Franklin Gothic Book"/>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85D92072-E4DA-4C06-B8DD-6C6525E04FB6}" type="slidenum">
              <a:t>&lt;#&gt;</a:t>
            </a:fld>
          </a:p>
        </p:txBody>
      </p:sp>
      <p:sp>
        <p:nvSpPr>
          <p:cNvPr id="7" name="PlaceHolder 6"/>
          <p:cNvSpPr>
            <a:spLocks noGrp="1"/>
          </p:cNvSpPr>
          <p:nvPr>
            <p:ph type="dt" idx="16"/>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3.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4.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8.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9.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10.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11.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2"/>
        </a:solidFill>
      </p:bgPr>
    </p:bg>
    <p:spTree>
      <p:nvGrpSpPr>
        <p:cNvPr id="1" name=""/>
        <p:cNvGrpSpPr/>
        <p:nvPr/>
      </p:nvGrpSpPr>
      <p:grpSpPr>
        <a:xfrm>
          <a:off x="0" y="0"/>
          <a:ext cx="0" cy="0"/>
          <a:chOff x="0" y="0"/>
          <a:chExt cx="0" cy="0"/>
        </a:xfrm>
      </p:grpSpPr>
      <p:sp>
        <p:nvSpPr>
          <p:cNvPr id="0" name="Rectangle 8" hidden="1"/>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fr-FR" sz="1800" strike="noStrike" u="none">
              <a:solidFill>
                <a:srgbClr val="ffffff"/>
              </a:solidFill>
              <a:uFillTx/>
              <a:latin typeface="Arial"/>
            </a:endParaRPr>
          </a:p>
        </p:txBody>
      </p:sp>
      <p:sp>
        <p:nvSpPr>
          <p:cNvPr id="1" name="PlaceHolder 1"/>
          <p:cNvSpPr>
            <a:spLocks noGrp="1"/>
          </p:cNvSpPr>
          <p:nvPr>
            <p:ph type="title"/>
          </p:nvPr>
        </p:nvSpPr>
        <p:spPr>
          <a:xfrm>
            <a:off x="1915200" y="1788480"/>
            <a:ext cx="8361000" cy="2097720"/>
          </a:xfrm>
          <a:prstGeom prst="rect">
            <a:avLst/>
          </a:prstGeom>
          <a:noFill/>
          <a:ln w="0">
            <a:noFill/>
          </a:ln>
        </p:spPr>
        <p:txBody>
          <a:bodyPr lIns="91440" rIns="91440" tIns="45720" bIns="45720" anchor="b">
            <a:noAutofit/>
          </a:bodyPr>
          <a:p>
            <a:pPr indent="0" algn="ctr" defTabSz="914400">
              <a:lnSpc>
                <a:spcPct val="89000"/>
              </a:lnSpc>
              <a:buNone/>
            </a:pPr>
            <a:r>
              <a:rPr b="0" lang="fr-FR" sz="7200" strike="noStrike" u="none" cap="all">
                <a:solidFill>
                  <a:schemeClr val="dk2"/>
                </a:solidFill>
                <a:uFillTx/>
                <a:latin typeface="Franklin Gothic Book"/>
              </a:rPr>
              <a:t>Modifiez le style du titre</a:t>
            </a:r>
            <a:endParaRPr b="0" lang="en-US" sz="7200" strike="noStrike" u="none">
              <a:solidFill>
                <a:schemeClr val="dk1"/>
              </a:solidFill>
              <a:uFillTx/>
              <a:latin typeface="Franklin Gothic Book"/>
            </a:endParaRPr>
          </a:p>
        </p:txBody>
      </p:sp>
      <p:sp>
        <p:nvSpPr>
          <p:cNvPr id="2" name="PlaceHolder 2"/>
          <p:cNvSpPr>
            <a:spLocks noGrp="1"/>
          </p:cNvSpPr>
          <p:nvPr>
            <p:ph type="dt" idx="1"/>
          </p:nvPr>
        </p:nvSpPr>
        <p:spPr>
          <a:xfrm>
            <a:off x="752760" y="6453360"/>
            <a:ext cx="1607760" cy="404280"/>
          </a:xfrm>
          <a:prstGeom prst="rect">
            <a:avLst/>
          </a:prstGeom>
          <a:noFill/>
          <a:ln w="0">
            <a:noFill/>
          </a:ln>
        </p:spPr>
        <p:txBody>
          <a:bodyPr lIns="91440" rIns="91440" tIns="45720" bIns="45720" anchor="ctr">
            <a:noAutofit/>
          </a:bodyPr>
          <a:lstStyle>
            <a:lvl1pPr indent="0" defTabSz="457200">
              <a:lnSpc>
                <a:spcPct val="100000"/>
              </a:lnSpc>
              <a:buNone/>
              <a:defRPr b="0" lang="en-US" sz="1200" strike="noStrike" u="none">
                <a:solidFill>
                  <a:schemeClr val="dk2"/>
                </a:solidFill>
                <a:uFillTx/>
                <a:latin typeface="Franklin Gothic Book"/>
              </a:defRPr>
            </a:lvl1pPr>
          </a:lstStyle>
          <a:p>
            <a:pPr indent="0" defTabSz="457200">
              <a:lnSpc>
                <a:spcPct val="100000"/>
              </a:lnSpc>
              <a:buNone/>
            </a:pPr>
            <a:r>
              <a:rPr b="0" lang="en-US" sz="1200" strike="noStrike" u="none">
                <a:solidFill>
                  <a:schemeClr val="dk2"/>
                </a:solidFill>
                <a:uFillTx/>
                <a:latin typeface="Franklin Gothic Book"/>
              </a:rPr>
              <a:t>&lt;date/heure&gt;</a:t>
            </a:r>
            <a:endParaRPr b="0" lang="fr-FR" sz="1200" strike="noStrike" u="none">
              <a:solidFill>
                <a:srgbClr val="000000"/>
              </a:solidFill>
              <a:uFillTx/>
              <a:latin typeface="Times New Roman"/>
            </a:endParaRPr>
          </a:p>
        </p:txBody>
      </p:sp>
      <p:sp>
        <p:nvSpPr>
          <p:cNvPr id="3" name="PlaceHolder 3"/>
          <p:cNvSpPr>
            <a:spLocks noGrp="1"/>
          </p:cNvSpPr>
          <p:nvPr>
            <p:ph type="ftr" idx="2"/>
          </p:nvPr>
        </p:nvSpPr>
        <p:spPr>
          <a:xfrm>
            <a:off x="2584080" y="6453360"/>
            <a:ext cx="7022880" cy="404280"/>
          </a:xfrm>
          <a:prstGeom prst="rect">
            <a:avLst/>
          </a:prstGeom>
          <a:noFill/>
          <a:ln w="0">
            <a:noFill/>
          </a:ln>
        </p:spPr>
        <p:txBody>
          <a:bodyPr lIns="91440" rIns="91440" tIns="45720" bIns="45720" anchor="ctr">
            <a:noAutofit/>
          </a:bodyPr>
          <a:lstStyle>
            <a:lvl1pPr indent="0" algn="ctr">
              <a:buNone/>
              <a:defRPr b="0" lang="fr-FR" sz="1400" strike="noStrike" u="none">
                <a:solidFill>
                  <a:srgbClr val="000000"/>
                </a:solidFill>
                <a:uFillTx/>
                <a:latin typeface="Times New Roman"/>
              </a:defRPr>
            </a:lvl1pPr>
          </a:lstStyle>
          <a:p>
            <a:pPr indent="0" algn="ctr">
              <a:buNone/>
            </a:pPr>
            <a:r>
              <a:rPr b="0" lang="fr-FR" sz="1400" strike="noStrike" u="none">
                <a:solidFill>
                  <a:srgbClr val="000000"/>
                </a:solidFill>
                <a:uFillTx/>
                <a:latin typeface="Times New Roman"/>
              </a:rPr>
              <a:t>&lt;pied de page&gt;</a:t>
            </a:r>
            <a:endParaRPr b="0" lang="fr-FR" sz="1400" strike="noStrike" u="none">
              <a:solidFill>
                <a:srgbClr val="000000"/>
              </a:solidFill>
              <a:uFillTx/>
              <a:latin typeface="Times New Roman"/>
            </a:endParaRPr>
          </a:p>
        </p:txBody>
      </p:sp>
      <p:sp>
        <p:nvSpPr>
          <p:cNvPr id="4" name="PlaceHolder 4"/>
          <p:cNvSpPr>
            <a:spLocks noGrp="1"/>
          </p:cNvSpPr>
          <p:nvPr>
            <p:ph type="sldNum" idx="3"/>
          </p:nvPr>
        </p:nvSpPr>
        <p:spPr>
          <a:xfrm>
            <a:off x="9830520" y="6453360"/>
            <a:ext cx="1595880" cy="404280"/>
          </a:xfrm>
          <a:prstGeom prst="rect">
            <a:avLst/>
          </a:prstGeom>
          <a:noFill/>
          <a:ln w="0">
            <a:noFill/>
          </a:ln>
        </p:spPr>
        <p:txBody>
          <a:bodyPr lIns="91440" rIns="91440" tIns="45720" bIns="45720" anchor="ctr">
            <a:noAutofit/>
          </a:bodyPr>
          <a:lstStyle>
            <a:lvl1pPr indent="0" algn="r" defTabSz="457200">
              <a:lnSpc>
                <a:spcPct val="100000"/>
              </a:lnSpc>
              <a:buNone/>
              <a:defRPr b="0" lang="en-US" sz="1200" strike="noStrike" u="none">
                <a:solidFill>
                  <a:schemeClr val="dk2"/>
                </a:solidFill>
                <a:uFillTx/>
                <a:latin typeface="Franklin Gothic Book"/>
              </a:defRPr>
            </a:lvl1pPr>
          </a:lstStyle>
          <a:p>
            <a:pPr indent="0" algn="r" defTabSz="457200">
              <a:lnSpc>
                <a:spcPct val="100000"/>
              </a:lnSpc>
              <a:buNone/>
            </a:pPr>
            <a:fld id="{51D75A7E-4091-442D-86B4-925D93E3FAD4}" type="slidenum">
              <a:rPr b="0" lang="en-US" sz="1200" strike="noStrike" u="none">
                <a:solidFill>
                  <a:schemeClr val="dk2"/>
                </a:solidFill>
                <a:uFillTx/>
                <a:latin typeface="Franklin Gothic Book"/>
              </a:rPr>
              <a:t>&lt;numéro&gt;</a:t>
            </a:fld>
            <a:endParaRPr b="0" lang="fr-FR" sz="1200" strike="noStrike" u="none">
              <a:solidFill>
                <a:srgbClr val="000000"/>
              </a:solidFill>
              <a:uFillTx/>
              <a:latin typeface="Times New Roman"/>
            </a:endParaRPr>
          </a:p>
        </p:txBody>
      </p:sp>
      <p:grpSp>
        <p:nvGrpSpPr>
          <p:cNvPr id="5" name="Group 6"/>
          <p:cNvGrpSpPr/>
          <p:nvPr/>
        </p:nvGrpSpPr>
        <p:grpSpPr>
          <a:xfrm>
            <a:off x="752760" y="744120"/>
            <a:ext cx="10673640" cy="5349600"/>
            <a:chOff x="752760" y="744120"/>
            <a:chExt cx="10673640" cy="5349600"/>
          </a:xfrm>
        </p:grpSpPr>
        <p:sp>
          <p:nvSpPr>
            <p:cNvPr id="6" name="Freeform 6"/>
            <p:cNvSpPr/>
            <p:nvPr/>
          </p:nvSpPr>
          <p:spPr>
            <a:xfrm>
              <a:off x="8151840" y="1685520"/>
              <a:ext cx="3274560" cy="4408200"/>
            </a:xfrm>
            <a:custGeom>
              <a:avLst/>
              <a:gdLst>
                <a:gd name="textAreaLeft" fmla="*/ 0 w 3274560"/>
                <a:gd name="textAreaRight" fmla="*/ 3274920 w 3274560"/>
                <a:gd name="textAreaTop" fmla="*/ 0 h 4408200"/>
                <a:gd name="textAreaBottom" fmla="*/ 4408560 h 4408200"/>
              </a:gdLst>
              <a:ahLst/>
              <a:rect l="textAreaLeft" t="textAreaTop" r="textAreaRight" b="textAreaBottom"/>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ln>
          </p:spPr>
          <p:style>
            <a:lnRef idx="0"/>
            <a:fillRef idx="0"/>
            <a:effectRef idx="0"/>
            <a:fontRef idx="minor"/>
          </p:style>
          <p:txBody>
            <a:bodyPr lIns="90000" rIns="90000" tIns="45000" bIns="45000" anchor="t">
              <a:noAutofit/>
            </a:bodyPr>
            <a:p>
              <a:endParaRPr b="0" lang="fr-FR" sz="1800" strike="noStrike" u="none">
                <a:solidFill>
                  <a:srgbClr val="ffffff"/>
                </a:solidFill>
                <a:uFillTx/>
                <a:latin typeface="Arial"/>
              </a:endParaRPr>
            </a:p>
          </p:txBody>
        </p:sp>
        <p:sp>
          <p:nvSpPr>
            <p:cNvPr id="7" name="Freeform 6"/>
            <p:cNvSpPr/>
            <p:nvPr/>
          </p:nvSpPr>
          <p:spPr>
            <a:xfrm flipH="1" flipV="1">
              <a:off x="752400" y="743760"/>
              <a:ext cx="3275280" cy="4408200"/>
            </a:xfrm>
            <a:custGeom>
              <a:avLst/>
              <a:gdLst>
                <a:gd name="textAreaLeft" fmla="*/ 360 w 3275280"/>
                <a:gd name="textAreaRight" fmla="*/ 3276000 w 3275280"/>
                <a:gd name="textAreaTop" fmla="*/ -360 h 4408200"/>
                <a:gd name="textAreaBottom" fmla="*/ 4408200 h 4408200"/>
              </a:gdLst>
              <a:ahLst/>
              <a:rect l="textAreaLeft" t="textAreaTop" r="textAreaRight" b="textAreaBottom"/>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ln>
          </p:spPr>
          <p:style>
            <a:lnRef idx="0"/>
            <a:fillRef idx="0"/>
            <a:effectRef idx="0"/>
            <a:fontRef idx="minor"/>
          </p:style>
          <p:txBody>
            <a:bodyPr lIns="90000" rIns="90000" tIns="45000" bIns="45000" anchor="t">
              <a:noAutofit/>
            </a:bodyPr>
            <a:p>
              <a:endParaRPr b="0" lang="fr-FR" sz="1800" strike="noStrike" u="none">
                <a:solidFill>
                  <a:srgbClr val="ffffff"/>
                </a:solidFill>
                <a:uFillTx/>
                <a:latin typeface="Arial"/>
              </a:endParaRPr>
            </a:p>
          </p:txBody>
        </p:sp>
      </p:gr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4000"/>
              </a:lnSpc>
              <a:spcBef>
                <a:spcPts val="1417"/>
              </a:spcBef>
              <a:buClr>
                <a:srgbClr val="000000"/>
              </a:buClr>
              <a:buSzPct val="45000"/>
              <a:buFont typeface="Wingdings" charset="2"/>
              <a:buChar char=""/>
            </a:pPr>
            <a:r>
              <a:rPr b="0" lang="en-US" sz="2000" strike="noStrike" u="none">
                <a:solidFill>
                  <a:schemeClr val="dk2"/>
                </a:solidFill>
                <a:uFillTx/>
                <a:latin typeface="Franklin Gothic Book"/>
              </a:rPr>
              <a:t>Cliquez pour éditer le format du plan de texte</a:t>
            </a:r>
            <a:endParaRPr b="0" lang="en-US" sz="2000" strike="noStrike" u="none">
              <a:solidFill>
                <a:schemeClr val="dk2"/>
              </a:solidFill>
              <a:uFillTx/>
              <a:latin typeface="Franklin Gothic Book"/>
            </a:endParaRPr>
          </a:p>
          <a:p>
            <a:pPr lvl="1" marL="864000" indent="-324000">
              <a:lnSpc>
                <a:spcPct val="94000"/>
              </a:lnSpc>
              <a:spcBef>
                <a:spcPts val="1134"/>
              </a:spcBef>
              <a:buClr>
                <a:srgbClr val="000000"/>
              </a:buClr>
              <a:buSzPct val="75000"/>
              <a:buFont typeface="Symbol" charset="2"/>
              <a:buChar char=""/>
            </a:pPr>
            <a:r>
              <a:rPr b="0" lang="en-US" sz="1800" strike="noStrike" u="none">
                <a:solidFill>
                  <a:schemeClr val="dk2"/>
                </a:solidFill>
                <a:uFillTx/>
                <a:latin typeface="Franklin Gothic Book"/>
              </a:rPr>
              <a:t>Second niveau de plan</a:t>
            </a:r>
            <a:endParaRPr b="0" lang="en-US" sz="1800" strike="noStrike" u="none">
              <a:solidFill>
                <a:schemeClr val="dk2"/>
              </a:solidFill>
              <a:uFillTx/>
              <a:latin typeface="Franklin Gothic Book"/>
            </a:endParaRPr>
          </a:p>
          <a:p>
            <a:pPr lvl="2" marL="1296000" indent="-288000">
              <a:lnSpc>
                <a:spcPct val="94000"/>
              </a:lnSpc>
              <a:spcBef>
                <a:spcPts val="850"/>
              </a:spcBef>
              <a:buClr>
                <a:srgbClr val="000000"/>
              </a:buClr>
              <a:buSzPct val="45000"/>
              <a:buFont typeface="Wingdings" charset="2"/>
              <a:buChar char=""/>
            </a:pPr>
            <a:r>
              <a:rPr b="0" i="1" lang="en-US" sz="1800" strike="noStrike" u="none">
                <a:solidFill>
                  <a:schemeClr val="dk2"/>
                </a:solidFill>
                <a:uFillTx/>
                <a:latin typeface="Franklin Gothic Book"/>
              </a:rPr>
              <a:t>Troisième niveau de plan</a:t>
            </a:r>
            <a:endParaRPr b="0" i="1" lang="en-US" sz="1800" strike="noStrike" u="none">
              <a:solidFill>
                <a:schemeClr val="dk2"/>
              </a:solidFill>
              <a:uFillTx/>
              <a:latin typeface="Franklin Gothic Book"/>
            </a:endParaRPr>
          </a:p>
          <a:p>
            <a:pPr lvl="3" marL="1728000" indent="-216000">
              <a:lnSpc>
                <a:spcPct val="94000"/>
              </a:lnSpc>
              <a:spcBef>
                <a:spcPts val="567"/>
              </a:spcBef>
              <a:buClr>
                <a:srgbClr val="000000"/>
              </a:buClr>
              <a:buSzPct val="75000"/>
              <a:buFont typeface="Symbol" charset="2"/>
              <a:buChar char=""/>
            </a:pPr>
            <a:r>
              <a:rPr b="0" lang="en-US" sz="1600" strike="noStrike" u="none">
                <a:solidFill>
                  <a:schemeClr val="dk2"/>
                </a:solidFill>
                <a:uFillTx/>
                <a:latin typeface="Franklin Gothic Book"/>
              </a:rPr>
              <a:t>Quatrième niveau de plan</a:t>
            </a:r>
            <a:endParaRPr b="0" lang="en-US" sz="1600" strike="noStrike" u="none">
              <a:solidFill>
                <a:schemeClr val="dk2"/>
              </a:solidFill>
              <a:uFillTx/>
              <a:latin typeface="Franklin Gothic Book"/>
            </a:endParaRPr>
          </a:p>
          <a:p>
            <a:pPr lvl="4" marL="2160000" indent="-216000">
              <a:lnSpc>
                <a:spcPct val="94000"/>
              </a:lnSpc>
              <a:spcBef>
                <a:spcPts val="283"/>
              </a:spcBef>
              <a:buClr>
                <a:srgbClr val="000000"/>
              </a:buClr>
              <a:buSzPct val="45000"/>
              <a:buFont typeface="Wingdings" charset="2"/>
              <a:buChar char=""/>
            </a:pPr>
            <a:r>
              <a:rPr b="0" lang="en-US" sz="2000" strike="noStrike" u="none">
                <a:solidFill>
                  <a:schemeClr val="dk2"/>
                </a:solidFill>
                <a:uFillTx/>
                <a:latin typeface="Franklin Gothic Book"/>
              </a:rPr>
              <a:t>Cinquième niveau de plan</a:t>
            </a:r>
            <a:endParaRPr b="0" lang="en-US" sz="2000" strike="noStrike" u="none">
              <a:solidFill>
                <a:schemeClr val="dk2"/>
              </a:solidFill>
              <a:uFillTx/>
              <a:latin typeface="Franklin Gothic Book"/>
            </a:endParaRPr>
          </a:p>
          <a:p>
            <a:pPr lvl="5" marL="2592000" indent="-216000">
              <a:lnSpc>
                <a:spcPct val="94000"/>
              </a:lnSpc>
              <a:spcBef>
                <a:spcPts val="283"/>
              </a:spcBef>
              <a:buClr>
                <a:srgbClr val="000000"/>
              </a:buClr>
              <a:buSzPct val="45000"/>
              <a:buFont typeface="Wingdings" charset="2"/>
              <a:buChar char=""/>
            </a:pPr>
            <a:r>
              <a:rPr b="0" lang="en-US" sz="2000" strike="noStrike" u="none">
                <a:solidFill>
                  <a:schemeClr val="dk2"/>
                </a:solidFill>
                <a:uFillTx/>
                <a:latin typeface="Franklin Gothic Book"/>
              </a:rPr>
              <a:t>Sixième niveau de plan</a:t>
            </a:r>
            <a:endParaRPr b="0" lang="en-US" sz="2000" strike="noStrike" u="none">
              <a:solidFill>
                <a:schemeClr val="dk2"/>
              </a:solidFill>
              <a:uFillTx/>
              <a:latin typeface="Franklin Gothic Book"/>
            </a:endParaRPr>
          </a:p>
          <a:p>
            <a:pPr lvl="6" marL="3024000" indent="-216000">
              <a:lnSpc>
                <a:spcPct val="94000"/>
              </a:lnSpc>
              <a:spcBef>
                <a:spcPts val="283"/>
              </a:spcBef>
              <a:buClr>
                <a:srgbClr val="000000"/>
              </a:buClr>
              <a:buSzPct val="45000"/>
              <a:buFont typeface="Wingdings" charset="2"/>
              <a:buChar char=""/>
            </a:pPr>
            <a:r>
              <a:rPr b="0" lang="en-US" sz="2000" strike="noStrike" u="none">
                <a:solidFill>
                  <a:schemeClr val="dk2"/>
                </a:solidFill>
                <a:uFillTx/>
                <a:latin typeface="Franklin Gothic Book"/>
              </a:rPr>
              <a:t>Septième niveau de plan</a:t>
            </a:r>
            <a:endParaRPr b="0" lang="en-US" sz="2000" strike="noStrike" u="none">
              <a:solidFill>
                <a:schemeClr val="dk2"/>
              </a:solidFill>
              <a:uFillTx/>
              <a:latin typeface="Franklin Gothic Book"/>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2"/>
        </a:solidFill>
      </p:bgPr>
    </p:bg>
    <p:spTree>
      <p:nvGrpSpPr>
        <p:cNvPr id="1" name=""/>
        <p:cNvGrpSpPr/>
        <p:nvPr/>
      </p:nvGrpSpPr>
      <p:grpSpPr>
        <a:xfrm>
          <a:off x="0" y="0"/>
          <a:ext cx="0" cy="0"/>
          <a:chOff x="0" y="0"/>
          <a:chExt cx="0" cy="0"/>
        </a:xfrm>
      </p:grpSpPr>
      <p:sp>
        <p:nvSpPr>
          <p:cNvPr id="69" name="Rectangle 8" hidden="1"/>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fr-FR" sz="1800" strike="noStrike" u="none">
              <a:solidFill>
                <a:srgbClr val="ffffff"/>
              </a:solidFill>
              <a:uFillTx/>
              <a:latin typeface="Arial"/>
            </a:endParaRPr>
          </a:p>
        </p:txBody>
      </p:sp>
      <p:sp>
        <p:nvSpPr>
          <p:cNvPr id="70" name="Rectangle 7"/>
          <p:cNvSpPr/>
          <p:nvPr/>
        </p:nvSpPr>
        <p:spPr>
          <a:xfrm>
            <a:off x="0" y="360"/>
            <a:ext cx="5303160" cy="685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fr-FR" sz="1800" strike="noStrike" u="none">
              <a:solidFill>
                <a:srgbClr val="ffffff"/>
              </a:solidFill>
              <a:uFillTx/>
              <a:latin typeface="Arial"/>
            </a:endParaRPr>
          </a:p>
        </p:txBody>
      </p:sp>
      <p:sp>
        <p:nvSpPr>
          <p:cNvPr id="71" name="PlaceHolder 1"/>
          <p:cNvSpPr>
            <a:spLocks noGrp="1"/>
          </p:cNvSpPr>
          <p:nvPr>
            <p:ph type="title"/>
          </p:nvPr>
        </p:nvSpPr>
        <p:spPr>
          <a:xfrm>
            <a:off x="723960" y="685800"/>
            <a:ext cx="3855240" cy="2157480"/>
          </a:xfrm>
          <a:prstGeom prst="rect">
            <a:avLst/>
          </a:prstGeom>
          <a:noFill/>
          <a:ln w="0">
            <a:noFill/>
          </a:ln>
        </p:spPr>
        <p:txBody>
          <a:bodyPr lIns="91440" rIns="91440" tIns="45720" bIns="45720" anchor="t">
            <a:noAutofit/>
          </a:bodyPr>
          <a:p>
            <a:pPr indent="0" defTabSz="914400">
              <a:lnSpc>
                <a:spcPct val="84000"/>
              </a:lnSpc>
              <a:buNone/>
            </a:pPr>
            <a:r>
              <a:rPr b="0" lang="fr-FR" sz="4800" strike="noStrike" u="none">
                <a:solidFill>
                  <a:schemeClr val="dk2"/>
                </a:solidFill>
                <a:uFillTx/>
                <a:latin typeface="Franklin Gothic Book"/>
              </a:rPr>
              <a:t>Modifiez le style du titre</a:t>
            </a:r>
            <a:endParaRPr b="0" lang="en-US" sz="4800" strike="noStrike" u="none">
              <a:solidFill>
                <a:schemeClr val="dk1"/>
              </a:solidFill>
              <a:uFillTx/>
              <a:latin typeface="Franklin Gothic Book"/>
            </a:endParaRPr>
          </a:p>
        </p:txBody>
      </p:sp>
      <p:sp>
        <p:nvSpPr>
          <p:cNvPr id="72" name="PlaceHolder 2"/>
          <p:cNvSpPr>
            <a:spLocks noGrp="1"/>
          </p:cNvSpPr>
          <p:nvPr>
            <p:ph type="body"/>
          </p:nvPr>
        </p:nvSpPr>
        <p:spPr>
          <a:xfrm>
            <a:off x="6256080" y="685800"/>
            <a:ext cx="5211720" cy="5175000"/>
          </a:xfrm>
          <a:prstGeom prst="rect">
            <a:avLst/>
          </a:prstGeom>
          <a:noFill/>
          <a:ln w="0">
            <a:noFill/>
          </a:ln>
        </p:spPr>
        <p:txBody>
          <a:bodyPr lIns="91440" rIns="91440" tIns="45720" bIns="45720" anchor="t">
            <a:noAutofit/>
          </a:bodyPr>
          <a:p>
            <a:pPr marL="384120" indent="-384120" defTabSz="914400">
              <a:lnSpc>
                <a:spcPct val="94000"/>
              </a:lnSpc>
              <a:spcBef>
                <a:spcPts val="1001"/>
              </a:spcBef>
              <a:spcAft>
                <a:spcPts val="201"/>
              </a:spcAft>
              <a:buClr>
                <a:srgbClr val="191b0e"/>
              </a:buClr>
              <a:buFont typeface="Franklin Gothic Book"/>
              <a:buChar char="■"/>
            </a:pPr>
            <a:r>
              <a:rPr b="0" lang="fr-FR" sz="2000" strike="noStrike" u="none">
                <a:solidFill>
                  <a:schemeClr val="dk2"/>
                </a:solidFill>
                <a:uFillTx/>
                <a:latin typeface="Franklin Gothic Book"/>
              </a:rPr>
              <a:t>Cliquez pour modifier les styles du texte du masque</a:t>
            </a:r>
            <a:endParaRPr b="0" lang="en-US" sz="2000" strike="noStrike" u="none">
              <a:solidFill>
                <a:schemeClr val="dk2"/>
              </a:solidFill>
              <a:uFillTx/>
              <a:latin typeface="Franklin Gothic Book"/>
            </a:endParaRPr>
          </a:p>
          <a:p>
            <a:pPr lvl="1" marL="914400" indent="-384120" defTabSz="914400">
              <a:lnSpc>
                <a:spcPct val="94000"/>
              </a:lnSpc>
              <a:spcBef>
                <a:spcPts val="499"/>
              </a:spcBef>
              <a:spcAft>
                <a:spcPts val="201"/>
              </a:spcAft>
              <a:buClr>
                <a:srgbClr val="191b0e"/>
              </a:buClr>
              <a:buFont typeface="Franklin Gothic Book"/>
              <a:buChar char="–"/>
            </a:pPr>
            <a:r>
              <a:rPr b="0" i="1" lang="fr-FR" sz="2000" strike="noStrike" u="none">
                <a:solidFill>
                  <a:schemeClr val="dk2"/>
                </a:solidFill>
                <a:uFillTx/>
                <a:latin typeface="Franklin Gothic Book"/>
              </a:rPr>
              <a:t>Deuxième niveau</a:t>
            </a:r>
            <a:endParaRPr b="0" lang="en-US" sz="2000" strike="noStrike" u="none">
              <a:solidFill>
                <a:schemeClr val="dk2"/>
              </a:solidFill>
              <a:uFillTx/>
              <a:latin typeface="Franklin Gothic Book"/>
            </a:endParaRPr>
          </a:p>
          <a:p>
            <a:pPr lvl="2" marL="1371600" indent="-384120" defTabSz="914400">
              <a:lnSpc>
                <a:spcPct val="94000"/>
              </a:lnSpc>
              <a:spcBef>
                <a:spcPts val="499"/>
              </a:spcBef>
              <a:spcAft>
                <a:spcPts val="201"/>
              </a:spcAft>
              <a:buClr>
                <a:srgbClr val="191b0e"/>
              </a:buClr>
              <a:buFont typeface="Franklin Gothic Book"/>
              <a:buChar char="■"/>
            </a:pPr>
            <a:r>
              <a:rPr b="0" lang="fr-FR" sz="1800" strike="noStrike" u="none">
                <a:solidFill>
                  <a:schemeClr val="dk2"/>
                </a:solidFill>
                <a:uFillTx/>
                <a:latin typeface="Franklin Gothic Book"/>
              </a:rPr>
              <a:t>Troisième niveau</a:t>
            </a:r>
            <a:endParaRPr b="0" i="1" lang="en-US" sz="1800" strike="noStrike" u="none">
              <a:solidFill>
                <a:schemeClr val="dk2"/>
              </a:solidFill>
              <a:uFillTx/>
              <a:latin typeface="Franklin Gothic Book"/>
            </a:endParaRPr>
          </a:p>
          <a:p>
            <a:pPr lvl="3" marL="1828800" indent="-384120" defTabSz="914400">
              <a:lnSpc>
                <a:spcPct val="94000"/>
              </a:lnSpc>
              <a:spcBef>
                <a:spcPts val="499"/>
              </a:spcBef>
              <a:spcAft>
                <a:spcPts val="201"/>
              </a:spcAft>
              <a:buClr>
                <a:srgbClr val="191b0e"/>
              </a:buClr>
              <a:buFont typeface="Franklin Gothic Book"/>
              <a:buChar char="–"/>
            </a:pPr>
            <a:r>
              <a:rPr b="0" i="1" lang="fr-FR" sz="1800" strike="noStrike" u="none">
                <a:solidFill>
                  <a:schemeClr val="dk2"/>
                </a:solidFill>
                <a:uFillTx/>
                <a:latin typeface="Franklin Gothic Book"/>
              </a:rPr>
              <a:t>Quatrième niveau</a:t>
            </a:r>
            <a:endParaRPr b="0" lang="en-US" sz="1800" strike="noStrike" u="none">
              <a:solidFill>
                <a:schemeClr val="dk2"/>
              </a:solidFill>
              <a:uFillTx/>
              <a:latin typeface="Franklin Gothic Book"/>
            </a:endParaRPr>
          </a:p>
          <a:p>
            <a:pPr lvl="4" marL="2286000" indent="-384120" defTabSz="914400">
              <a:lnSpc>
                <a:spcPct val="94000"/>
              </a:lnSpc>
              <a:spcBef>
                <a:spcPts val="499"/>
              </a:spcBef>
              <a:spcAft>
                <a:spcPts val="201"/>
              </a:spcAft>
              <a:buClr>
                <a:srgbClr val="191b0e"/>
              </a:buClr>
              <a:buFont typeface="Franklin Gothic Book"/>
              <a:buChar char="■"/>
            </a:pPr>
            <a:r>
              <a:rPr b="0" lang="fr-FR" sz="1600" strike="noStrike" u="none">
                <a:solidFill>
                  <a:schemeClr val="dk2"/>
                </a:solidFill>
                <a:uFillTx/>
                <a:latin typeface="Franklin Gothic Book"/>
              </a:rPr>
              <a:t>Cinquième niveau</a:t>
            </a:r>
            <a:endParaRPr b="0" lang="en-US" sz="1600" strike="noStrike" u="none">
              <a:solidFill>
                <a:schemeClr val="dk2"/>
              </a:solidFill>
              <a:uFillTx/>
              <a:latin typeface="Franklin Gothic Book"/>
            </a:endParaRPr>
          </a:p>
        </p:txBody>
      </p:sp>
      <p:sp>
        <p:nvSpPr>
          <p:cNvPr id="73" name="PlaceHolder 3"/>
          <p:cNvSpPr>
            <a:spLocks noGrp="1"/>
          </p:cNvSpPr>
          <p:nvPr>
            <p:ph type="body"/>
          </p:nvPr>
        </p:nvSpPr>
        <p:spPr>
          <a:xfrm>
            <a:off x="723960" y="2856240"/>
            <a:ext cx="3855240" cy="3010680"/>
          </a:xfrm>
          <a:prstGeom prst="rect">
            <a:avLst/>
          </a:prstGeom>
          <a:noFill/>
          <a:ln w="0">
            <a:noFill/>
          </a:ln>
        </p:spPr>
        <p:txBody>
          <a:bodyPr lIns="91440" rIns="91440" tIns="45720" bIns="45720" anchor="t">
            <a:noAutofit/>
          </a:bodyPr>
          <a:p>
            <a:pPr indent="0" defTabSz="914400">
              <a:lnSpc>
                <a:spcPct val="113000"/>
              </a:lnSpc>
              <a:spcAft>
                <a:spcPts val="1500"/>
              </a:spcAft>
              <a:buNone/>
              <a:tabLst>
                <a:tab algn="l" pos="0"/>
              </a:tabLst>
            </a:pPr>
            <a:r>
              <a:rPr b="0" lang="fr-FR" sz="1600" strike="noStrike" u="none">
                <a:solidFill>
                  <a:schemeClr val="dk2"/>
                </a:solidFill>
                <a:uFillTx/>
                <a:latin typeface="Franklin Gothic Book"/>
              </a:rPr>
              <a:t>Cliquez pour modifier les styles du texte du masque</a:t>
            </a:r>
            <a:endParaRPr b="0" lang="en-US" sz="1600" strike="noStrike" u="none">
              <a:solidFill>
                <a:schemeClr val="dk2"/>
              </a:solidFill>
              <a:uFillTx/>
              <a:latin typeface="Franklin Gothic Book"/>
            </a:endParaRPr>
          </a:p>
        </p:txBody>
      </p:sp>
      <p:sp>
        <p:nvSpPr>
          <p:cNvPr id="74" name="PlaceHolder 4"/>
          <p:cNvSpPr>
            <a:spLocks noGrp="1"/>
          </p:cNvSpPr>
          <p:nvPr>
            <p:ph type="dt" idx="28"/>
          </p:nvPr>
        </p:nvSpPr>
        <p:spPr>
          <a:xfrm>
            <a:off x="723960" y="6453360"/>
            <a:ext cx="1204200" cy="404280"/>
          </a:xfrm>
          <a:prstGeom prst="rect">
            <a:avLst/>
          </a:prstGeom>
          <a:noFill/>
          <a:ln w="0">
            <a:noFill/>
          </a:ln>
        </p:spPr>
        <p:txBody>
          <a:bodyPr lIns="91440" rIns="91440" tIns="45720" bIns="45720" anchor="ctr">
            <a:noAutofit/>
          </a:bodyPr>
          <a:lstStyle>
            <a:lvl1pPr indent="0" defTabSz="457200">
              <a:lnSpc>
                <a:spcPct val="100000"/>
              </a:lnSpc>
              <a:buNone/>
              <a:defRPr b="0" lang="en-US" sz="1200" strike="noStrike" u="none">
                <a:solidFill>
                  <a:schemeClr val="dk2"/>
                </a:solidFill>
                <a:uFillTx/>
                <a:latin typeface="Franklin Gothic Book"/>
              </a:defRPr>
            </a:lvl1pPr>
          </a:lstStyle>
          <a:p>
            <a:pPr indent="0" defTabSz="457200">
              <a:lnSpc>
                <a:spcPct val="100000"/>
              </a:lnSpc>
              <a:buNone/>
            </a:pPr>
            <a:r>
              <a:rPr b="0" lang="en-US" sz="1200" strike="noStrike" u="none">
                <a:solidFill>
                  <a:schemeClr val="dk2"/>
                </a:solidFill>
                <a:uFillTx/>
                <a:latin typeface="Franklin Gothic Book"/>
              </a:rPr>
              <a:t> </a:t>
            </a:r>
            <a:endParaRPr b="0" lang="fr-FR" sz="1200" strike="noStrike" u="none">
              <a:solidFill>
                <a:srgbClr val="000000"/>
              </a:solidFill>
              <a:uFillTx/>
              <a:latin typeface="Times New Roman"/>
            </a:endParaRPr>
          </a:p>
        </p:txBody>
      </p:sp>
      <p:sp>
        <p:nvSpPr>
          <p:cNvPr id="75" name="PlaceHolder 5"/>
          <p:cNvSpPr>
            <a:spLocks noGrp="1"/>
          </p:cNvSpPr>
          <p:nvPr>
            <p:ph type="ftr" idx="29"/>
          </p:nvPr>
        </p:nvSpPr>
        <p:spPr>
          <a:xfrm>
            <a:off x="2206080" y="6453360"/>
            <a:ext cx="2373480" cy="404280"/>
          </a:xfrm>
          <a:prstGeom prst="rect">
            <a:avLst/>
          </a:prstGeom>
          <a:noFill/>
          <a:ln w="0">
            <a:noFill/>
          </a:ln>
        </p:spPr>
        <p:txBody>
          <a:bodyPr lIns="91440" rIns="91440" tIns="45720" bIns="45720" anchor="ctr">
            <a:noAutofit/>
          </a:bodyPr>
          <a:lstStyle>
            <a:lvl1pPr indent="0" algn="ctr">
              <a:buNone/>
              <a:defRPr b="0" lang="fr-FR" sz="1400" strike="noStrike" u="none">
                <a:solidFill>
                  <a:srgbClr val="000000"/>
                </a:solidFill>
                <a:uFillTx/>
                <a:latin typeface="Times New Roman"/>
              </a:defRPr>
            </a:lvl1pPr>
          </a:lstStyle>
          <a:p>
            <a:pPr indent="0" algn="ctr">
              <a:buNone/>
            </a:pPr>
            <a:r>
              <a:rPr b="0" lang="fr-FR" sz="1400" strike="noStrike" u="none">
                <a:solidFill>
                  <a:srgbClr val="000000"/>
                </a:solidFill>
                <a:uFillTx/>
                <a:latin typeface="Times New Roman"/>
              </a:rPr>
              <a:t> </a:t>
            </a:r>
            <a:endParaRPr b="0" lang="fr-FR" sz="1400" strike="noStrike" u="none">
              <a:solidFill>
                <a:srgbClr val="000000"/>
              </a:solidFill>
              <a:uFillTx/>
              <a:latin typeface="Times New Roman"/>
            </a:endParaRPr>
          </a:p>
        </p:txBody>
      </p:sp>
      <p:sp>
        <p:nvSpPr>
          <p:cNvPr id="76" name="PlaceHolder 6"/>
          <p:cNvSpPr>
            <a:spLocks noGrp="1"/>
          </p:cNvSpPr>
          <p:nvPr>
            <p:ph type="sldNum" idx="30"/>
          </p:nvPr>
        </p:nvSpPr>
        <p:spPr>
          <a:xfrm>
            <a:off x="9883080" y="6453360"/>
            <a:ext cx="1595880" cy="404280"/>
          </a:xfrm>
          <a:prstGeom prst="rect">
            <a:avLst/>
          </a:prstGeom>
          <a:noFill/>
          <a:ln w="0">
            <a:noFill/>
          </a:ln>
        </p:spPr>
        <p:txBody>
          <a:bodyPr lIns="91440" rIns="91440" tIns="45720" bIns="45720" anchor="ctr">
            <a:noAutofit/>
          </a:bodyPr>
          <a:lstStyle>
            <a:lvl1pPr indent="0" algn="r" defTabSz="457200">
              <a:lnSpc>
                <a:spcPct val="100000"/>
              </a:lnSpc>
              <a:buNone/>
              <a:defRPr b="0" lang="en-US" sz="1200" strike="noStrike" u="none">
                <a:solidFill>
                  <a:schemeClr val="dk2"/>
                </a:solidFill>
                <a:uFillTx/>
                <a:latin typeface="Franklin Gothic Book"/>
              </a:defRPr>
            </a:lvl1pPr>
          </a:lstStyle>
          <a:p>
            <a:pPr indent="0" algn="r" defTabSz="457200">
              <a:lnSpc>
                <a:spcPct val="100000"/>
              </a:lnSpc>
              <a:buNone/>
            </a:pPr>
            <a:fld id="{99378224-C791-468E-9038-3B04B092C4DC}" type="slidenum">
              <a:rPr b="0" lang="en-US" sz="1200" strike="noStrike" u="none">
                <a:solidFill>
                  <a:schemeClr val="dk2"/>
                </a:solidFill>
                <a:uFillTx/>
                <a:latin typeface="Franklin Gothic Book"/>
              </a:rPr>
              <a:t>1</a:t>
            </a:fld>
            <a:endParaRPr b="0" lang="fr-FR" sz="1200" strike="noStrike" u="none">
              <a:solidFill>
                <a:srgbClr val="000000"/>
              </a:solidFill>
              <a:uFillTx/>
              <a:latin typeface="Times New Roman"/>
            </a:endParaRPr>
          </a:p>
        </p:txBody>
      </p:sp>
      <p:sp>
        <p:nvSpPr>
          <p:cNvPr id="77" name="Rectangle 8"/>
          <p:cNvSpPr/>
          <p:nvPr/>
        </p:nvSpPr>
        <p:spPr>
          <a:xfrm>
            <a:off x="530352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fr-FR" sz="1800" strike="noStrike" u="none">
              <a:solidFill>
                <a:srgbClr val="ffffff"/>
              </a:solidFill>
              <a:uFillTx/>
              <a:latin typeface="Arial"/>
            </a:endParaRPr>
          </a:p>
        </p:txBody>
      </p:sp>
    </p:spTree>
  </p:cSld>
  <p:clrMap bg1="lt1" tx1="dk1" bg2="lt2" tx2="dk2" accent1="accent1" accent2="accent2" accent3="accent3" accent4="accent4" accent5="accent5" accent6="accent6" hlink="hlink" folHlink="folHlink"/>
  <p:sldLayoutIdLst>
    <p:sldLayoutId id="2147483670"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2"/>
        </a:solidFill>
      </p:bgPr>
    </p:bg>
    <p:spTree>
      <p:nvGrpSpPr>
        <p:cNvPr id="1" name=""/>
        <p:cNvGrpSpPr/>
        <p:nvPr/>
      </p:nvGrpSpPr>
      <p:grpSpPr>
        <a:xfrm>
          <a:off x="0" y="0"/>
          <a:ext cx="0" cy="0"/>
          <a:chOff x="0" y="0"/>
          <a:chExt cx="0" cy="0"/>
        </a:xfrm>
      </p:grpSpPr>
      <p:sp>
        <p:nvSpPr>
          <p:cNvPr id="78" name="Rectangle 8" hidden="1"/>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fr-FR" sz="1800" strike="noStrike" u="none">
              <a:solidFill>
                <a:srgbClr val="ffffff"/>
              </a:solidFill>
              <a:uFillTx/>
              <a:latin typeface="Arial"/>
            </a:endParaRPr>
          </a:p>
        </p:txBody>
      </p:sp>
      <p:sp>
        <p:nvSpPr>
          <p:cNvPr id="79" name="Rectangle 7"/>
          <p:cNvSpPr/>
          <p:nvPr/>
        </p:nvSpPr>
        <p:spPr>
          <a:xfrm>
            <a:off x="0" y="360"/>
            <a:ext cx="5303160" cy="685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fr-FR" sz="1800" strike="noStrike" u="none">
              <a:solidFill>
                <a:srgbClr val="ffffff"/>
              </a:solidFill>
              <a:uFillTx/>
              <a:latin typeface="Arial"/>
            </a:endParaRPr>
          </a:p>
        </p:txBody>
      </p:sp>
      <p:sp>
        <p:nvSpPr>
          <p:cNvPr id="80" name="PlaceHolder 1"/>
          <p:cNvSpPr>
            <a:spLocks noGrp="1"/>
          </p:cNvSpPr>
          <p:nvPr>
            <p:ph type="title"/>
          </p:nvPr>
        </p:nvSpPr>
        <p:spPr>
          <a:xfrm>
            <a:off x="723960" y="685800"/>
            <a:ext cx="3855240" cy="2157480"/>
          </a:xfrm>
          <a:prstGeom prst="rect">
            <a:avLst/>
          </a:prstGeom>
          <a:noFill/>
          <a:ln w="0">
            <a:noFill/>
          </a:ln>
        </p:spPr>
        <p:txBody>
          <a:bodyPr lIns="91440" rIns="91440" tIns="45720" bIns="45720" anchor="t">
            <a:normAutofit/>
          </a:bodyPr>
          <a:p>
            <a:pPr indent="0" defTabSz="914400">
              <a:lnSpc>
                <a:spcPct val="84000"/>
              </a:lnSpc>
              <a:buNone/>
            </a:pPr>
            <a:r>
              <a:rPr b="0" lang="fr-FR" sz="4800" strike="noStrike" u="none">
                <a:solidFill>
                  <a:schemeClr val="dk2"/>
                </a:solidFill>
                <a:uFillTx/>
                <a:latin typeface="Franklin Gothic Book"/>
              </a:rPr>
              <a:t>Modifiez le style du titre</a:t>
            </a:r>
            <a:endParaRPr b="0" lang="en-US" sz="4800" strike="noStrike" u="none">
              <a:solidFill>
                <a:schemeClr val="dk1"/>
              </a:solidFill>
              <a:uFillTx/>
              <a:latin typeface="Franklin Gothic Book"/>
            </a:endParaRPr>
          </a:p>
        </p:txBody>
      </p:sp>
      <p:sp>
        <p:nvSpPr>
          <p:cNvPr id="81" name="PlaceHolder 2"/>
          <p:cNvSpPr>
            <a:spLocks noGrp="1"/>
          </p:cNvSpPr>
          <p:nvPr>
            <p:ph type="body"/>
          </p:nvPr>
        </p:nvSpPr>
        <p:spPr>
          <a:xfrm>
            <a:off x="5532120" y="0"/>
            <a:ext cx="6659640" cy="6857640"/>
          </a:xfrm>
          <a:prstGeom prst="rect">
            <a:avLst/>
          </a:prstGeom>
          <a:noFill/>
          <a:ln w="0">
            <a:noFill/>
          </a:ln>
        </p:spPr>
        <p:txBody>
          <a:bodyPr lIns="90000" rIns="90000" tIns="45000" bIns="45000" anchor="t">
            <a:normAutofit/>
          </a:bodyPr>
          <a:p>
            <a:pPr indent="0" defTabSz="457200">
              <a:lnSpc>
                <a:spcPct val="100000"/>
              </a:lnSpc>
              <a:buNone/>
              <a:tabLst>
                <a:tab algn="l" pos="0"/>
              </a:tabLst>
            </a:pPr>
            <a:r>
              <a:rPr b="0" lang="fr-FR" sz="2000" strike="noStrike" u="none">
                <a:solidFill>
                  <a:schemeClr val="dk1"/>
                </a:solidFill>
                <a:uFillTx/>
                <a:latin typeface="Franklin Gothic Book"/>
              </a:rPr>
              <a:t>Cliquez sur l'icône pour ajouter une image</a:t>
            </a:r>
            <a:endParaRPr b="0" lang="en-US" sz="2000" strike="noStrike" u="none">
              <a:solidFill>
                <a:schemeClr val="dk2"/>
              </a:solidFill>
              <a:uFillTx/>
              <a:latin typeface="Franklin Gothic Book"/>
            </a:endParaRPr>
          </a:p>
        </p:txBody>
      </p:sp>
      <p:sp>
        <p:nvSpPr>
          <p:cNvPr id="82" name="PlaceHolder 3"/>
          <p:cNvSpPr>
            <a:spLocks noGrp="1"/>
          </p:cNvSpPr>
          <p:nvPr>
            <p:ph type="body"/>
          </p:nvPr>
        </p:nvSpPr>
        <p:spPr>
          <a:xfrm>
            <a:off x="723960" y="2855880"/>
            <a:ext cx="3855240" cy="3011040"/>
          </a:xfrm>
          <a:prstGeom prst="rect">
            <a:avLst/>
          </a:prstGeom>
          <a:noFill/>
          <a:ln w="0">
            <a:noFill/>
          </a:ln>
        </p:spPr>
        <p:txBody>
          <a:bodyPr lIns="91440" rIns="91440" tIns="45720" bIns="45720" anchor="t">
            <a:noAutofit/>
          </a:bodyPr>
          <a:p>
            <a:pPr indent="0" defTabSz="914400">
              <a:lnSpc>
                <a:spcPct val="113000"/>
              </a:lnSpc>
              <a:spcAft>
                <a:spcPts val="1500"/>
              </a:spcAft>
              <a:buNone/>
              <a:tabLst>
                <a:tab algn="l" pos="0"/>
              </a:tabLst>
            </a:pPr>
            <a:r>
              <a:rPr b="0" lang="fr-FR" sz="1600" strike="noStrike" u="none">
                <a:solidFill>
                  <a:schemeClr val="dk2"/>
                </a:solidFill>
                <a:uFillTx/>
                <a:latin typeface="Franklin Gothic Book"/>
              </a:rPr>
              <a:t>Cliquez pour modifier les styles du texte du masque</a:t>
            </a:r>
            <a:endParaRPr b="0" lang="en-US" sz="1600" strike="noStrike" u="none">
              <a:solidFill>
                <a:schemeClr val="dk2"/>
              </a:solidFill>
              <a:uFillTx/>
              <a:latin typeface="Franklin Gothic Book"/>
            </a:endParaRPr>
          </a:p>
        </p:txBody>
      </p:sp>
      <p:sp>
        <p:nvSpPr>
          <p:cNvPr id="83" name="PlaceHolder 4"/>
          <p:cNvSpPr>
            <a:spLocks noGrp="1"/>
          </p:cNvSpPr>
          <p:nvPr>
            <p:ph type="dt" idx="31"/>
          </p:nvPr>
        </p:nvSpPr>
        <p:spPr>
          <a:xfrm>
            <a:off x="723960" y="6453360"/>
            <a:ext cx="1204200" cy="404280"/>
          </a:xfrm>
          <a:prstGeom prst="rect">
            <a:avLst/>
          </a:prstGeom>
          <a:noFill/>
          <a:ln w="0">
            <a:noFill/>
          </a:ln>
        </p:spPr>
        <p:txBody>
          <a:bodyPr lIns="91440" rIns="91440" tIns="45720" bIns="45720" anchor="ctr">
            <a:noAutofit/>
          </a:bodyPr>
          <a:lstStyle>
            <a:lvl1pPr indent="0" defTabSz="457200">
              <a:lnSpc>
                <a:spcPct val="100000"/>
              </a:lnSpc>
              <a:buNone/>
              <a:defRPr b="0" lang="en-US" sz="1200" strike="noStrike" u="none">
                <a:solidFill>
                  <a:schemeClr val="dk2"/>
                </a:solidFill>
                <a:uFillTx/>
                <a:latin typeface="Franklin Gothic Book"/>
              </a:defRPr>
            </a:lvl1pPr>
          </a:lstStyle>
          <a:p>
            <a:pPr indent="0" defTabSz="457200">
              <a:lnSpc>
                <a:spcPct val="100000"/>
              </a:lnSpc>
              <a:buNone/>
            </a:pPr>
            <a:r>
              <a:rPr b="0" lang="en-US" sz="1200" strike="noStrike" u="none">
                <a:solidFill>
                  <a:schemeClr val="dk2"/>
                </a:solidFill>
                <a:uFillTx/>
                <a:latin typeface="Franklin Gothic Book"/>
              </a:rPr>
              <a:t>&lt;date/heure&gt;</a:t>
            </a:r>
            <a:endParaRPr b="0" lang="fr-FR" sz="1200" strike="noStrike" u="none">
              <a:solidFill>
                <a:srgbClr val="000000"/>
              </a:solidFill>
              <a:uFillTx/>
              <a:latin typeface="Times New Roman"/>
            </a:endParaRPr>
          </a:p>
        </p:txBody>
      </p:sp>
      <p:sp>
        <p:nvSpPr>
          <p:cNvPr id="84" name="PlaceHolder 5"/>
          <p:cNvSpPr>
            <a:spLocks noGrp="1"/>
          </p:cNvSpPr>
          <p:nvPr>
            <p:ph type="ftr" idx="32"/>
          </p:nvPr>
        </p:nvSpPr>
        <p:spPr>
          <a:xfrm>
            <a:off x="2206080" y="6453360"/>
            <a:ext cx="2373480" cy="404280"/>
          </a:xfrm>
          <a:prstGeom prst="rect">
            <a:avLst/>
          </a:prstGeom>
          <a:noFill/>
          <a:ln w="0">
            <a:noFill/>
          </a:ln>
        </p:spPr>
        <p:txBody>
          <a:bodyPr lIns="91440" rIns="91440" tIns="45720" bIns="45720" anchor="ctr">
            <a:noAutofit/>
          </a:bodyPr>
          <a:lstStyle>
            <a:lvl1pPr indent="0" algn="ctr">
              <a:buNone/>
              <a:defRPr b="0" lang="fr-FR" sz="1400" strike="noStrike" u="none">
                <a:solidFill>
                  <a:srgbClr val="000000"/>
                </a:solidFill>
                <a:uFillTx/>
                <a:latin typeface="Times New Roman"/>
              </a:defRPr>
            </a:lvl1pPr>
          </a:lstStyle>
          <a:p>
            <a:pPr indent="0" algn="ctr">
              <a:buNone/>
            </a:pPr>
            <a:r>
              <a:rPr b="0" lang="fr-FR" sz="1400" strike="noStrike" u="none">
                <a:solidFill>
                  <a:srgbClr val="000000"/>
                </a:solidFill>
                <a:uFillTx/>
                <a:latin typeface="Times New Roman"/>
              </a:rPr>
              <a:t>&lt;pied de page&gt;</a:t>
            </a:r>
            <a:endParaRPr b="0" lang="fr-FR" sz="1400" strike="noStrike" u="none">
              <a:solidFill>
                <a:srgbClr val="000000"/>
              </a:solidFill>
              <a:uFillTx/>
              <a:latin typeface="Times New Roman"/>
            </a:endParaRPr>
          </a:p>
        </p:txBody>
      </p:sp>
      <p:sp>
        <p:nvSpPr>
          <p:cNvPr id="85" name="PlaceHolder 6"/>
          <p:cNvSpPr>
            <a:spLocks noGrp="1"/>
          </p:cNvSpPr>
          <p:nvPr>
            <p:ph type="sldNum" idx="33"/>
          </p:nvPr>
        </p:nvSpPr>
        <p:spPr>
          <a:xfrm>
            <a:off x="9883080" y="6453360"/>
            <a:ext cx="1595880" cy="404280"/>
          </a:xfrm>
          <a:prstGeom prst="rect">
            <a:avLst/>
          </a:prstGeom>
          <a:noFill/>
          <a:ln w="0">
            <a:noFill/>
          </a:ln>
        </p:spPr>
        <p:txBody>
          <a:bodyPr lIns="91440" rIns="91440" tIns="45720" bIns="45720" anchor="ctr">
            <a:noAutofit/>
          </a:bodyPr>
          <a:lstStyle>
            <a:lvl1pPr indent="0" algn="r" defTabSz="457200">
              <a:lnSpc>
                <a:spcPct val="100000"/>
              </a:lnSpc>
              <a:buNone/>
              <a:defRPr b="0" lang="en-US" sz="1200" strike="noStrike" u="none">
                <a:solidFill>
                  <a:schemeClr val="dk2"/>
                </a:solidFill>
                <a:uFillTx/>
                <a:latin typeface="Franklin Gothic Book"/>
              </a:defRPr>
            </a:lvl1pPr>
          </a:lstStyle>
          <a:p>
            <a:pPr indent="0" algn="r" defTabSz="457200">
              <a:lnSpc>
                <a:spcPct val="100000"/>
              </a:lnSpc>
              <a:buNone/>
            </a:pPr>
            <a:fld id="{9D2079A7-FBF3-409F-A117-8FA026FFE995}" type="slidenum">
              <a:rPr b="0" lang="en-US" sz="1200" strike="noStrike" u="none">
                <a:solidFill>
                  <a:schemeClr val="dk2"/>
                </a:solidFill>
                <a:uFillTx/>
                <a:latin typeface="Franklin Gothic Book"/>
              </a:rPr>
              <a:t>&lt;numéro&gt;</a:t>
            </a:fld>
            <a:endParaRPr b="0" lang="fr-FR" sz="1200" strike="noStrike" u="none">
              <a:solidFill>
                <a:srgbClr val="000000"/>
              </a:solidFill>
              <a:uFillTx/>
              <a:latin typeface="Times New Roman"/>
            </a:endParaRPr>
          </a:p>
        </p:txBody>
      </p:sp>
      <p:sp>
        <p:nvSpPr>
          <p:cNvPr id="86" name="Rectangle 8"/>
          <p:cNvSpPr/>
          <p:nvPr/>
        </p:nvSpPr>
        <p:spPr>
          <a:xfrm>
            <a:off x="530352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fr-FR" sz="1800" strike="noStrike" u="none">
              <a:solidFill>
                <a:srgbClr val="ffffff"/>
              </a:solidFill>
              <a:uFillTx/>
              <a:latin typeface="Arial"/>
            </a:endParaRPr>
          </a:p>
        </p:txBody>
      </p:sp>
    </p:spTree>
  </p:cSld>
  <p:clrMap bg1="lt1" tx1="dk1" bg2="lt2" tx2="dk2" accent1="accent1" accent2="accent2" accent3="accent3" accent4="accent4" accent5="accent5" accent6="accent6" hlink="hlink" folHlink="folHlink"/>
  <p:sldLayoutIdLst>
    <p:sldLayoutId id="2147483672"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2"/>
        </a:solidFill>
      </p:bgPr>
    </p:bg>
    <p:spTree>
      <p:nvGrpSpPr>
        <p:cNvPr id="1" name=""/>
        <p:cNvGrpSpPr/>
        <p:nvPr/>
      </p:nvGrpSpPr>
      <p:grpSpPr>
        <a:xfrm>
          <a:off x="0" y="0"/>
          <a:ext cx="0" cy="0"/>
          <a:chOff x="0" y="0"/>
          <a:chExt cx="0" cy="0"/>
        </a:xfrm>
      </p:grpSpPr>
      <p:sp>
        <p:nvSpPr>
          <p:cNvPr id="11" name="Rectangle 8"/>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fr-FR" sz="1800" strike="noStrike" u="none">
              <a:solidFill>
                <a:srgbClr val="ffffff"/>
              </a:solidFill>
              <a:uFillTx/>
              <a:latin typeface="Arial"/>
            </a:endParaRPr>
          </a:p>
        </p:txBody>
      </p:sp>
      <p:sp>
        <p:nvSpPr>
          <p:cNvPr id="12" name="PlaceHolder 1"/>
          <p:cNvSpPr>
            <a:spLocks noGrp="1"/>
          </p:cNvSpPr>
          <p:nvPr>
            <p:ph type="title"/>
          </p:nvPr>
        </p:nvSpPr>
        <p:spPr>
          <a:xfrm>
            <a:off x="1371600" y="685800"/>
            <a:ext cx="9600840" cy="148572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Modifiez le style du titre</a:t>
            </a:r>
            <a:endParaRPr b="0" lang="en-US" sz="4400" strike="noStrike" u="none">
              <a:solidFill>
                <a:schemeClr val="dk1"/>
              </a:solidFill>
              <a:uFillTx/>
              <a:latin typeface="Franklin Gothic Book"/>
            </a:endParaRPr>
          </a:p>
        </p:txBody>
      </p:sp>
      <p:sp>
        <p:nvSpPr>
          <p:cNvPr id="13" name="PlaceHolder 2"/>
          <p:cNvSpPr>
            <a:spLocks noGrp="1"/>
          </p:cNvSpPr>
          <p:nvPr>
            <p:ph type="body"/>
          </p:nvPr>
        </p:nvSpPr>
        <p:spPr>
          <a:xfrm>
            <a:off x="1371600" y="2295360"/>
            <a:ext cx="9600840" cy="3571560"/>
          </a:xfrm>
          <a:prstGeom prst="rect">
            <a:avLst/>
          </a:prstGeom>
          <a:noFill/>
          <a:ln w="0">
            <a:noFill/>
          </a:ln>
        </p:spPr>
        <p:txBody>
          <a:bodyPr lIns="91440" rIns="91440" tIns="45720" bIns="45720" anchor="t" vert="eaVert">
            <a:noAutofit/>
          </a:bodyPr>
          <a:p>
            <a:pPr marL="384120" indent="-384120" defTabSz="914400">
              <a:lnSpc>
                <a:spcPct val="94000"/>
              </a:lnSpc>
              <a:spcBef>
                <a:spcPts val="1001"/>
              </a:spcBef>
              <a:spcAft>
                <a:spcPts val="201"/>
              </a:spcAft>
              <a:buClr>
                <a:srgbClr val="191b0e"/>
              </a:buClr>
              <a:buFont typeface="Franklin Gothic Book"/>
              <a:buChar char="■"/>
            </a:pPr>
            <a:r>
              <a:rPr b="0" lang="fr-FR" sz="2000" strike="noStrike" u="none">
                <a:solidFill>
                  <a:schemeClr val="dk2"/>
                </a:solidFill>
                <a:uFillTx/>
                <a:latin typeface="Franklin Gothic Book"/>
              </a:rPr>
              <a:t>Cliquez pour modifier les styles du texte du masque</a:t>
            </a:r>
            <a:endParaRPr b="0" lang="en-US" sz="2000" strike="noStrike" u="none">
              <a:solidFill>
                <a:schemeClr val="dk2"/>
              </a:solidFill>
              <a:uFillTx/>
              <a:latin typeface="Franklin Gothic Book"/>
            </a:endParaRPr>
          </a:p>
          <a:p>
            <a:pPr lvl="1" marL="914400" indent="-384120" defTabSz="914400">
              <a:lnSpc>
                <a:spcPct val="94000"/>
              </a:lnSpc>
              <a:spcBef>
                <a:spcPts val="499"/>
              </a:spcBef>
              <a:spcAft>
                <a:spcPts val="201"/>
              </a:spcAft>
              <a:buClr>
                <a:srgbClr val="191b0e"/>
              </a:buClr>
              <a:buFont typeface="Franklin Gothic Book"/>
              <a:buChar char="–"/>
            </a:pPr>
            <a:r>
              <a:rPr b="0" i="1" lang="fr-FR" sz="2000" strike="noStrike" u="none">
                <a:solidFill>
                  <a:schemeClr val="dk2"/>
                </a:solidFill>
                <a:uFillTx/>
                <a:latin typeface="Franklin Gothic Book"/>
              </a:rPr>
              <a:t>Deuxième niveau</a:t>
            </a:r>
            <a:endParaRPr b="0" lang="en-US" sz="2000" strike="noStrike" u="none">
              <a:solidFill>
                <a:schemeClr val="dk2"/>
              </a:solidFill>
              <a:uFillTx/>
              <a:latin typeface="Franklin Gothic Book"/>
            </a:endParaRPr>
          </a:p>
          <a:p>
            <a:pPr lvl="2" marL="1371600" indent="-384120" defTabSz="914400">
              <a:lnSpc>
                <a:spcPct val="94000"/>
              </a:lnSpc>
              <a:spcBef>
                <a:spcPts val="499"/>
              </a:spcBef>
              <a:spcAft>
                <a:spcPts val="201"/>
              </a:spcAft>
              <a:buClr>
                <a:srgbClr val="191b0e"/>
              </a:buClr>
              <a:buFont typeface="Franklin Gothic Book"/>
              <a:buChar char="■"/>
            </a:pPr>
            <a:r>
              <a:rPr b="0" lang="fr-FR" sz="1800" strike="noStrike" u="none">
                <a:solidFill>
                  <a:schemeClr val="dk2"/>
                </a:solidFill>
                <a:uFillTx/>
                <a:latin typeface="Franklin Gothic Book"/>
              </a:rPr>
              <a:t>Troisième niveau</a:t>
            </a:r>
            <a:endParaRPr b="0" i="1" lang="en-US" sz="1800" strike="noStrike" u="none">
              <a:solidFill>
                <a:schemeClr val="dk2"/>
              </a:solidFill>
              <a:uFillTx/>
              <a:latin typeface="Franklin Gothic Book"/>
            </a:endParaRPr>
          </a:p>
          <a:p>
            <a:pPr lvl="3" marL="1828800" indent="-384120" defTabSz="914400">
              <a:lnSpc>
                <a:spcPct val="94000"/>
              </a:lnSpc>
              <a:spcBef>
                <a:spcPts val="499"/>
              </a:spcBef>
              <a:spcAft>
                <a:spcPts val="201"/>
              </a:spcAft>
              <a:buClr>
                <a:srgbClr val="191b0e"/>
              </a:buClr>
              <a:buFont typeface="Franklin Gothic Book"/>
              <a:buChar char="–"/>
            </a:pPr>
            <a:r>
              <a:rPr b="0" i="1" lang="fr-FR" sz="1800" strike="noStrike" u="none">
                <a:solidFill>
                  <a:schemeClr val="dk2"/>
                </a:solidFill>
                <a:uFillTx/>
                <a:latin typeface="Franklin Gothic Book"/>
              </a:rPr>
              <a:t>Quatrième niveau</a:t>
            </a:r>
            <a:endParaRPr b="0" lang="en-US" sz="1800" strike="noStrike" u="none">
              <a:solidFill>
                <a:schemeClr val="dk2"/>
              </a:solidFill>
              <a:uFillTx/>
              <a:latin typeface="Franklin Gothic Book"/>
            </a:endParaRPr>
          </a:p>
          <a:p>
            <a:pPr lvl="4" marL="2286000" indent="-384120" defTabSz="914400">
              <a:lnSpc>
                <a:spcPct val="94000"/>
              </a:lnSpc>
              <a:spcBef>
                <a:spcPts val="499"/>
              </a:spcBef>
              <a:spcAft>
                <a:spcPts val="201"/>
              </a:spcAft>
              <a:buClr>
                <a:srgbClr val="191b0e"/>
              </a:buClr>
              <a:buFont typeface="Franklin Gothic Book"/>
              <a:buChar char="■"/>
            </a:pPr>
            <a:r>
              <a:rPr b="0" lang="fr-FR" sz="1600" strike="noStrike" u="none">
                <a:solidFill>
                  <a:schemeClr val="dk2"/>
                </a:solidFill>
                <a:uFillTx/>
                <a:latin typeface="Franklin Gothic Book"/>
              </a:rPr>
              <a:t>Cinquième niveau</a:t>
            </a:r>
            <a:endParaRPr b="0" lang="en-US" sz="1600" strike="noStrike" u="none">
              <a:solidFill>
                <a:schemeClr val="dk2"/>
              </a:solidFill>
              <a:uFillTx/>
              <a:latin typeface="Franklin Gothic Book"/>
            </a:endParaRPr>
          </a:p>
        </p:txBody>
      </p:sp>
      <p:sp>
        <p:nvSpPr>
          <p:cNvPr id="14" name="PlaceHolder 3"/>
          <p:cNvSpPr>
            <a:spLocks noGrp="1"/>
          </p:cNvSpPr>
          <p:nvPr>
            <p:ph type="dt" idx="4"/>
          </p:nvPr>
        </p:nvSpPr>
        <p:spPr>
          <a:xfrm>
            <a:off x="1390680" y="6453360"/>
            <a:ext cx="1204200" cy="404280"/>
          </a:xfrm>
          <a:prstGeom prst="rect">
            <a:avLst/>
          </a:prstGeom>
          <a:noFill/>
          <a:ln w="0">
            <a:noFill/>
          </a:ln>
        </p:spPr>
        <p:txBody>
          <a:bodyPr lIns="91440" rIns="91440" tIns="45720" bIns="45720" anchor="ctr">
            <a:noAutofit/>
          </a:bodyPr>
          <a:lstStyle>
            <a:lvl1pPr indent="0" defTabSz="457200">
              <a:lnSpc>
                <a:spcPct val="100000"/>
              </a:lnSpc>
              <a:buNone/>
              <a:defRPr b="0" lang="en-US" sz="1200" strike="noStrike" u="none">
                <a:solidFill>
                  <a:schemeClr val="dk2"/>
                </a:solidFill>
                <a:uFillTx/>
                <a:latin typeface="Franklin Gothic Book"/>
              </a:defRPr>
            </a:lvl1pPr>
          </a:lstStyle>
          <a:p>
            <a:pPr indent="0" defTabSz="457200">
              <a:lnSpc>
                <a:spcPct val="100000"/>
              </a:lnSpc>
              <a:buNone/>
            </a:pPr>
            <a:r>
              <a:rPr b="0" lang="en-US" sz="1200" strike="noStrike" u="none">
                <a:solidFill>
                  <a:schemeClr val="dk2"/>
                </a:solidFill>
                <a:uFillTx/>
                <a:latin typeface="Franklin Gothic Book"/>
              </a:rPr>
              <a:t> </a:t>
            </a:r>
            <a:endParaRPr b="0" lang="fr-FR" sz="1200" strike="noStrike" u="none">
              <a:solidFill>
                <a:srgbClr val="000000"/>
              </a:solidFill>
              <a:uFillTx/>
              <a:latin typeface="Times New Roman"/>
            </a:endParaRPr>
          </a:p>
        </p:txBody>
      </p:sp>
      <p:sp>
        <p:nvSpPr>
          <p:cNvPr id="15" name="PlaceHolder 4"/>
          <p:cNvSpPr>
            <a:spLocks noGrp="1"/>
          </p:cNvSpPr>
          <p:nvPr>
            <p:ph type="ftr" idx="5"/>
          </p:nvPr>
        </p:nvSpPr>
        <p:spPr>
          <a:xfrm>
            <a:off x="2893680" y="6453360"/>
            <a:ext cx="6280560" cy="404280"/>
          </a:xfrm>
          <a:prstGeom prst="rect">
            <a:avLst/>
          </a:prstGeom>
          <a:noFill/>
          <a:ln w="0">
            <a:noFill/>
          </a:ln>
        </p:spPr>
        <p:txBody>
          <a:bodyPr lIns="91440" rIns="91440" tIns="45720" bIns="45720" anchor="ctr">
            <a:noAutofit/>
          </a:bodyPr>
          <a:lstStyle>
            <a:lvl1pPr indent="0" algn="ctr">
              <a:buNone/>
              <a:defRPr b="0" lang="fr-FR" sz="1400" strike="noStrike" u="none">
                <a:solidFill>
                  <a:srgbClr val="000000"/>
                </a:solidFill>
                <a:uFillTx/>
                <a:latin typeface="Times New Roman"/>
              </a:defRPr>
            </a:lvl1pPr>
          </a:lstStyle>
          <a:p>
            <a:pPr indent="0" algn="ctr">
              <a:buNone/>
            </a:pPr>
            <a:r>
              <a:rPr b="0" lang="fr-FR" sz="1400" strike="noStrike" u="none">
                <a:solidFill>
                  <a:srgbClr val="000000"/>
                </a:solidFill>
                <a:uFillTx/>
                <a:latin typeface="Times New Roman"/>
              </a:rPr>
              <a:t> </a:t>
            </a:r>
            <a:endParaRPr b="0" lang="fr-FR" sz="1400" strike="noStrike" u="none">
              <a:solidFill>
                <a:srgbClr val="000000"/>
              </a:solidFill>
              <a:uFillTx/>
              <a:latin typeface="Times New Roman"/>
            </a:endParaRPr>
          </a:p>
        </p:txBody>
      </p:sp>
      <p:sp>
        <p:nvSpPr>
          <p:cNvPr id="16" name="PlaceHolder 5"/>
          <p:cNvSpPr>
            <a:spLocks noGrp="1"/>
          </p:cNvSpPr>
          <p:nvPr>
            <p:ph type="sldNum" idx="6"/>
          </p:nvPr>
        </p:nvSpPr>
        <p:spPr>
          <a:xfrm>
            <a:off x="9472680" y="6453360"/>
            <a:ext cx="1595880" cy="404280"/>
          </a:xfrm>
          <a:prstGeom prst="rect">
            <a:avLst/>
          </a:prstGeom>
          <a:noFill/>
          <a:ln w="0">
            <a:noFill/>
          </a:ln>
        </p:spPr>
        <p:txBody>
          <a:bodyPr lIns="91440" rIns="91440" tIns="45720" bIns="45720" anchor="ctr">
            <a:noAutofit/>
          </a:bodyPr>
          <a:lstStyle>
            <a:lvl1pPr indent="0" algn="r" defTabSz="457200">
              <a:lnSpc>
                <a:spcPct val="100000"/>
              </a:lnSpc>
              <a:buNone/>
              <a:defRPr b="0" lang="en-US" sz="1200" strike="noStrike" u="none">
                <a:solidFill>
                  <a:schemeClr val="dk2"/>
                </a:solidFill>
                <a:uFillTx/>
                <a:latin typeface="Franklin Gothic Book"/>
              </a:defRPr>
            </a:lvl1pPr>
          </a:lstStyle>
          <a:p>
            <a:pPr indent="0" algn="r" defTabSz="457200">
              <a:lnSpc>
                <a:spcPct val="100000"/>
              </a:lnSpc>
              <a:buNone/>
            </a:pPr>
            <a:fld id="{BF5BFB34-78A3-4CD3-92C5-2ACE186E682C}" type="slidenum">
              <a:rPr b="0" lang="en-US" sz="1200" strike="noStrike" u="none">
                <a:solidFill>
                  <a:schemeClr val="dk2"/>
                </a:solidFill>
                <a:uFillTx/>
                <a:latin typeface="Franklin Gothic Book"/>
              </a:rPr>
              <a:t>1</a:t>
            </a:fld>
            <a:endParaRPr b="0" lang="fr-FR"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2"/>
        </a:solidFill>
      </p:bgPr>
    </p:bg>
    <p:spTree>
      <p:nvGrpSpPr>
        <p:cNvPr id="1" name=""/>
        <p:cNvGrpSpPr/>
        <p:nvPr/>
      </p:nvGrpSpPr>
      <p:grpSpPr>
        <a:xfrm>
          <a:off x="0" y="0"/>
          <a:ext cx="0" cy="0"/>
          <a:chOff x="0" y="0"/>
          <a:chExt cx="0" cy="0"/>
        </a:xfrm>
      </p:grpSpPr>
      <p:sp>
        <p:nvSpPr>
          <p:cNvPr id="17" name="Rectangle 8"/>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fr-FR" sz="1800" strike="noStrike" u="none">
              <a:solidFill>
                <a:srgbClr val="ffffff"/>
              </a:solidFill>
              <a:uFillTx/>
              <a:latin typeface="Arial"/>
            </a:endParaRPr>
          </a:p>
        </p:txBody>
      </p:sp>
      <p:sp>
        <p:nvSpPr>
          <p:cNvPr id="18" name="PlaceHolder 1"/>
          <p:cNvSpPr>
            <a:spLocks noGrp="1"/>
          </p:cNvSpPr>
          <p:nvPr>
            <p:ph type="title"/>
          </p:nvPr>
        </p:nvSpPr>
        <p:spPr>
          <a:xfrm>
            <a:off x="9596520" y="624240"/>
            <a:ext cx="1565280" cy="5243040"/>
          </a:xfrm>
          <a:prstGeom prst="rect">
            <a:avLst/>
          </a:prstGeom>
          <a:noFill/>
          <a:ln w="0">
            <a:noFill/>
          </a:ln>
        </p:spPr>
        <p:txBody>
          <a:bodyPr lIns="91440" rIns="91440" tIns="45720" bIns="45720" anchor="t" vert="eaVert">
            <a:noAutofit/>
          </a:bodyPr>
          <a:p>
            <a:pPr indent="0" defTabSz="914400">
              <a:lnSpc>
                <a:spcPct val="89000"/>
              </a:lnSpc>
              <a:buNone/>
            </a:pPr>
            <a:r>
              <a:rPr b="0" lang="fr-FR" sz="4400" strike="noStrike" u="none">
                <a:solidFill>
                  <a:schemeClr val="dk2"/>
                </a:solidFill>
                <a:uFillTx/>
                <a:latin typeface="Franklin Gothic Book"/>
              </a:rPr>
              <a:t>Modifiez le style du titre</a:t>
            </a:r>
            <a:endParaRPr b="0" lang="en-US" sz="4400" strike="noStrike" u="none">
              <a:solidFill>
                <a:schemeClr val="dk1"/>
              </a:solidFill>
              <a:uFillTx/>
              <a:latin typeface="Franklin Gothic Book"/>
            </a:endParaRPr>
          </a:p>
        </p:txBody>
      </p:sp>
      <p:sp>
        <p:nvSpPr>
          <p:cNvPr id="19" name="PlaceHolder 2"/>
          <p:cNvSpPr>
            <a:spLocks noGrp="1"/>
          </p:cNvSpPr>
          <p:nvPr>
            <p:ph type="body"/>
          </p:nvPr>
        </p:nvSpPr>
        <p:spPr>
          <a:xfrm>
            <a:off x="1371600" y="624240"/>
            <a:ext cx="8179200" cy="5243040"/>
          </a:xfrm>
          <a:prstGeom prst="rect">
            <a:avLst/>
          </a:prstGeom>
          <a:noFill/>
          <a:ln w="0">
            <a:noFill/>
          </a:ln>
        </p:spPr>
        <p:txBody>
          <a:bodyPr lIns="91440" rIns="91440" tIns="45720" bIns="45720" anchor="t" vert="eaVert">
            <a:noAutofit/>
          </a:bodyPr>
          <a:p>
            <a:pPr marL="384120" indent="-384120" defTabSz="914400">
              <a:lnSpc>
                <a:spcPct val="94000"/>
              </a:lnSpc>
              <a:spcBef>
                <a:spcPts val="1001"/>
              </a:spcBef>
              <a:spcAft>
                <a:spcPts val="201"/>
              </a:spcAft>
              <a:buClr>
                <a:srgbClr val="191b0e"/>
              </a:buClr>
              <a:buFont typeface="Franklin Gothic Book"/>
              <a:buChar char="■"/>
            </a:pPr>
            <a:r>
              <a:rPr b="0" lang="fr-FR" sz="2000" strike="noStrike" u="none">
                <a:solidFill>
                  <a:schemeClr val="dk2"/>
                </a:solidFill>
                <a:uFillTx/>
                <a:latin typeface="Franklin Gothic Book"/>
              </a:rPr>
              <a:t>Cliquez pour modifier les styles du texte du masque</a:t>
            </a:r>
            <a:endParaRPr b="0" lang="en-US" sz="2000" strike="noStrike" u="none">
              <a:solidFill>
                <a:schemeClr val="dk2"/>
              </a:solidFill>
              <a:uFillTx/>
              <a:latin typeface="Franklin Gothic Book"/>
            </a:endParaRPr>
          </a:p>
          <a:p>
            <a:pPr lvl="1" marL="914400" indent="-384120" defTabSz="914400">
              <a:lnSpc>
                <a:spcPct val="94000"/>
              </a:lnSpc>
              <a:spcBef>
                <a:spcPts val="499"/>
              </a:spcBef>
              <a:spcAft>
                <a:spcPts val="201"/>
              </a:spcAft>
              <a:buClr>
                <a:srgbClr val="191b0e"/>
              </a:buClr>
              <a:buFont typeface="Franklin Gothic Book"/>
              <a:buChar char="–"/>
            </a:pPr>
            <a:r>
              <a:rPr b="0" i="1" lang="fr-FR" sz="2000" strike="noStrike" u="none">
                <a:solidFill>
                  <a:schemeClr val="dk2"/>
                </a:solidFill>
                <a:uFillTx/>
                <a:latin typeface="Franklin Gothic Book"/>
              </a:rPr>
              <a:t>Deuxième niveau</a:t>
            </a:r>
            <a:endParaRPr b="0" lang="en-US" sz="2000" strike="noStrike" u="none">
              <a:solidFill>
                <a:schemeClr val="dk2"/>
              </a:solidFill>
              <a:uFillTx/>
              <a:latin typeface="Franklin Gothic Book"/>
            </a:endParaRPr>
          </a:p>
          <a:p>
            <a:pPr lvl="2" marL="1371600" indent="-384120" defTabSz="914400">
              <a:lnSpc>
                <a:spcPct val="94000"/>
              </a:lnSpc>
              <a:spcBef>
                <a:spcPts val="499"/>
              </a:spcBef>
              <a:spcAft>
                <a:spcPts val="201"/>
              </a:spcAft>
              <a:buClr>
                <a:srgbClr val="191b0e"/>
              </a:buClr>
              <a:buFont typeface="Franklin Gothic Book"/>
              <a:buChar char="■"/>
            </a:pPr>
            <a:r>
              <a:rPr b="0" lang="fr-FR" sz="1800" strike="noStrike" u="none">
                <a:solidFill>
                  <a:schemeClr val="dk2"/>
                </a:solidFill>
                <a:uFillTx/>
                <a:latin typeface="Franklin Gothic Book"/>
              </a:rPr>
              <a:t>Troisième niveau</a:t>
            </a:r>
            <a:endParaRPr b="0" i="1" lang="en-US" sz="1800" strike="noStrike" u="none">
              <a:solidFill>
                <a:schemeClr val="dk2"/>
              </a:solidFill>
              <a:uFillTx/>
              <a:latin typeface="Franklin Gothic Book"/>
            </a:endParaRPr>
          </a:p>
          <a:p>
            <a:pPr lvl="3" marL="1828800" indent="-384120" defTabSz="914400">
              <a:lnSpc>
                <a:spcPct val="94000"/>
              </a:lnSpc>
              <a:spcBef>
                <a:spcPts val="499"/>
              </a:spcBef>
              <a:spcAft>
                <a:spcPts val="201"/>
              </a:spcAft>
              <a:buClr>
                <a:srgbClr val="191b0e"/>
              </a:buClr>
              <a:buFont typeface="Franklin Gothic Book"/>
              <a:buChar char="–"/>
            </a:pPr>
            <a:r>
              <a:rPr b="0" i="1" lang="fr-FR" sz="1800" strike="noStrike" u="none">
                <a:solidFill>
                  <a:schemeClr val="dk2"/>
                </a:solidFill>
                <a:uFillTx/>
                <a:latin typeface="Franklin Gothic Book"/>
              </a:rPr>
              <a:t>Quatrième niveau</a:t>
            </a:r>
            <a:endParaRPr b="0" lang="en-US" sz="1800" strike="noStrike" u="none">
              <a:solidFill>
                <a:schemeClr val="dk2"/>
              </a:solidFill>
              <a:uFillTx/>
              <a:latin typeface="Franklin Gothic Book"/>
            </a:endParaRPr>
          </a:p>
          <a:p>
            <a:pPr lvl="4" marL="2286000" indent="-384120" defTabSz="914400">
              <a:lnSpc>
                <a:spcPct val="94000"/>
              </a:lnSpc>
              <a:spcBef>
                <a:spcPts val="499"/>
              </a:spcBef>
              <a:spcAft>
                <a:spcPts val="201"/>
              </a:spcAft>
              <a:buClr>
                <a:srgbClr val="191b0e"/>
              </a:buClr>
              <a:buFont typeface="Franklin Gothic Book"/>
              <a:buChar char="■"/>
            </a:pPr>
            <a:r>
              <a:rPr b="0" lang="fr-FR" sz="1600" strike="noStrike" u="none">
                <a:solidFill>
                  <a:schemeClr val="dk2"/>
                </a:solidFill>
                <a:uFillTx/>
                <a:latin typeface="Franklin Gothic Book"/>
              </a:rPr>
              <a:t>Cinquième niveau</a:t>
            </a:r>
            <a:endParaRPr b="0" lang="en-US" sz="1600" strike="noStrike" u="none">
              <a:solidFill>
                <a:schemeClr val="dk2"/>
              </a:solidFill>
              <a:uFillTx/>
              <a:latin typeface="Franklin Gothic Book"/>
            </a:endParaRPr>
          </a:p>
        </p:txBody>
      </p:sp>
      <p:sp>
        <p:nvSpPr>
          <p:cNvPr id="20" name="PlaceHolder 3"/>
          <p:cNvSpPr>
            <a:spLocks noGrp="1"/>
          </p:cNvSpPr>
          <p:nvPr>
            <p:ph type="dt" idx="7"/>
          </p:nvPr>
        </p:nvSpPr>
        <p:spPr>
          <a:xfrm>
            <a:off x="1390680" y="6453360"/>
            <a:ext cx="1204200" cy="404280"/>
          </a:xfrm>
          <a:prstGeom prst="rect">
            <a:avLst/>
          </a:prstGeom>
          <a:noFill/>
          <a:ln w="0">
            <a:noFill/>
          </a:ln>
        </p:spPr>
        <p:txBody>
          <a:bodyPr lIns="91440" rIns="91440" tIns="45720" bIns="45720" anchor="ctr">
            <a:noAutofit/>
          </a:bodyPr>
          <a:lstStyle>
            <a:lvl1pPr indent="0" defTabSz="457200">
              <a:lnSpc>
                <a:spcPct val="100000"/>
              </a:lnSpc>
              <a:buNone/>
              <a:defRPr b="0" lang="en-US" sz="1200" strike="noStrike" u="none">
                <a:solidFill>
                  <a:schemeClr val="dk2"/>
                </a:solidFill>
                <a:uFillTx/>
                <a:latin typeface="Franklin Gothic Book"/>
              </a:defRPr>
            </a:lvl1pPr>
          </a:lstStyle>
          <a:p>
            <a:pPr indent="0" defTabSz="457200">
              <a:lnSpc>
                <a:spcPct val="100000"/>
              </a:lnSpc>
              <a:buNone/>
            </a:pPr>
            <a:r>
              <a:rPr b="0" lang="en-US" sz="1200" strike="noStrike" u="none">
                <a:solidFill>
                  <a:schemeClr val="dk2"/>
                </a:solidFill>
                <a:uFillTx/>
                <a:latin typeface="Franklin Gothic Book"/>
              </a:rPr>
              <a:t> </a:t>
            </a:r>
            <a:endParaRPr b="0" lang="fr-FR" sz="1200" strike="noStrike" u="none">
              <a:solidFill>
                <a:srgbClr val="000000"/>
              </a:solidFill>
              <a:uFillTx/>
              <a:latin typeface="Times New Roman"/>
            </a:endParaRPr>
          </a:p>
        </p:txBody>
      </p:sp>
      <p:sp>
        <p:nvSpPr>
          <p:cNvPr id="21" name="PlaceHolder 4"/>
          <p:cNvSpPr>
            <a:spLocks noGrp="1"/>
          </p:cNvSpPr>
          <p:nvPr>
            <p:ph type="ftr" idx="8"/>
          </p:nvPr>
        </p:nvSpPr>
        <p:spPr>
          <a:xfrm>
            <a:off x="2893680" y="6453360"/>
            <a:ext cx="6280560" cy="404280"/>
          </a:xfrm>
          <a:prstGeom prst="rect">
            <a:avLst/>
          </a:prstGeom>
          <a:noFill/>
          <a:ln w="0">
            <a:noFill/>
          </a:ln>
        </p:spPr>
        <p:txBody>
          <a:bodyPr lIns="91440" rIns="91440" tIns="45720" bIns="45720" anchor="ctr">
            <a:noAutofit/>
          </a:bodyPr>
          <a:lstStyle>
            <a:lvl1pPr indent="0" algn="ctr">
              <a:buNone/>
              <a:defRPr b="0" lang="fr-FR" sz="1400" strike="noStrike" u="none">
                <a:solidFill>
                  <a:srgbClr val="000000"/>
                </a:solidFill>
                <a:uFillTx/>
                <a:latin typeface="Times New Roman"/>
              </a:defRPr>
            </a:lvl1pPr>
          </a:lstStyle>
          <a:p>
            <a:pPr indent="0" algn="ctr">
              <a:buNone/>
            </a:pPr>
            <a:r>
              <a:rPr b="0" lang="fr-FR" sz="1400" strike="noStrike" u="none">
                <a:solidFill>
                  <a:srgbClr val="000000"/>
                </a:solidFill>
                <a:uFillTx/>
                <a:latin typeface="Times New Roman"/>
              </a:rPr>
              <a:t> </a:t>
            </a:r>
            <a:endParaRPr b="0" lang="fr-FR" sz="1400" strike="noStrike" u="none">
              <a:solidFill>
                <a:srgbClr val="000000"/>
              </a:solidFill>
              <a:uFillTx/>
              <a:latin typeface="Times New Roman"/>
            </a:endParaRPr>
          </a:p>
        </p:txBody>
      </p:sp>
      <p:sp>
        <p:nvSpPr>
          <p:cNvPr id="22" name="PlaceHolder 5"/>
          <p:cNvSpPr>
            <a:spLocks noGrp="1"/>
          </p:cNvSpPr>
          <p:nvPr>
            <p:ph type="sldNum" idx="9"/>
          </p:nvPr>
        </p:nvSpPr>
        <p:spPr>
          <a:xfrm>
            <a:off x="9472680" y="6453360"/>
            <a:ext cx="1595880" cy="404280"/>
          </a:xfrm>
          <a:prstGeom prst="rect">
            <a:avLst/>
          </a:prstGeom>
          <a:noFill/>
          <a:ln w="0">
            <a:noFill/>
          </a:ln>
        </p:spPr>
        <p:txBody>
          <a:bodyPr lIns="91440" rIns="91440" tIns="45720" bIns="45720" anchor="ctr">
            <a:noAutofit/>
          </a:bodyPr>
          <a:lstStyle>
            <a:lvl1pPr indent="0" algn="r" defTabSz="457200">
              <a:lnSpc>
                <a:spcPct val="100000"/>
              </a:lnSpc>
              <a:buNone/>
              <a:defRPr b="0" lang="en-US" sz="1200" strike="noStrike" u="none">
                <a:solidFill>
                  <a:schemeClr val="dk2"/>
                </a:solidFill>
                <a:uFillTx/>
                <a:latin typeface="Franklin Gothic Book"/>
              </a:defRPr>
            </a:lvl1pPr>
          </a:lstStyle>
          <a:p>
            <a:pPr indent="0" algn="r" defTabSz="457200">
              <a:lnSpc>
                <a:spcPct val="100000"/>
              </a:lnSpc>
              <a:buNone/>
            </a:pPr>
            <a:fld id="{15AB2163-3D4A-4CD1-ADE5-E61ADF1A8E9E}" type="slidenum">
              <a:rPr b="0" lang="en-US" sz="1200" strike="noStrike" u="none">
                <a:solidFill>
                  <a:schemeClr val="dk2"/>
                </a:solidFill>
                <a:uFillTx/>
                <a:latin typeface="Franklin Gothic Book"/>
              </a:rPr>
              <a:t>1</a:t>
            </a:fld>
            <a:endParaRPr b="0" lang="fr-FR"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2"/>
        </a:solidFill>
      </p:bgPr>
    </p:bg>
    <p:spTree>
      <p:nvGrpSpPr>
        <p:cNvPr id="1" name=""/>
        <p:cNvGrpSpPr/>
        <p:nvPr/>
      </p:nvGrpSpPr>
      <p:grpSpPr>
        <a:xfrm>
          <a:off x="0" y="0"/>
          <a:ext cx="0" cy="0"/>
          <a:chOff x="0" y="0"/>
          <a:chExt cx="0" cy="0"/>
        </a:xfrm>
      </p:grpSpPr>
      <p:sp>
        <p:nvSpPr>
          <p:cNvPr id="23" name="Rectangle 8"/>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fr-FR" sz="1800" strike="noStrike" u="none">
              <a:solidFill>
                <a:srgbClr val="ffffff"/>
              </a:solidFill>
              <a:uFillTx/>
              <a:latin typeface="Arial"/>
            </a:endParaRPr>
          </a:p>
        </p:txBody>
      </p:sp>
      <p:sp>
        <p:nvSpPr>
          <p:cNvPr id="24" name="PlaceHolder 1"/>
          <p:cNvSpPr>
            <a:spLocks noGrp="1"/>
          </p:cNvSpPr>
          <p:nvPr>
            <p:ph type="title"/>
          </p:nvPr>
        </p:nvSpPr>
        <p:spPr>
          <a:xfrm>
            <a:off x="1371600" y="685800"/>
            <a:ext cx="9600840" cy="148572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Modifiez le style du titre</a:t>
            </a:r>
            <a:endParaRPr b="0" lang="en-US" sz="4400" strike="noStrike" u="none">
              <a:solidFill>
                <a:schemeClr val="dk1"/>
              </a:solidFill>
              <a:uFillTx/>
              <a:latin typeface="Franklin Gothic Book"/>
            </a:endParaRPr>
          </a:p>
        </p:txBody>
      </p:sp>
      <p:sp>
        <p:nvSpPr>
          <p:cNvPr id="25" name="PlaceHolder 2"/>
          <p:cNvSpPr>
            <a:spLocks noGrp="1"/>
          </p:cNvSpPr>
          <p:nvPr>
            <p:ph type="body"/>
          </p:nvPr>
        </p:nvSpPr>
        <p:spPr>
          <a:xfrm>
            <a:off x="1371600" y="2286000"/>
            <a:ext cx="9600840" cy="3580920"/>
          </a:xfrm>
          <a:prstGeom prst="rect">
            <a:avLst/>
          </a:prstGeom>
          <a:noFill/>
          <a:ln w="0">
            <a:noFill/>
          </a:ln>
        </p:spPr>
        <p:txBody>
          <a:bodyPr lIns="91440" rIns="91440" tIns="45720" bIns="45720" anchor="t">
            <a:noAutofit/>
          </a:bodyPr>
          <a:p>
            <a:pPr marL="384120" indent="-384120" defTabSz="914400">
              <a:lnSpc>
                <a:spcPct val="94000"/>
              </a:lnSpc>
              <a:spcBef>
                <a:spcPts val="1001"/>
              </a:spcBef>
              <a:spcAft>
                <a:spcPts val="201"/>
              </a:spcAft>
              <a:buClr>
                <a:srgbClr val="191b0e"/>
              </a:buClr>
              <a:buFont typeface="Franklin Gothic Book"/>
              <a:buChar char="■"/>
            </a:pPr>
            <a:r>
              <a:rPr b="0" lang="fr-FR" sz="2000" strike="noStrike" u="none">
                <a:solidFill>
                  <a:schemeClr val="dk2"/>
                </a:solidFill>
                <a:uFillTx/>
                <a:latin typeface="Franklin Gothic Book"/>
              </a:rPr>
              <a:t>Cliquez pour modifier les styles du texte du masque</a:t>
            </a:r>
            <a:endParaRPr b="0" lang="en-US" sz="2000" strike="noStrike" u="none">
              <a:solidFill>
                <a:schemeClr val="dk2"/>
              </a:solidFill>
              <a:uFillTx/>
              <a:latin typeface="Franklin Gothic Book"/>
            </a:endParaRPr>
          </a:p>
          <a:p>
            <a:pPr lvl="1" marL="914400" indent="-384120" defTabSz="914400">
              <a:lnSpc>
                <a:spcPct val="94000"/>
              </a:lnSpc>
              <a:spcBef>
                <a:spcPts val="499"/>
              </a:spcBef>
              <a:spcAft>
                <a:spcPts val="201"/>
              </a:spcAft>
              <a:buClr>
                <a:srgbClr val="191b0e"/>
              </a:buClr>
              <a:buFont typeface="Franklin Gothic Book"/>
              <a:buChar char="–"/>
            </a:pPr>
            <a:r>
              <a:rPr b="0" i="1" lang="fr-FR" sz="2000" strike="noStrike" u="none">
                <a:solidFill>
                  <a:schemeClr val="dk2"/>
                </a:solidFill>
                <a:uFillTx/>
                <a:latin typeface="Franklin Gothic Book"/>
              </a:rPr>
              <a:t>Deuxième niveau</a:t>
            </a:r>
            <a:endParaRPr b="0" lang="en-US" sz="2000" strike="noStrike" u="none">
              <a:solidFill>
                <a:schemeClr val="dk2"/>
              </a:solidFill>
              <a:uFillTx/>
              <a:latin typeface="Franklin Gothic Book"/>
            </a:endParaRPr>
          </a:p>
          <a:p>
            <a:pPr lvl="2" marL="1371600" indent="-384120" defTabSz="914400">
              <a:lnSpc>
                <a:spcPct val="94000"/>
              </a:lnSpc>
              <a:spcBef>
                <a:spcPts val="499"/>
              </a:spcBef>
              <a:spcAft>
                <a:spcPts val="201"/>
              </a:spcAft>
              <a:buClr>
                <a:srgbClr val="191b0e"/>
              </a:buClr>
              <a:buFont typeface="Franklin Gothic Book"/>
              <a:buChar char="■"/>
            </a:pPr>
            <a:r>
              <a:rPr b="0" lang="fr-FR" sz="1800" strike="noStrike" u="none">
                <a:solidFill>
                  <a:schemeClr val="dk2"/>
                </a:solidFill>
                <a:uFillTx/>
                <a:latin typeface="Franklin Gothic Book"/>
              </a:rPr>
              <a:t>Troisième niveau</a:t>
            </a:r>
            <a:endParaRPr b="0" i="1" lang="en-US" sz="1800" strike="noStrike" u="none">
              <a:solidFill>
                <a:schemeClr val="dk2"/>
              </a:solidFill>
              <a:uFillTx/>
              <a:latin typeface="Franklin Gothic Book"/>
            </a:endParaRPr>
          </a:p>
          <a:p>
            <a:pPr lvl="3" marL="1828800" indent="-384120" defTabSz="914400">
              <a:lnSpc>
                <a:spcPct val="94000"/>
              </a:lnSpc>
              <a:spcBef>
                <a:spcPts val="499"/>
              </a:spcBef>
              <a:spcAft>
                <a:spcPts val="201"/>
              </a:spcAft>
              <a:buClr>
                <a:srgbClr val="191b0e"/>
              </a:buClr>
              <a:buFont typeface="Franklin Gothic Book"/>
              <a:buChar char="–"/>
            </a:pPr>
            <a:r>
              <a:rPr b="0" i="1" lang="fr-FR" sz="1800" strike="noStrike" u="none">
                <a:solidFill>
                  <a:schemeClr val="dk2"/>
                </a:solidFill>
                <a:uFillTx/>
                <a:latin typeface="Franklin Gothic Book"/>
              </a:rPr>
              <a:t>Quatrième niveau</a:t>
            </a:r>
            <a:endParaRPr b="0" lang="en-US" sz="1800" strike="noStrike" u="none">
              <a:solidFill>
                <a:schemeClr val="dk2"/>
              </a:solidFill>
              <a:uFillTx/>
              <a:latin typeface="Franklin Gothic Book"/>
            </a:endParaRPr>
          </a:p>
          <a:p>
            <a:pPr lvl="4" marL="2286000" indent="-384120" defTabSz="914400">
              <a:lnSpc>
                <a:spcPct val="94000"/>
              </a:lnSpc>
              <a:spcBef>
                <a:spcPts val="499"/>
              </a:spcBef>
              <a:spcAft>
                <a:spcPts val="201"/>
              </a:spcAft>
              <a:buClr>
                <a:srgbClr val="191b0e"/>
              </a:buClr>
              <a:buFont typeface="Franklin Gothic Book"/>
              <a:buChar char="■"/>
            </a:pPr>
            <a:r>
              <a:rPr b="0" lang="fr-FR" sz="1600" strike="noStrike" u="none">
                <a:solidFill>
                  <a:schemeClr val="dk2"/>
                </a:solidFill>
                <a:uFillTx/>
                <a:latin typeface="Franklin Gothic Book"/>
              </a:rPr>
              <a:t>Cinquième niveau</a:t>
            </a:r>
            <a:endParaRPr b="0" lang="en-US" sz="1600" strike="noStrike" u="none">
              <a:solidFill>
                <a:schemeClr val="dk2"/>
              </a:solidFill>
              <a:uFillTx/>
              <a:latin typeface="Franklin Gothic Book"/>
            </a:endParaRPr>
          </a:p>
        </p:txBody>
      </p:sp>
      <p:sp>
        <p:nvSpPr>
          <p:cNvPr id="26" name="PlaceHolder 3"/>
          <p:cNvSpPr>
            <a:spLocks noGrp="1"/>
          </p:cNvSpPr>
          <p:nvPr>
            <p:ph type="dt" idx="10"/>
          </p:nvPr>
        </p:nvSpPr>
        <p:spPr>
          <a:xfrm>
            <a:off x="1390680" y="6453360"/>
            <a:ext cx="1204200" cy="404280"/>
          </a:xfrm>
          <a:prstGeom prst="rect">
            <a:avLst/>
          </a:prstGeom>
          <a:noFill/>
          <a:ln w="0">
            <a:noFill/>
          </a:ln>
        </p:spPr>
        <p:txBody>
          <a:bodyPr lIns="91440" rIns="91440" tIns="45720" bIns="45720" anchor="ctr">
            <a:noAutofit/>
          </a:bodyPr>
          <a:lstStyle>
            <a:lvl1pPr indent="0" defTabSz="457200">
              <a:lnSpc>
                <a:spcPct val="100000"/>
              </a:lnSpc>
              <a:buNone/>
              <a:defRPr b="0" lang="en-US" sz="1200" strike="noStrike" u="none">
                <a:solidFill>
                  <a:schemeClr val="dk2"/>
                </a:solidFill>
                <a:uFillTx/>
                <a:latin typeface="Franklin Gothic Book"/>
              </a:defRPr>
            </a:lvl1pPr>
          </a:lstStyle>
          <a:p>
            <a:pPr indent="0" defTabSz="457200">
              <a:lnSpc>
                <a:spcPct val="100000"/>
              </a:lnSpc>
              <a:buNone/>
            </a:pPr>
            <a:r>
              <a:rPr b="0" lang="en-US" sz="1200" strike="noStrike" u="none">
                <a:solidFill>
                  <a:schemeClr val="dk2"/>
                </a:solidFill>
                <a:uFillTx/>
                <a:latin typeface="Franklin Gothic Book"/>
              </a:rPr>
              <a:t> </a:t>
            </a:r>
            <a:endParaRPr b="0" lang="fr-FR" sz="1200" strike="noStrike" u="none">
              <a:solidFill>
                <a:srgbClr val="000000"/>
              </a:solidFill>
              <a:uFillTx/>
              <a:latin typeface="Times New Roman"/>
            </a:endParaRPr>
          </a:p>
        </p:txBody>
      </p:sp>
      <p:sp>
        <p:nvSpPr>
          <p:cNvPr id="27" name="PlaceHolder 4"/>
          <p:cNvSpPr>
            <a:spLocks noGrp="1"/>
          </p:cNvSpPr>
          <p:nvPr>
            <p:ph type="ftr" idx="11"/>
          </p:nvPr>
        </p:nvSpPr>
        <p:spPr>
          <a:xfrm>
            <a:off x="2893680" y="6453360"/>
            <a:ext cx="6280560" cy="404280"/>
          </a:xfrm>
          <a:prstGeom prst="rect">
            <a:avLst/>
          </a:prstGeom>
          <a:noFill/>
          <a:ln w="0">
            <a:noFill/>
          </a:ln>
        </p:spPr>
        <p:txBody>
          <a:bodyPr lIns="91440" rIns="91440" tIns="45720" bIns="45720" anchor="ctr">
            <a:noAutofit/>
          </a:bodyPr>
          <a:lstStyle>
            <a:lvl1pPr indent="0" algn="ctr">
              <a:buNone/>
              <a:defRPr b="0" lang="fr-FR" sz="1400" strike="noStrike" u="none">
                <a:solidFill>
                  <a:srgbClr val="000000"/>
                </a:solidFill>
                <a:uFillTx/>
                <a:latin typeface="Times New Roman"/>
              </a:defRPr>
            </a:lvl1pPr>
          </a:lstStyle>
          <a:p>
            <a:pPr indent="0" algn="ctr">
              <a:buNone/>
            </a:pPr>
            <a:r>
              <a:rPr b="0" lang="fr-FR" sz="1400" strike="noStrike" u="none">
                <a:solidFill>
                  <a:srgbClr val="000000"/>
                </a:solidFill>
                <a:uFillTx/>
                <a:latin typeface="Times New Roman"/>
              </a:rPr>
              <a:t> </a:t>
            </a:r>
            <a:endParaRPr b="0" lang="fr-FR" sz="1400" strike="noStrike" u="none">
              <a:solidFill>
                <a:srgbClr val="000000"/>
              </a:solidFill>
              <a:uFillTx/>
              <a:latin typeface="Times New Roman"/>
            </a:endParaRPr>
          </a:p>
        </p:txBody>
      </p:sp>
      <p:sp>
        <p:nvSpPr>
          <p:cNvPr id="28" name="PlaceHolder 5"/>
          <p:cNvSpPr>
            <a:spLocks noGrp="1"/>
          </p:cNvSpPr>
          <p:nvPr>
            <p:ph type="sldNum" idx="12"/>
          </p:nvPr>
        </p:nvSpPr>
        <p:spPr>
          <a:xfrm>
            <a:off x="9472680" y="6453360"/>
            <a:ext cx="1595880" cy="404280"/>
          </a:xfrm>
          <a:prstGeom prst="rect">
            <a:avLst/>
          </a:prstGeom>
          <a:noFill/>
          <a:ln w="0">
            <a:noFill/>
          </a:ln>
        </p:spPr>
        <p:txBody>
          <a:bodyPr lIns="91440" rIns="91440" tIns="45720" bIns="45720" anchor="ctr">
            <a:noAutofit/>
          </a:bodyPr>
          <a:lstStyle>
            <a:lvl1pPr indent="0" algn="r" defTabSz="457200">
              <a:lnSpc>
                <a:spcPct val="100000"/>
              </a:lnSpc>
              <a:buNone/>
              <a:defRPr b="0" lang="en-US" sz="1200" strike="noStrike" u="none">
                <a:solidFill>
                  <a:schemeClr val="dk2"/>
                </a:solidFill>
                <a:uFillTx/>
                <a:latin typeface="Franklin Gothic Book"/>
              </a:defRPr>
            </a:lvl1pPr>
          </a:lstStyle>
          <a:p>
            <a:pPr indent="0" algn="r" defTabSz="457200">
              <a:lnSpc>
                <a:spcPct val="100000"/>
              </a:lnSpc>
              <a:buNone/>
            </a:pPr>
            <a:fld id="{2FD537E1-CEAE-4B8F-857B-7651E83FD743}" type="slidenum">
              <a:rPr b="0" lang="en-US" sz="1200" strike="noStrike" u="none">
                <a:solidFill>
                  <a:schemeClr val="dk2"/>
                </a:solidFill>
                <a:uFillTx/>
                <a:latin typeface="Franklin Gothic Book"/>
              </a:rPr>
              <a:t>1</a:t>
            </a:fld>
            <a:endParaRPr b="0" lang="fr-FR"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5" r:id="rId2"/>
    <p:sldLayoutId id="2147483656" r:id="rId3"/>
    <p:sldLayoutId id="2147483657" r:id="rId4"/>
    <p:sldLayoutId id="2147483658" r:id="rId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91b0e"/>
        </a:solidFill>
      </p:bgPr>
    </p:bg>
    <p:spTree>
      <p:nvGrpSpPr>
        <p:cNvPr id="1" name=""/>
        <p:cNvGrpSpPr/>
        <p:nvPr/>
      </p:nvGrpSpPr>
      <p:grpSpPr>
        <a:xfrm>
          <a:off x="0" y="0"/>
          <a:ext cx="0" cy="0"/>
          <a:chOff x="0" y="0"/>
          <a:chExt cx="0" cy="0"/>
        </a:xfrm>
      </p:grpSpPr>
      <p:sp>
        <p:nvSpPr>
          <p:cNvPr id="33" name="Rectangle 8" hidden="1"/>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fr-FR" sz="1800" strike="noStrike" u="none">
              <a:solidFill>
                <a:srgbClr val="000000"/>
              </a:solidFill>
              <a:uFillTx/>
              <a:latin typeface="Arial"/>
            </a:endParaRPr>
          </a:p>
        </p:txBody>
      </p:sp>
      <p:sp>
        <p:nvSpPr>
          <p:cNvPr id="34" name="PlaceHolder 1"/>
          <p:cNvSpPr>
            <a:spLocks noGrp="1"/>
          </p:cNvSpPr>
          <p:nvPr>
            <p:ph type="title"/>
          </p:nvPr>
        </p:nvSpPr>
        <p:spPr>
          <a:xfrm>
            <a:off x="765000" y="1301400"/>
            <a:ext cx="9612720" cy="2852280"/>
          </a:xfrm>
          <a:prstGeom prst="rect">
            <a:avLst/>
          </a:prstGeom>
          <a:noFill/>
          <a:ln w="0">
            <a:noFill/>
          </a:ln>
        </p:spPr>
        <p:txBody>
          <a:bodyPr lIns="91440" rIns="91440" tIns="45720" bIns="45720" anchor="b">
            <a:normAutofit/>
          </a:bodyPr>
          <a:p>
            <a:pPr indent="0" algn="r" defTabSz="914400">
              <a:lnSpc>
                <a:spcPct val="89000"/>
              </a:lnSpc>
              <a:buNone/>
            </a:pPr>
            <a:r>
              <a:rPr b="0" lang="fr-FR" sz="7200" strike="noStrike" u="none" cap="all">
                <a:solidFill>
                  <a:schemeClr val="lt2"/>
                </a:solidFill>
                <a:uFillTx/>
                <a:latin typeface="Franklin Gothic Book"/>
              </a:rPr>
              <a:t>Modifiez le style du titre</a:t>
            </a:r>
            <a:endParaRPr b="0" lang="en-US" sz="7200" strike="noStrike" u="none">
              <a:solidFill>
                <a:schemeClr val="lt1"/>
              </a:solidFill>
              <a:uFillTx/>
              <a:latin typeface="Franklin Gothic Book"/>
            </a:endParaRPr>
          </a:p>
        </p:txBody>
      </p:sp>
      <p:sp>
        <p:nvSpPr>
          <p:cNvPr id="35" name="PlaceHolder 2"/>
          <p:cNvSpPr>
            <a:spLocks noGrp="1"/>
          </p:cNvSpPr>
          <p:nvPr>
            <p:ph type="body"/>
          </p:nvPr>
        </p:nvSpPr>
        <p:spPr>
          <a:xfrm>
            <a:off x="765000" y="4216320"/>
            <a:ext cx="9612720" cy="1143000"/>
          </a:xfrm>
          <a:prstGeom prst="rect">
            <a:avLst/>
          </a:prstGeom>
          <a:noFill/>
          <a:ln w="0">
            <a:noFill/>
          </a:ln>
        </p:spPr>
        <p:txBody>
          <a:bodyPr lIns="91440" rIns="91440" tIns="45720" bIns="45720" anchor="t">
            <a:noAutofit/>
          </a:bodyPr>
          <a:p>
            <a:pPr indent="0" algn="r" defTabSz="914400">
              <a:lnSpc>
                <a:spcPct val="112000"/>
              </a:lnSpc>
              <a:buNone/>
              <a:tabLst>
                <a:tab algn="l" pos="0"/>
              </a:tabLst>
            </a:pPr>
            <a:r>
              <a:rPr b="0" lang="fr-FR" sz="2400" strike="noStrike" u="none">
                <a:solidFill>
                  <a:schemeClr val="lt2"/>
                </a:solidFill>
                <a:uFillTx/>
                <a:latin typeface="Franklin Gothic Book"/>
              </a:rPr>
              <a:t>Cliquez pour modifier les styles du texte du masque</a:t>
            </a:r>
            <a:endParaRPr b="0" lang="en-US" sz="2400" strike="noStrike" u="none">
              <a:solidFill>
                <a:schemeClr val="lt2"/>
              </a:solidFill>
              <a:uFillTx/>
              <a:latin typeface="Franklin Gothic Book"/>
            </a:endParaRPr>
          </a:p>
        </p:txBody>
      </p:sp>
      <p:sp>
        <p:nvSpPr>
          <p:cNvPr id="36" name="PlaceHolder 3"/>
          <p:cNvSpPr>
            <a:spLocks noGrp="1"/>
          </p:cNvSpPr>
          <p:nvPr>
            <p:ph type="dt" idx="13"/>
          </p:nvPr>
        </p:nvSpPr>
        <p:spPr>
          <a:xfrm>
            <a:off x="739080" y="6453360"/>
            <a:ext cx="1622160" cy="404280"/>
          </a:xfrm>
          <a:prstGeom prst="rect">
            <a:avLst/>
          </a:prstGeom>
          <a:noFill/>
          <a:ln w="0">
            <a:noFill/>
          </a:ln>
        </p:spPr>
        <p:txBody>
          <a:bodyPr lIns="91440" rIns="91440" tIns="45720" bIns="45720" anchor="ctr">
            <a:noAutofit/>
          </a:bodyPr>
          <a:lstStyle>
            <a:lvl1pPr indent="0" defTabSz="457200">
              <a:lnSpc>
                <a:spcPct val="100000"/>
              </a:lnSpc>
              <a:buNone/>
              <a:defRPr b="0" lang="en-US" sz="1200" strike="noStrike" u="none">
                <a:solidFill>
                  <a:schemeClr val="lt2"/>
                </a:solidFill>
                <a:uFillTx/>
                <a:latin typeface="Franklin Gothic Book"/>
              </a:defRPr>
            </a:lvl1pPr>
          </a:lstStyle>
          <a:p>
            <a:pPr indent="0" defTabSz="457200">
              <a:lnSpc>
                <a:spcPct val="100000"/>
              </a:lnSpc>
              <a:buNone/>
            </a:pPr>
            <a:r>
              <a:rPr b="0" lang="en-US" sz="1200" strike="noStrike" u="none">
                <a:solidFill>
                  <a:schemeClr val="lt2"/>
                </a:solidFill>
                <a:uFillTx/>
                <a:latin typeface="Franklin Gothic Book"/>
              </a:rPr>
              <a:t>&lt;date/heure&gt;</a:t>
            </a:r>
            <a:endParaRPr b="0" lang="fr-FR" sz="1200" strike="noStrike" u="none">
              <a:solidFill>
                <a:srgbClr val="ffffff"/>
              </a:solidFill>
              <a:uFillTx/>
              <a:latin typeface="Times New Roman"/>
            </a:endParaRPr>
          </a:p>
        </p:txBody>
      </p:sp>
      <p:sp>
        <p:nvSpPr>
          <p:cNvPr id="37" name="PlaceHolder 4"/>
          <p:cNvSpPr>
            <a:spLocks noGrp="1"/>
          </p:cNvSpPr>
          <p:nvPr>
            <p:ph type="ftr" idx="14"/>
          </p:nvPr>
        </p:nvSpPr>
        <p:spPr>
          <a:xfrm>
            <a:off x="2584440" y="6453360"/>
            <a:ext cx="7022880" cy="404280"/>
          </a:xfrm>
          <a:prstGeom prst="rect">
            <a:avLst/>
          </a:prstGeom>
          <a:noFill/>
          <a:ln w="0">
            <a:noFill/>
          </a:ln>
        </p:spPr>
        <p:txBody>
          <a:bodyPr lIns="91440" rIns="91440" tIns="45720" bIns="45720" anchor="ctr">
            <a:noAutofit/>
          </a:bodyPr>
          <a:lstStyle>
            <a:lvl1pPr indent="0" algn="ctr">
              <a:buNone/>
              <a:defRPr b="0" lang="fr-FR" sz="1400" strike="noStrike" u="none">
                <a:solidFill>
                  <a:srgbClr val="ffffff"/>
                </a:solidFill>
                <a:uFillTx/>
                <a:latin typeface="Times New Roman"/>
              </a:defRPr>
            </a:lvl1pPr>
          </a:lstStyle>
          <a:p>
            <a:pPr indent="0" algn="ctr">
              <a:buNone/>
            </a:pPr>
            <a:r>
              <a:rPr b="0" lang="fr-FR" sz="1400" strike="noStrike" u="none">
                <a:solidFill>
                  <a:srgbClr val="ffffff"/>
                </a:solidFill>
                <a:uFillTx/>
                <a:latin typeface="Times New Roman"/>
              </a:rPr>
              <a:t>&lt;pied de page&gt;</a:t>
            </a:r>
            <a:endParaRPr b="0" lang="fr-FR" sz="1400" strike="noStrike" u="none">
              <a:solidFill>
                <a:srgbClr val="ffffff"/>
              </a:solidFill>
              <a:uFillTx/>
              <a:latin typeface="Times New Roman"/>
            </a:endParaRPr>
          </a:p>
        </p:txBody>
      </p:sp>
      <p:sp>
        <p:nvSpPr>
          <p:cNvPr id="38" name="PlaceHolder 5"/>
          <p:cNvSpPr>
            <a:spLocks noGrp="1"/>
          </p:cNvSpPr>
          <p:nvPr>
            <p:ph type="sldNum" idx="15"/>
          </p:nvPr>
        </p:nvSpPr>
        <p:spPr>
          <a:xfrm>
            <a:off x="9830520" y="6453360"/>
            <a:ext cx="1595880" cy="404280"/>
          </a:xfrm>
          <a:prstGeom prst="rect">
            <a:avLst/>
          </a:prstGeom>
          <a:noFill/>
          <a:ln w="0">
            <a:noFill/>
          </a:ln>
        </p:spPr>
        <p:txBody>
          <a:bodyPr lIns="91440" rIns="91440" tIns="45720" bIns="45720" anchor="ctr">
            <a:noAutofit/>
          </a:bodyPr>
          <a:lstStyle>
            <a:lvl1pPr indent="0" algn="r" defTabSz="457200">
              <a:lnSpc>
                <a:spcPct val="100000"/>
              </a:lnSpc>
              <a:buNone/>
              <a:defRPr b="0" lang="en-US" sz="1200" strike="noStrike" u="none">
                <a:solidFill>
                  <a:schemeClr val="lt2"/>
                </a:solidFill>
                <a:uFillTx/>
                <a:latin typeface="Franklin Gothic Book"/>
              </a:defRPr>
            </a:lvl1pPr>
          </a:lstStyle>
          <a:p>
            <a:pPr indent="0" algn="r" defTabSz="457200">
              <a:lnSpc>
                <a:spcPct val="100000"/>
              </a:lnSpc>
              <a:buNone/>
            </a:pPr>
            <a:fld id="{7C418DCB-5D6B-417A-8333-21346275EDBA}" type="slidenum">
              <a:rPr b="0" lang="en-US" sz="1200" strike="noStrike" u="none">
                <a:solidFill>
                  <a:schemeClr val="lt2"/>
                </a:solidFill>
                <a:uFillTx/>
                <a:latin typeface="Franklin Gothic Book"/>
              </a:rPr>
              <a:t>&lt;numéro&gt;</a:t>
            </a:fld>
            <a:endParaRPr b="0" lang="fr-FR" sz="1200" strike="noStrike" u="none">
              <a:solidFill>
                <a:srgbClr val="ffffff"/>
              </a:solidFill>
              <a:uFillTx/>
              <a:latin typeface="Times New Roman"/>
            </a:endParaRPr>
          </a:p>
        </p:txBody>
      </p:sp>
      <p:sp>
        <p:nvSpPr>
          <p:cNvPr id="39" name="Freeform 6"/>
          <p:cNvSpPr/>
          <p:nvPr/>
        </p:nvSpPr>
        <p:spPr>
          <a:xfrm>
            <a:off x="8151840" y="1685520"/>
            <a:ext cx="3274560" cy="4408200"/>
          </a:xfrm>
          <a:custGeom>
            <a:avLst/>
            <a:gdLst>
              <a:gd name="textAreaLeft" fmla="*/ 0 w 3274560"/>
              <a:gd name="textAreaRight" fmla="*/ 3274920 w 3274560"/>
              <a:gd name="textAreaTop" fmla="*/ 0 h 4408200"/>
              <a:gd name="textAreaBottom" fmla="*/ 4408560 h 4408200"/>
            </a:gdLst>
            <a:ahLst/>
            <a:rect l="textAreaLeft" t="textAreaTop" r="textAreaRight" b="textAreaBottom"/>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ln>
        </p:spPr>
        <p:style>
          <a:lnRef idx="0"/>
          <a:fillRef idx="0"/>
          <a:effectRef idx="0"/>
          <a:fontRef idx="minor"/>
        </p:style>
        <p:txBody>
          <a:bodyPr lIns="90000" rIns="90000" tIns="45000" bIns="45000" anchor="t">
            <a:noAutofit/>
          </a:bodyPr>
          <a:p>
            <a:endParaRPr b="0" lang="fr-FR" sz="18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60"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2"/>
        </a:solidFill>
      </p:bgPr>
    </p:bg>
    <p:spTree>
      <p:nvGrpSpPr>
        <p:cNvPr id="1" name=""/>
        <p:cNvGrpSpPr/>
        <p:nvPr/>
      </p:nvGrpSpPr>
      <p:grpSpPr>
        <a:xfrm>
          <a:off x="0" y="0"/>
          <a:ext cx="0" cy="0"/>
          <a:chOff x="0" y="0"/>
          <a:chExt cx="0" cy="0"/>
        </a:xfrm>
      </p:grpSpPr>
      <p:sp>
        <p:nvSpPr>
          <p:cNvPr id="40" name="Rectangle 8"/>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fr-FR" sz="1800" strike="noStrike" u="none">
              <a:solidFill>
                <a:srgbClr val="ffffff"/>
              </a:solidFill>
              <a:uFillTx/>
              <a:latin typeface="Arial"/>
            </a:endParaRPr>
          </a:p>
        </p:txBody>
      </p:sp>
      <p:sp>
        <p:nvSpPr>
          <p:cNvPr id="41" name="PlaceHolder 1"/>
          <p:cNvSpPr>
            <a:spLocks noGrp="1"/>
          </p:cNvSpPr>
          <p:nvPr>
            <p:ph type="title"/>
          </p:nvPr>
        </p:nvSpPr>
        <p:spPr>
          <a:xfrm>
            <a:off x="1371600" y="685800"/>
            <a:ext cx="9600840" cy="148572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Modifiez le style du titre</a:t>
            </a:r>
            <a:endParaRPr b="0" lang="en-US" sz="4400" strike="noStrike" u="none">
              <a:solidFill>
                <a:schemeClr val="dk1"/>
              </a:solidFill>
              <a:uFillTx/>
              <a:latin typeface="Franklin Gothic Book"/>
            </a:endParaRPr>
          </a:p>
        </p:txBody>
      </p:sp>
      <p:sp>
        <p:nvSpPr>
          <p:cNvPr id="42" name="PlaceHolder 2"/>
          <p:cNvSpPr>
            <a:spLocks noGrp="1"/>
          </p:cNvSpPr>
          <p:nvPr>
            <p:ph type="body"/>
          </p:nvPr>
        </p:nvSpPr>
        <p:spPr>
          <a:xfrm>
            <a:off x="1371600" y="2286000"/>
            <a:ext cx="4447440" cy="3580920"/>
          </a:xfrm>
          <a:prstGeom prst="rect">
            <a:avLst/>
          </a:prstGeom>
          <a:noFill/>
          <a:ln w="0">
            <a:noFill/>
          </a:ln>
        </p:spPr>
        <p:txBody>
          <a:bodyPr lIns="91440" rIns="91440" tIns="45720" bIns="45720" anchor="t">
            <a:noAutofit/>
          </a:bodyPr>
          <a:p>
            <a:pPr marL="384120" indent="-384120" defTabSz="914400">
              <a:lnSpc>
                <a:spcPct val="94000"/>
              </a:lnSpc>
              <a:spcBef>
                <a:spcPts val="1001"/>
              </a:spcBef>
              <a:spcAft>
                <a:spcPts val="201"/>
              </a:spcAft>
              <a:buClr>
                <a:srgbClr val="191b0e"/>
              </a:buClr>
              <a:buFont typeface="Franklin Gothic Book"/>
              <a:buChar char="■"/>
            </a:pPr>
            <a:r>
              <a:rPr b="0" lang="fr-FR" sz="2000" strike="noStrike" u="none">
                <a:solidFill>
                  <a:schemeClr val="dk2"/>
                </a:solidFill>
                <a:uFillTx/>
                <a:latin typeface="Franklin Gothic Book"/>
              </a:rPr>
              <a:t>Cliquez pour modifier les styles du texte du masque</a:t>
            </a:r>
            <a:endParaRPr b="0" lang="en-US" sz="2000" strike="noStrike" u="none">
              <a:solidFill>
                <a:schemeClr val="dk2"/>
              </a:solidFill>
              <a:uFillTx/>
              <a:latin typeface="Franklin Gothic Book"/>
            </a:endParaRPr>
          </a:p>
          <a:p>
            <a:pPr lvl="1" marL="914400" indent="-384120" defTabSz="914400">
              <a:lnSpc>
                <a:spcPct val="94000"/>
              </a:lnSpc>
              <a:spcBef>
                <a:spcPts val="499"/>
              </a:spcBef>
              <a:spcAft>
                <a:spcPts val="201"/>
              </a:spcAft>
              <a:buClr>
                <a:srgbClr val="191b0e"/>
              </a:buClr>
              <a:buFont typeface="Franklin Gothic Book"/>
              <a:buChar char="–"/>
            </a:pPr>
            <a:r>
              <a:rPr b="0" i="1" lang="fr-FR" sz="2000" strike="noStrike" u="none">
                <a:solidFill>
                  <a:schemeClr val="dk2"/>
                </a:solidFill>
                <a:uFillTx/>
                <a:latin typeface="Franklin Gothic Book"/>
              </a:rPr>
              <a:t>Deuxième niveau</a:t>
            </a:r>
            <a:endParaRPr b="0" lang="en-US" sz="2000" strike="noStrike" u="none">
              <a:solidFill>
                <a:schemeClr val="dk2"/>
              </a:solidFill>
              <a:uFillTx/>
              <a:latin typeface="Franklin Gothic Book"/>
            </a:endParaRPr>
          </a:p>
          <a:p>
            <a:pPr lvl="2" marL="1371600" indent="-384120" defTabSz="914400">
              <a:lnSpc>
                <a:spcPct val="94000"/>
              </a:lnSpc>
              <a:spcBef>
                <a:spcPts val="499"/>
              </a:spcBef>
              <a:spcAft>
                <a:spcPts val="201"/>
              </a:spcAft>
              <a:buClr>
                <a:srgbClr val="191b0e"/>
              </a:buClr>
              <a:buFont typeface="Franklin Gothic Book"/>
              <a:buChar char="■"/>
            </a:pPr>
            <a:r>
              <a:rPr b="0" lang="fr-FR" sz="1800" strike="noStrike" u="none">
                <a:solidFill>
                  <a:schemeClr val="dk2"/>
                </a:solidFill>
                <a:uFillTx/>
                <a:latin typeface="Franklin Gothic Book"/>
              </a:rPr>
              <a:t>Troisième niveau</a:t>
            </a:r>
            <a:endParaRPr b="0" i="1" lang="en-US" sz="1800" strike="noStrike" u="none">
              <a:solidFill>
                <a:schemeClr val="dk2"/>
              </a:solidFill>
              <a:uFillTx/>
              <a:latin typeface="Franklin Gothic Book"/>
            </a:endParaRPr>
          </a:p>
          <a:p>
            <a:pPr lvl="3" marL="1828800" indent="-384120" defTabSz="914400">
              <a:lnSpc>
                <a:spcPct val="94000"/>
              </a:lnSpc>
              <a:spcBef>
                <a:spcPts val="499"/>
              </a:spcBef>
              <a:spcAft>
                <a:spcPts val="201"/>
              </a:spcAft>
              <a:buClr>
                <a:srgbClr val="191b0e"/>
              </a:buClr>
              <a:buFont typeface="Franklin Gothic Book"/>
              <a:buChar char="–"/>
            </a:pPr>
            <a:r>
              <a:rPr b="0" i="1" lang="fr-FR" sz="1800" strike="noStrike" u="none">
                <a:solidFill>
                  <a:schemeClr val="dk2"/>
                </a:solidFill>
                <a:uFillTx/>
                <a:latin typeface="Franklin Gothic Book"/>
              </a:rPr>
              <a:t>Quatrième niveau</a:t>
            </a:r>
            <a:endParaRPr b="0" lang="en-US" sz="1800" strike="noStrike" u="none">
              <a:solidFill>
                <a:schemeClr val="dk2"/>
              </a:solidFill>
              <a:uFillTx/>
              <a:latin typeface="Franklin Gothic Book"/>
            </a:endParaRPr>
          </a:p>
          <a:p>
            <a:pPr lvl="4" marL="2286000" indent="-384120" defTabSz="914400">
              <a:lnSpc>
                <a:spcPct val="94000"/>
              </a:lnSpc>
              <a:spcBef>
                <a:spcPts val="499"/>
              </a:spcBef>
              <a:spcAft>
                <a:spcPts val="201"/>
              </a:spcAft>
              <a:buClr>
                <a:srgbClr val="191b0e"/>
              </a:buClr>
              <a:buFont typeface="Franklin Gothic Book"/>
              <a:buChar char="■"/>
            </a:pPr>
            <a:r>
              <a:rPr b="0" lang="fr-FR" sz="1600" strike="noStrike" u="none">
                <a:solidFill>
                  <a:schemeClr val="dk2"/>
                </a:solidFill>
                <a:uFillTx/>
                <a:latin typeface="Franklin Gothic Book"/>
              </a:rPr>
              <a:t>Cinquième niveau</a:t>
            </a:r>
            <a:endParaRPr b="0" lang="en-US" sz="1600" strike="noStrike" u="none">
              <a:solidFill>
                <a:schemeClr val="dk2"/>
              </a:solidFill>
              <a:uFillTx/>
              <a:latin typeface="Franklin Gothic Book"/>
            </a:endParaRPr>
          </a:p>
        </p:txBody>
      </p:sp>
      <p:sp>
        <p:nvSpPr>
          <p:cNvPr id="43" name="PlaceHolder 3"/>
          <p:cNvSpPr>
            <a:spLocks noGrp="1"/>
          </p:cNvSpPr>
          <p:nvPr>
            <p:ph type="body"/>
          </p:nvPr>
        </p:nvSpPr>
        <p:spPr>
          <a:xfrm>
            <a:off x="6525360" y="2286000"/>
            <a:ext cx="4447440" cy="3580920"/>
          </a:xfrm>
          <a:prstGeom prst="rect">
            <a:avLst/>
          </a:prstGeom>
          <a:noFill/>
          <a:ln w="0">
            <a:noFill/>
          </a:ln>
        </p:spPr>
        <p:txBody>
          <a:bodyPr lIns="91440" rIns="91440" tIns="45720" bIns="45720" anchor="t">
            <a:noAutofit/>
          </a:bodyPr>
          <a:p>
            <a:pPr marL="384120" indent="-384120" defTabSz="914400">
              <a:lnSpc>
                <a:spcPct val="94000"/>
              </a:lnSpc>
              <a:spcBef>
                <a:spcPts val="1001"/>
              </a:spcBef>
              <a:spcAft>
                <a:spcPts val="201"/>
              </a:spcAft>
              <a:buClr>
                <a:srgbClr val="191b0e"/>
              </a:buClr>
              <a:buFont typeface="Franklin Gothic Book"/>
              <a:buChar char="■"/>
            </a:pPr>
            <a:r>
              <a:rPr b="0" lang="fr-FR" sz="2000" strike="noStrike" u="none">
                <a:solidFill>
                  <a:schemeClr val="dk2"/>
                </a:solidFill>
                <a:uFillTx/>
                <a:latin typeface="Franklin Gothic Book"/>
              </a:rPr>
              <a:t>Cliquez pour modifier les styles du texte du masque</a:t>
            </a:r>
            <a:endParaRPr b="0" lang="en-US" sz="2000" strike="noStrike" u="none">
              <a:solidFill>
                <a:schemeClr val="dk2"/>
              </a:solidFill>
              <a:uFillTx/>
              <a:latin typeface="Franklin Gothic Book"/>
            </a:endParaRPr>
          </a:p>
          <a:p>
            <a:pPr lvl="1" marL="914400" indent="-384120" defTabSz="914400">
              <a:lnSpc>
                <a:spcPct val="94000"/>
              </a:lnSpc>
              <a:spcBef>
                <a:spcPts val="499"/>
              </a:spcBef>
              <a:spcAft>
                <a:spcPts val="201"/>
              </a:spcAft>
              <a:buClr>
                <a:srgbClr val="191b0e"/>
              </a:buClr>
              <a:buFont typeface="Franklin Gothic Book"/>
              <a:buChar char="–"/>
            </a:pPr>
            <a:r>
              <a:rPr b="0" i="1" lang="fr-FR" sz="2000" strike="noStrike" u="none">
                <a:solidFill>
                  <a:schemeClr val="dk2"/>
                </a:solidFill>
                <a:uFillTx/>
                <a:latin typeface="Franklin Gothic Book"/>
              </a:rPr>
              <a:t>Deuxième niveau</a:t>
            </a:r>
            <a:endParaRPr b="0" lang="en-US" sz="2000" strike="noStrike" u="none">
              <a:solidFill>
                <a:schemeClr val="dk2"/>
              </a:solidFill>
              <a:uFillTx/>
              <a:latin typeface="Franklin Gothic Book"/>
            </a:endParaRPr>
          </a:p>
          <a:p>
            <a:pPr lvl="2" marL="1371600" indent="-384120" defTabSz="914400">
              <a:lnSpc>
                <a:spcPct val="94000"/>
              </a:lnSpc>
              <a:spcBef>
                <a:spcPts val="499"/>
              </a:spcBef>
              <a:spcAft>
                <a:spcPts val="201"/>
              </a:spcAft>
              <a:buClr>
                <a:srgbClr val="191b0e"/>
              </a:buClr>
              <a:buFont typeface="Franklin Gothic Book"/>
              <a:buChar char="■"/>
            </a:pPr>
            <a:r>
              <a:rPr b="0" lang="fr-FR" sz="1800" strike="noStrike" u="none">
                <a:solidFill>
                  <a:schemeClr val="dk2"/>
                </a:solidFill>
                <a:uFillTx/>
                <a:latin typeface="Franklin Gothic Book"/>
              </a:rPr>
              <a:t>Troisième niveau</a:t>
            </a:r>
            <a:endParaRPr b="0" i="1" lang="en-US" sz="1800" strike="noStrike" u="none">
              <a:solidFill>
                <a:schemeClr val="dk2"/>
              </a:solidFill>
              <a:uFillTx/>
              <a:latin typeface="Franklin Gothic Book"/>
            </a:endParaRPr>
          </a:p>
          <a:p>
            <a:pPr lvl="3" marL="1828800" indent="-384120" defTabSz="914400">
              <a:lnSpc>
                <a:spcPct val="94000"/>
              </a:lnSpc>
              <a:spcBef>
                <a:spcPts val="499"/>
              </a:spcBef>
              <a:spcAft>
                <a:spcPts val="201"/>
              </a:spcAft>
              <a:buClr>
                <a:srgbClr val="191b0e"/>
              </a:buClr>
              <a:buFont typeface="Franklin Gothic Book"/>
              <a:buChar char="–"/>
            </a:pPr>
            <a:r>
              <a:rPr b="0" i="1" lang="fr-FR" sz="1800" strike="noStrike" u="none">
                <a:solidFill>
                  <a:schemeClr val="dk2"/>
                </a:solidFill>
                <a:uFillTx/>
                <a:latin typeface="Franklin Gothic Book"/>
              </a:rPr>
              <a:t>Quatrième niveau</a:t>
            </a:r>
            <a:endParaRPr b="0" lang="en-US" sz="1800" strike="noStrike" u="none">
              <a:solidFill>
                <a:schemeClr val="dk2"/>
              </a:solidFill>
              <a:uFillTx/>
              <a:latin typeface="Franklin Gothic Book"/>
            </a:endParaRPr>
          </a:p>
          <a:p>
            <a:pPr lvl="4" marL="2286000" indent="-384120" defTabSz="914400">
              <a:lnSpc>
                <a:spcPct val="94000"/>
              </a:lnSpc>
              <a:spcBef>
                <a:spcPts val="499"/>
              </a:spcBef>
              <a:spcAft>
                <a:spcPts val="201"/>
              </a:spcAft>
              <a:buClr>
                <a:srgbClr val="191b0e"/>
              </a:buClr>
              <a:buFont typeface="Franklin Gothic Book"/>
              <a:buChar char="■"/>
            </a:pPr>
            <a:r>
              <a:rPr b="0" lang="fr-FR" sz="1600" strike="noStrike" u="none">
                <a:solidFill>
                  <a:schemeClr val="dk2"/>
                </a:solidFill>
                <a:uFillTx/>
                <a:latin typeface="Franklin Gothic Book"/>
              </a:rPr>
              <a:t>Cinquième niveau</a:t>
            </a:r>
            <a:endParaRPr b="0" lang="en-US" sz="1600" strike="noStrike" u="none">
              <a:solidFill>
                <a:schemeClr val="dk2"/>
              </a:solidFill>
              <a:uFillTx/>
              <a:latin typeface="Franklin Gothic Book"/>
            </a:endParaRPr>
          </a:p>
        </p:txBody>
      </p:sp>
      <p:sp>
        <p:nvSpPr>
          <p:cNvPr id="44" name="PlaceHolder 4"/>
          <p:cNvSpPr>
            <a:spLocks noGrp="1"/>
          </p:cNvSpPr>
          <p:nvPr>
            <p:ph type="dt" idx="16"/>
          </p:nvPr>
        </p:nvSpPr>
        <p:spPr>
          <a:xfrm>
            <a:off x="1390680" y="6453360"/>
            <a:ext cx="1204200" cy="404280"/>
          </a:xfrm>
          <a:prstGeom prst="rect">
            <a:avLst/>
          </a:prstGeom>
          <a:noFill/>
          <a:ln w="0">
            <a:noFill/>
          </a:ln>
        </p:spPr>
        <p:txBody>
          <a:bodyPr lIns="91440" rIns="91440" tIns="45720" bIns="45720" anchor="ctr">
            <a:noAutofit/>
          </a:bodyPr>
          <a:lstStyle>
            <a:lvl1pPr indent="0" defTabSz="457200">
              <a:lnSpc>
                <a:spcPct val="100000"/>
              </a:lnSpc>
              <a:buNone/>
              <a:defRPr b="0" lang="en-US" sz="1200" strike="noStrike" u="none">
                <a:solidFill>
                  <a:schemeClr val="dk2"/>
                </a:solidFill>
                <a:uFillTx/>
                <a:latin typeface="Franklin Gothic Book"/>
              </a:defRPr>
            </a:lvl1pPr>
          </a:lstStyle>
          <a:p>
            <a:pPr indent="0" defTabSz="457200">
              <a:lnSpc>
                <a:spcPct val="100000"/>
              </a:lnSpc>
              <a:buNone/>
            </a:pPr>
            <a:r>
              <a:rPr b="0" lang="en-US" sz="1200" strike="noStrike" u="none">
                <a:solidFill>
                  <a:schemeClr val="dk2"/>
                </a:solidFill>
                <a:uFillTx/>
                <a:latin typeface="Franklin Gothic Book"/>
              </a:rPr>
              <a:t> </a:t>
            </a:r>
            <a:endParaRPr b="0" lang="fr-FR" sz="1200" strike="noStrike" u="none">
              <a:solidFill>
                <a:srgbClr val="000000"/>
              </a:solidFill>
              <a:uFillTx/>
              <a:latin typeface="Times New Roman"/>
            </a:endParaRPr>
          </a:p>
        </p:txBody>
      </p:sp>
      <p:sp>
        <p:nvSpPr>
          <p:cNvPr id="45" name="PlaceHolder 5"/>
          <p:cNvSpPr>
            <a:spLocks noGrp="1"/>
          </p:cNvSpPr>
          <p:nvPr>
            <p:ph type="ftr" idx="17"/>
          </p:nvPr>
        </p:nvSpPr>
        <p:spPr>
          <a:xfrm>
            <a:off x="2893680" y="6453360"/>
            <a:ext cx="6280560" cy="404280"/>
          </a:xfrm>
          <a:prstGeom prst="rect">
            <a:avLst/>
          </a:prstGeom>
          <a:noFill/>
          <a:ln w="0">
            <a:noFill/>
          </a:ln>
        </p:spPr>
        <p:txBody>
          <a:bodyPr lIns="91440" rIns="91440" tIns="45720" bIns="45720" anchor="ctr">
            <a:noAutofit/>
          </a:bodyPr>
          <a:lstStyle>
            <a:lvl1pPr indent="0" algn="ctr">
              <a:buNone/>
              <a:defRPr b="0" lang="fr-FR" sz="1400" strike="noStrike" u="none">
                <a:solidFill>
                  <a:srgbClr val="000000"/>
                </a:solidFill>
                <a:uFillTx/>
                <a:latin typeface="Times New Roman"/>
              </a:defRPr>
            </a:lvl1pPr>
          </a:lstStyle>
          <a:p>
            <a:pPr indent="0" algn="ctr">
              <a:buNone/>
            </a:pPr>
            <a:r>
              <a:rPr b="0" lang="fr-FR" sz="1400" strike="noStrike" u="none">
                <a:solidFill>
                  <a:srgbClr val="000000"/>
                </a:solidFill>
                <a:uFillTx/>
                <a:latin typeface="Times New Roman"/>
              </a:rPr>
              <a:t> </a:t>
            </a:r>
            <a:endParaRPr b="0" lang="fr-FR" sz="1400" strike="noStrike" u="none">
              <a:solidFill>
                <a:srgbClr val="000000"/>
              </a:solidFill>
              <a:uFillTx/>
              <a:latin typeface="Times New Roman"/>
            </a:endParaRPr>
          </a:p>
        </p:txBody>
      </p:sp>
      <p:sp>
        <p:nvSpPr>
          <p:cNvPr id="46" name="PlaceHolder 6"/>
          <p:cNvSpPr>
            <a:spLocks noGrp="1"/>
          </p:cNvSpPr>
          <p:nvPr>
            <p:ph type="sldNum" idx="18"/>
          </p:nvPr>
        </p:nvSpPr>
        <p:spPr>
          <a:xfrm>
            <a:off x="9472680" y="6453360"/>
            <a:ext cx="1595880" cy="404280"/>
          </a:xfrm>
          <a:prstGeom prst="rect">
            <a:avLst/>
          </a:prstGeom>
          <a:noFill/>
          <a:ln w="0">
            <a:noFill/>
          </a:ln>
        </p:spPr>
        <p:txBody>
          <a:bodyPr lIns="91440" rIns="91440" tIns="45720" bIns="45720" anchor="ctr">
            <a:noAutofit/>
          </a:bodyPr>
          <a:lstStyle>
            <a:lvl1pPr indent="0" algn="r" defTabSz="457200">
              <a:lnSpc>
                <a:spcPct val="100000"/>
              </a:lnSpc>
              <a:buNone/>
              <a:defRPr b="0" lang="en-US" sz="1200" strike="noStrike" u="none">
                <a:solidFill>
                  <a:schemeClr val="dk2"/>
                </a:solidFill>
                <a:uFillTx/>
                <a:latin typeface="Franklin Gothic Book"/>
              </a:defRPr>
            </a:lvl1pPr>
          </a:lstStyle>
          <a:p>
            <a:pPr indent="0" algn="r" defTabSz="457200">
              <a:lnSpc>
                <a:spcPct val="100000"/>
              </a:lnSpc>
              <a:buNone/>
            </a:pPr>
            <a:fld id="{7DB3D120-3A1B-499A-9EA8-8746FA6F223E}" type="slidenum">
              <a:rPr b="0" lang="en-US" sz="1200" strike="noStrike" u="none">
                <a:solidFill>
                  <a:schemeClr val="dk2"/>
                </a:solidFill>
                <a:uFillTx/>
                <a:latin typeface="Franklin Gothic Book"/>
              </a:rPr>
              <a:t>1</a:t>
            </a:fld>
            <a:endParaRPr b="0" lang="fr-FR"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2"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2"/>
        </a:solidFill>
      </p:bgPr>
    </p:bg>
    <p:spTree>
      <p:nvGrpSpPr>
        <p:cNvPr id="1" name=""/>
        <p:cNvGrpSpPr/>
        <p:nvPr/>
      </p:nvGrpSpPr>
      <p:grpSpPr>
        <a:xfrm>
          <a:off x="0" y="0"/>
          <a:ext cx="0" cy="0"/>
          <a:chOff x="0" y="0"/>
          <a:chExt cx="0" cy="0"/>
        </a:xfrm>
      </p:grpSpPr>
      <p:sp>
        <p:nvSpPr>
          <p:cNvPr id="50" name="Rectangle 8"/>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fr-FR" sz="1800" strike="noStrike" u="none">
              <a:solidFill>
                <a:srgbClr val="ffffff"/>
              </a:solidFill>
              <a:uFillTx/>
              <a:latin typeface="Arial"/>
            </a:endParaRPr>
          </a:p>
        </p:txBody>
      </p:sp>
      <p:sp>
        <p:nvSpPr>
          <p:cNvPr id="51" name="PlaceHolder 1"/>
          <p:cNvSpPr>
            <a:spLocks noGrp="1"/>
          </p:cNvSpPr>
          <p:nvPr>
            <p:ph type="title"/>
          </p:nvPr>
        </p:nvSpPr>
        <p:spPr>
          <a:xfrm>
            <a:off x="1371600" y="685800"/>
            <a:ext cx="9600840" cy="148572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Modifiez le style du titre</a:t>
            </a:r>
            <a:endParaRPr b="0" lang="en-US" sz="4400" strike="noStrike" u="none">
              <a:solidFill>
                <a:schemeClr val="dk1"/>
              </a:solidFill>
              <a:uFillTx/>
              <a:latin typeface="Franklin Gothic Book"/>
            </a:endParaRPr>
          </a:p>
        </p:txBody>
      </p:sp>
      <p:sp>
        <p:nvSpPr>
          <p:cNvPr id="52" name="PlaceHolder 2"/>
          <p:cNvSpPr>
            <a:spLocks noGrp="1"/>
          </p:cNvSpPr>
          <p:nvPr>
            <p:ph type="body"/>
          </p:nvPr>
        </p:nvSpPr>
        <p:spPr>
          <a:xfrm>
            <a:off x="1371600" y="2340720"/>
            <a:ext cx="4443480" cy="823680"/>
          </a:xfrm>
          <a:prstGeom prst="rect">
            <a:avLst/>
          </a:prstGeom>
          <a:noFill/>
          <a:ln w="0">
            <a:noFill/>
          </a:ln>
        </p:spPr>
        <p:txBody>
          <a:bodyPr lIns="91440" rIns="91440" tIns="45720" bIns="45720" anchor="b">
            <a:noAutofit/>
          </a:bodyPr>
          <a:p>
            <a:pPr indent="0" defTabSz="914400">
              <a:lnSpc>
                <a:spcPct val="84000"/>
              </a:lnSpc>
              <a:buNone/>
              <a:tabLst>
                <a:tab algn="l" pos="0"/>
              </a:tabLst>
            </a:pPr>
            <a:r>
              <a:rPr b="0" lang="fr-FR" sz="3000" strike="noStrike" u="none">
                <a:solidFill>
                  <a:schemeClr val="dk2"/>
                </a:solidFill>
                <a:uFillTx/>
                <a:latin typeface="Franklin Gothic Book"/>
              </a:rPr>
              <a:t>Cliquez pour modifier les styles du texte du masque</a:t>
            </a:r>
            <a:endParaRPr b="0" lang="en-US" sz="3000" strike="noStrike" u="none">
              <a:solidFill>
                <a:schemeClr val="dk2"/>
              </a:solidFill>
              <a:uFillTx/>
              <a:latin typeface="Franklin Gothic Book"/>
            </a:endParaRPr>
          </a:p>
        </p:txBody>
      </p:sp>
      <p:sp>
        <p:nvSpPr>
          <p:cNvPr id="53" name="PlaceHolder 3"/>
          <p:cNvSpPr>
            <a:spLocks noGrp="1"/>
          </p:cNvSpPr>
          <p:nvPr>
            <p:ph type="body"/>
          </p:nvPr>
        </p:nvSpPr>
        <p:spPr>
          <a:xfrm>
            <a:off x="1371600" y="3305160"/>
            <a:ext cx="4443480" cy="2561760"/>
          </a:xfrm>
          <a:prstGeom prst="rect">
            <a:avLst/>
          </a:prstGeom>
          <a:noFill/>
          <a:ln w="0">
            <a:noFill/>
          </a:ln>
        </p:spPr>
        <p:txBody>
          <a:bodyPr lIns="91440" rIns="91440" tIns="45720" bIns="45720" anchor="t">
            <a:noAutofit/>
          </a:bodyPr>
          <a:p>
            <a:pPr marL="384120" indent="-384120" defTabSz="914400">
              <a:lnSpc>
                <a:spcPct val="94000"/>
              </a:lnSpc>
              <a:spcBef>
                <a:spcPts val="1001"/>
              </a:spcBef>
              <a:spcAft>
                <a:spcPts val="201"/>
              </a:spcAft>
              <a:buClr>
                <a:srgbClr val="191b0e"/>
              </a:buClr>
              <a:buFont typeface="Franklin Gothic Book"/>
              <a:buChar char="■"/>
            </a:pPr>
            <a:r>
              <a:rPr b="0" lang="fr-FR" sz="2000" strike="noStrike" u="none">
                <a:solidFill>
                  <a:schemeClr val="dk2"/>
                </a:solidFill>
                <a:uFillTx/>
                <a:latin typeface="Franklin Gothic Book"/>
              </a:rPr>
              <a:t>Cliquez pour modifier les styles du texte du masque</a:t>
            </a:r>
            <a:endParaRPr b="0" lang="en-US" sz="2000" strike="noStrike" u="none">
              <a:solidFill>
                <a:schemeClr val="dk2"/>
              </a:solidFill>
              <a:uFillTx/>
              <a:latin typeface="Franklin Gothic Book"/>
            </a:endParaRPr>
          </a:p>
          <a:p>
            <a:pPr lvl="1" marL="914400" indent="-384120" defTabSz="914400">
              <a:lnSpc>
                <a:spcPct val="94000"/>
              </a:lnSpc>
              <a:spcBef>
                <a:spcPts val="499"/>
              </a:spcBef>
              <a:spcAft>
                <a:spcPts val="201"/>
              </a:spcAft>
              <a:buClr>
                <a:srgbClr val="191b0e"/>
              </a:buClr>
              <a:buFont typeface="Franklin Gothic Book"/>
              <a:buChar char="–"/>
            </a:pPr>
            <a:r>
              <a:rPr b="0" i="1" lang="fr-FR" sz="2000" strike="noStrike" u="none">
                <a:solidFill>
                  <a:schemeClr val="dk2"/>
                </a:solidFill>
                <a:uFillTx/>
                <a:latin typeface="Franklin Gothic Book"/>
              </a:rPr>
              <a:t>Deuxième niveau</a:t>
            </a:r>
            <a:endParaRPr b="0" lang="en-US" sz="2000" strike="noStrike" u="none">
              <a:solidFill>
                <a:schemeClr val="dk2"/>
              </a:solidFill>
              <a:uFillTx/>
              <a:latin typeface="Franklin Gothic Book"/>
            </a:endParaRPr>
          </a:p>
          <a:p>
            <a:pPr lvl="2" marL="1371600" indent="-384120" defTabSz="914400">
              <a:lnSpc>
                <a:spcPct val="94000"/>
              </a:lnSpc>
              <a:spcBef>
                <a:spcPts val="499"/>
              </a:spcBef>
              <a:spcAft>
                <a:spcPts val="201"/>
              </a:spcAft>
              <a:buClr>
                <a:srgbClr val="191b0e"/>
              </a:buClr>
              <a:buFont typeface="Franklin Gothic Book"/>
              <a:buChar char="■"/>
            </a:pPr>
            <a:r>
              <a:rPr b="0" lang="fr-FR" sz="1800" strike="noStrike" u="none">
                <a:solidFill>
                  <a:schemeClr val="dk2"/>
                </a:solidFill>
                <a:uFillTx/>
                <a:latin typeface="Franklin Gothic Book"/>
              </a:rPr>
              <a:t>Troisième niveau</a:t>
            </a:r>
            <a:endParaRPr b="0" i="1" lang="en-US" sz="1800" strike="noStrike" u="none">
              <a:solidFill>
                <a:schemeClr val="dk2"/>
              </a:solidFill>
              <a:uFillTx/>
              <a:latin typeface="Franklin Gothic Book"/>
            </a:endParaRPr>
          </a:p>
          <a:p>
            <a:pPr lvl="3" marL="1828800" indent="-384120" defTabSz="914400">
              <a:lnSpc>
                <a:spcPct val="94000"/>
              </a:lnSpc>
              <a:spcBef>
                <a:spcPts val="499"/>
              </a:spcBef>
              <a:spcAft>
                <a:spcPts val="201"/>
              </a:spcAft>
              <a:buClr>
                <a:srgbClr val="191b0e"/>
              </a:buClr>
              <a:buFont typeface="Franklin Gothic Book"/>
              <a:buChar char="–"/>
            </a:pPr>
            <a:r>
              <a:rPr b="0" i="1" lang="fr-FR" sz="1800" strike="noStrike" u="none">
                <a:solidFill>
                  <a:schemeClr val="dk2"/>
                </a:solidFill>
                <a:uFillTx/>
                <a:latin typeface="Franklin Gothic Book"/>
              </a:rPr>
              <a:t>Quatrième niveau</a:t>
            </a:r>
            <a:endParaRPr b="0" lang="en-US" sz="1800" strike="noStrike" u="none">
              <a:solidFill>
                <a:schemeClr val="dk2"/>
              </a:solidFill>
              <a:uFillTx/>
              <a:latin typeface="Franklin Gothic Book"/>
            </a:endParaRPr>
          </a:p>
          <a:p>
            <a:pPr lvl="4" marL="2286000" indent="-384120" defTabSz="914400">
              <a:lnSpc>
                <a:spcPct val="94000"/>
              </a:lnSpc>
              <a:spcBef>
                <a:spcPts val="499"/>
              </a:spcBef>
              <a:spcAft>
                <a:spcPts val="201"/>
              </a:spcAft>
              <a:buClr>
                <a:srgbClr val="191b0e"/>
              </a:buClr>
              <a:buFont typeface="Franklin Gothic Book"/>
              <a:buChar char="■"/>
            </a:pPr>
            <a:r>
              <a:rPr b="0" lang="fr-FR" sz="1600" strike="noStrike" u="none">
                <a:solidFill>
                  <a:schemeClr val="dk2"/>
                </a:solidFill>
                <a:uFillTx/>
                <a:latin typeface="Franklin Gothic Book"/>
              </a:rPr>
              <a:t>Cinquième niveau</a:t>
            </a:r>
            <a:endParaRPr b="0" lang="en-US" sz="1600" strike="noStrike" u="none">
              <a:solidFill>
                <a:schemeClr val="dk2"/>
              </a:solidFill>
              <a:uFillTx/>
              <a:latin typeface="Franklin Gothic Book"/>
            </a:endParaRPr>
          </a:p>
        </p:txBody>
      </p:sp>
      <p:sp>
        <p:nvSpPr>
          <p:cNvPr id="54" name="PlaceHolder 4"/>
          <p:cNvSpPr>
            <a:spLocks noGrp="1"/>
          </p:cNvSpPr>
          <p:nvPr>
            <p:ph type="body"/>
          </p:nvPr>
        </p:nvSpPr>
        <p:spPr>
          <a:xfrm>
            <a:off x="6525000" y="2340720"/>
            <a:ext cx="4443480" cy="823680"/>
          </a:xfrm>
          <a:prstGeom prst="rect">
            <a:avLst/>
          </a:prstGeom>
          <a:noFill/>
          <a:ln w="0">
            <a:noFill/>
          </a:ln>
        </p:spPr>
        <p:txBody>
          <a:bodyPr lIns="91440" rIns="91440" tIns="45720" bIns="45720" anchor="b">
            <a:noAutofit/>
          </a:bodyPr>
          <a:p>
            <a:pPr indent="0" defTabSz="914400">
              <a:lnSpc>
                <a:spcPct val="84000"/>
              </a:lnSpc>
              <a:buNone/>
              <a:tabLst>
                <a:tab algn="l" pos="0"/>
              </a:tabLst>
            </a:pPr>
            <a:r>
              <a:rPr b="0" lang="fr-FR" sz="3000" strike="noStrike" u="none">
                <a:solidFill>
                  <a:schemeClr val="dk2"/>
                </a:solidFill>
                <a:uFillTx/>
                <a:latin typeface="Franklin Gothic Book"/>
              </a:rPr>
              <a:t>Cliquez pour modifier les styles du texte du masque</a:t>
            </a:r>
            <a:endParaRPr b="0" lang="en-US" sz="3000" strike="noStrike" u="none">
              <a:solidFill>
                <a:schemeClr val="dk2"/>
              </a:solidFill>
              <a:uFillTx/>
              <a:latin typeface="Franklin Gothic Book"/>
            </a:endParaRPr>
          </a:p>
        </p:txBody>
      </p:sp>
      <p:sp>
        <p:nvSpPr>
          <p:cNvPr id="55" name="PlaceHolder 5"/>
          <p:cNvSpPr>
            <a:spLocks noGrp="1"/>
          </p:cNvSpPr>
          <p:nvPr>
            <p:ph type="body"/>
          </p:nvPr>
        </p:nvSpPr>
        <p:spPr>
          <a:xfrm>
            <a:off x="6525000" y="3305160"/>
            <a:ext cx="4443480" cy="2561760"/>
          </a:xfrm>
          <a:prstGeom prst="rect">
            <a:avLst/>
          </a:prstGeom>
          <a:noFill/>
          <a:ln w="0">
            <a:noFill/>
          </a:ln>
        </p:spPr>
        <p:txBody>
          <a:bodyPr lIns="91440" rIns="91440" tIns="45720" bIns="45720" anchor="t">
            <a:noAutofit/>
          </a:bodyPr>
          <a:p>
            <a:pPr marL="384120" indent="-384120" defTabSz="914400">
              <a:lnSpc>
                <a:spcPct val="94000"/>
              </a:lnSpc>
              <a:spcBef>
                <a:spcPts val="1001"/>
              </a:spcBef>
              <a:spcAft>
                <a:spcPts val="201"/>
              </a:spcAft>
              <a:buClr>
                <a:srgbClr val="191b0e"/>
              </a:buClr>
              <a:buFont typeface="Franklin Gothic Book"/>
              <a:buChar char="■"/>
            </a:pPr>
            <a:r>
              <a:rPr b="0" lang="fr-FR" sz="2000" strike="noStrike" u="none">
                <a:solidFill>
                  <a:schemeClr val="dk2"/>
                </a:solidFill>
                <a:uFillTx/>
                <a:latin typeface="Franklin Gothic Book"/>
              </a:rPr>
              <a:t>Cliquez pour modifier les styles du texte du masque</a:t>
            </a:r>
            <a:endParaRPr b="0" lang="en-US" sz="2000" strike="noStrike" u="none">
              <a:solidFill>
                <a:schemeClr val="dk2"/>
              </a:solidFill>
              <a:uFillTx/>
              <a:latin typeface="Franklin Gothic Book"/>
            </a:endParaRPr>
          </a:p>
          <a:p>
            <a:pPr lvl="1" marL="914400" indent="-384120" defTabSz="914400">
              <a:lnSpc>
                <a:spcPct val="94000"/>
              </a:lnSpc>
              <a:spcBef>
                <a:spcPts val="499"/>
              </a:spcBef>
              <a:spcAft>
                <a:spcPts val="201"/>
              </a:spcAft>
              <a:buClr>
                <a:srgbClr val="191b0e"/>
              </a:buClr>
              <a:buFont typeface="Franklin Gothic Book"/>
              <a:buChar char="–"/>
            </a:pPr>
            <a:r>
              <a:rPr b="0" i="1" lang="fr-FR" sz="2000" strike="noStrike" u="none">
                <a:solidFill>
                  <a:schemeClr val="dk2"/>
                </a:solidFill>
                <a:uFillTx/>
                <a:latin typeface="Franklin Gothic Book"/>
              </a:rPr>
              <a:t>Deuxième niveau</a:t>
            </a:r>
            <a:endParaRPr b="0" lang="en-US" sz="2000" strike="noStrike" u="none">
              <a:solidFill>
                <a:schemeClr val="dk2"/>
              </a:solidFill>
              <a:uFillTx/>
              <a:latin typeface="Franklin Gothic Book"/>
            </a:endParaRPr>
          </a:p>
          <a:p>
            <a:pPr lvl="2" marL="1371600" indent="-384120" defTabSz="914400">
              <a:lnSpc>
                <a:spcPct val="94000"/>
              </a:lnSpc>
              <a:spcBef>
                <a:spcPts val="499"/>
              </a:spcBef>
              <a:spcAft>
                <a:spcPts val="201"/>
              </a:spcAft>
              <a:buClr>
                <a:srgbClr val="191b0e"/>
              </a:buClr>
              <a:buFont typeface="Franklin Gothic Book"/>
              <a:buChar char="■"/>
            </a:pPr>
            <a:r>
              <a:rPr b="0" lang="fr-FR" sz="1800" strike="noStrike" u="none">
                <a:solidFill>
                  <a:schemeClr val="dk2"/>
                </a:solidFill>
                <a:uFillTx/>
                <a:latin typeface="Franklin Gothic Book"/>
              </a:rPr>
              <a:t>Troisième niveau</a:t>
            </a:r>
            <a:endParaRPr b="0" i="1" lang="en-US" sz="1800" strike="noStrike" u="none">
              <a:solidFill>
                <a:schemeClr val="dk2"/>
              </a:solidFill>
              <a:uFillTx/>
              <a:latin typeface="Franklin Gothic Book"/>
            </a:endParaRPr>
          </a:p>
          <a:p>
            <a:pPr lvl="3" marL="1828800" indent="-384120" defTabSz="914400">
              <a:lnSpc>
                <a:spcPct val="94000"/>
              </a:lnSpc>
              <a:spcBef>
                <a:spcPts val="499"/>
              </a:spcBef>
              <a:spcAft>
                <a:spcPts val="201"/>
              </a:spcAft>
              <a:buClr>
                <a:srgbClr val="191b0e"/>
              </a:buClr>
              <a:buFont typeface="Franklin Gothic Book"/>
              <a:buChar char="–"/>
            </a:pPr>
            <a:r>
              <a:rPr b="0" i="1" lang="fr-FR" sz="1800" strike="noStrike" u="none">
                <a:solidFill>
                  <a:schemeClr val="dk2"/>
                </a:solidFill>
                <a:uFillTx/>
                <a:latin typeface="Franklin Gothic Book"/>
              </a:rPr>
              <a:t>Quatrième niveau</a:t>
            </a:r>
            <a:endParaRPr b="0" lang="en-US" sz="1800" strike="noStrike" u="none">
              <a:solidFill>
                <a:schemeClr val="dk2"/>
              </a:solidFill>
              <a:uFillTx/>
              <a:latin typeface="Franklin Gothic Book"/>
            </a:endParaRPr>
          </a:p>
          <a:p>
            <a:pPr lvl="4" marL="2286000" indent="-384120" defTabSz="914400">
              <a:lnSpc>
                <a:spcPct val="94000"/>
              </a:lnSpc>
              <a:spcBef>
                <a:spcPts val="499"/>
              </a:spcBef>
              <a:spcAft>
                <a:spcPts val="201"/>
              </a:spcAft>
              <a:buClr>
                <a:srgbClr val="191b0e"/>
              </a:buClr>
              <a:buFont typeface="Franklin Gothic Book"/>
              <a:buChar char="■"/>
            </a:pPr>
            <a:r>
              <a:rPr b="0" lang="fr-FR" sz="1600" strike="noStrike" u="none">
                <a:solidFill>
                  <a:schemeClr val="dk2"/>
                </a:solidFill>
                <a:uFillTx/>
                <a:latin typeface="Franklin Gothic Book"/>
              </a:rPr>
              <a:t>Cinquième niveau</a:t>
            </a:r>
            <a:endParaRPr b="0" lang="en-US" sz="1600" strike="noStrike" u="none">
              <a:solidFill>
                <a:schemeClr val="dk2"/>
              </a:solidFill>
              <a:uFillTx/>
              <a:latin typeface="Franklin Gothic Book"/>
            </a:endParaRPr>
          </a:p>
        </p:txBody>
      </p:sp>
      <p:sp>
        <p:nvSpPr>
          <p:cNvPr id="56" name="PlaceHolder 6"/>
          <p:cNvSpPr>
            <a:spLocks noGrp="1"/>
          </p:cNvSpPr>
          <p:nvPr>
            <p:ph type="dt" idx="19"/>
          </p:nvPr>
        </p:nvSpPr>
        <p:spPr>
          <a:xfrm>
            <a:off x="1390680" y="6453360"/>
            <a:ext cx="1204200" cy="404280"/>
          </a:xfrm>
          <a:prstGeom prst="rect">
            <a:avLst/>
          </a:prstGeom>
          <a:noFill/>
          <a:ln w="0">
            <a:noFill/>
          </a:ln>
        </p:spPr>
        <p:txBody>
          <a:bodyPr lIns="91440" rIns="91440" tIns="45720" bIns="45720" anchor="ctr">
            <a:noAutofit/>
          </a:bodyPr>
          <a:lstStyle>
            <a:lvl1pPr indent="0" defTabSz="457200">
              <a:lnSpc>
                <a:spcPct val="100000"/>
              </a:lnSpc>
              <a:buNone/>
              <a:defRPr b="0" lang="en-US" sz="1200" strike="noStrike" u="none">
                <a:solidFill>
                  <a:schemeClr val="dk2"/>
                </a:solidFill>
                <a:uFillTx/>
                <a:latin typeface="Franklin Gothic Book"/>
              </a:defRPr>
            </a:lvl1pPr>
          </a:lstStyle>
          <a:p>
            <a:pPr indent="0" defTabSz="457200">
              <a:lnSpc>
                <a:spcPct val="100000"/>
              </a:lnSpc>
              <a:buNone/>
            </a:pPr>
            <a:r>
              <a:rPr b="0" lang="en-US" sz="1200" strike="noStrike" u="none">
                <a:solidFill>
                  <a:schemeClr val="dk2"/>
                </a:solidFill>
                <a:uFillTx/>
                <a:latin typeface="Franklin Gothic Book"/>
              </a:rPr>
              <a:t> </a:t>
            </a:r>
            <a:endParaRPr b="0" lang="fr-FR" sz="1200" strike="noStrike" u="none">
              <a:solidFill>
                <a:srgbClr val="000000"/>
              </a:solidFill>
              <a:uFillTx/>
              <a:latin typeface="Times New Roman"/>
            </a:endParaRPr>
          </a:p>
        </p:txBody>
      </p:sp>
      <p:sp>
        <p:nvSpPr>
          <p:cNvPr id="57" name="PlaceHolder 7"/>
          <p:cNvSpPr>
            <a:spLocks noGrp="1"/>
          </p:cNvSpPr>
          <p:nvPr>
            <p:ph type="ftr" idx="20"/>
          </p:nvPr>
        </p:nvSpPr>
        <p:spPr>
          <a:xfrm>
            <a:off x="2893680" y="6453360"/>
            <a:ext cx="6280560" cy="404280"/>
          </a:xfrm>
          <a:prstGeom prst="rect">
            <a:avLst/>
          </a:prstGeom>
          <a:noFill/>
          <a:ln w="0">
            <a:noFill/>
          </a:ln>
        </p:spPr>
        <p:txBody>
          <a:bodyPr lIns="91440" rIns="91440" tIns="45720" bIns="45720" anchor="ctr">
            <a:noAutofit/>
          </a:bodyPr>
          <a:lstStyle>
            <a:lvl1pPr indent="0" algn="ctr">
              <a:buNone/>
              <a:defRPr b="0" lang="fr-FR" sz="1400" strike="noStrike" u="none">
                <a:solidFill>
                  <a:srgbClr val="000000"/>
                </a:solidFill>
                <a:uFillTx/>
                <a:latin typeface="Times New Roman"/>
              </a:defRPr>
            </a:lvl1pPr>
          </a:lstStyle>
          <a:p>
            <a:pPr indent="0" algn="ctr">
              <a:buNone/>
            </a:pPr>
            <a:r>
              <a:rPr b="0" lang="fr-FR" sz="1400" strike="noStrike" u="none">
                <a:solidFill>
                  <a:srgbClr val="000000"/>
                </a:solidFill>
                <a:uFillTx/>
                <a:latin typeface="Times New Roman"/>
              </a:rPr>
              <a:t> </a:t>
            </a:r>
            <a:endParaRPr b="0" lang="fr-FR" sz="1400" strike="noStrike" u="none">
              <a:solidFill>
                <a:srgbClr val="000000"/>
              </a:solidFill>
              <a:uFillTx/>
              <a:latin typeface="Times New Roman"/>
            </a:endParaRPr>
          </a:p>
        </p:txBody>
      </p:sp>
      <p:sp>
        <p:nvSpPr>
          <p:cNvPr id="58" name="PlaceHolder 8"/>
          <p:cNvSpPr>
            <a:spLocks noGrp="1"/>
          </p:cNvSpPr>
          <p:nvPr>
            <p:ph type="sldNum" idx="21"/>
          </p:nvPr>
        </p:nvSpPr>
        <p:spPr>
          <a:xfrm>
            <a:off x="9472680" y="6453360"/>
            <a:ext cx="1595880" cy="404280"/>
          </a:xfrm>
          <a:prstGeom prst="rect">
            <a:avLst/>
          </a:prstGeom>
          <a:noFill/>
          <a:ln w="0">
            <a:noFill/>
          </a:ln>
        </p:spPr>
        <p:txBody>
          <a:bodyPr lIns="91440" rIns="91440" tIns="45720" bIns="45720" anchor="ctr">
            <a:noAutofit/>
          </a:bodyPr>
          <a:lstStyle>
            <a:lvl1pPr indent="0" algn="r" defTabSz="457200">
              <a:lnSpc>
                <a:spcPct val="100000"/>
              </a:lnSpc>
              <a:buNone/>
              <a:defRPr b="0" lang="en-US" sz="1200" strike="noStrike" u="none">
                <a:solidFill>
                  <a:schemeClr val="dk2"/>
                </a:solidFill>
                <a:uFillTx/>
                <a:latin typeface="Franklin Gothic Book"/>
              </a:defRPr>
            </a:lvl1pPr>
          </a:lstStyle>
          <a:p>
            <a:pPr indent="0" algn="r" defTabSz="457200">
              <a:lnSpc>
                <a:spcPct val="100000"/>
              </a:lnSpc>
              <a:buNone/>
            </a:pPr>
            <a:fld id="{E7203C87-06C8-481D-89EC-F662DC99418E}" type="slidenum">
              <a:rPr b="0" lang="en-US" sz="1200" strike="noStrike" u="none">
                <a:solidFill>
                  <a:schemeClr val="dk2"/>
                </a:solidFill>
                <a:uFillTx/>
                <a:latin typeface="Franklin Gothic Book"/>
              </a:rPr>
              <a:t>1</a:t>
            </a:fld>
            <a:endParaRPr b="0" lang="fr-FR"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4"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2"/>
        </a:solidFill>
      </p:bgPr>
    </p:bg>
    <p:spTree>
      <p:nvGrpSpPr>
        <p:cNvPr id="1" name=""/>
        <p:cNvGrpSpPr/>
        <p:nvPr/>
      </p:nvGrpSpPr>
      <p:grpSpPr>
        <a:xfrm>
          <a:off x="0" y="0"/>
          <a:ext cx="0" cy="0"/>
          <a:chOff x="0" y="0"/>
          <a:chExt cx="0" cy="0"/>
        </a:xfrm>
      </p:grpSpPr>
      <p:sp>
        <p:nvSpPr>
          <p:cNvPr id="59" name="Rectangle 8"/>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fr-FR" sz="1800" strike="noStrike" u="none">
              <a:solidFill>
                <a:srgbClr val="ffffff"/>
              </a:solidFill>
              <a:uFillTx/>
              <a:latin typeface="Arial"/>
            </a:endParaRPr>
          </a:p>
        </p:txBody>
      </p:sp>
      <p:sp>
        <p:nvSpPr>
          <p:cNvPr id="60" name="PlaceHolder 1"/>
          <p:cNvSpPr>
            <a:spLocks noGrp="1"/>
          </p:cNvSpPr>
          <p:nvPr>
            <p:ph type="title"/>
          </p:nvPr>
        </p:nvSpPr>
        <p:spPr>
          <a:xfrm>
            <a:off x="1371600" y="685800"/>
            <a:ext cx="9600840" cy="148572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Modifiez le style du titre</a:t>
            </a:r>
            <a:endParaRPr b="0" lang="en-US" sz="4400" strike="noStrike" u="none">
              <a:solidFill>
                <a:schemeClr val="dk1"/>
              </a:solidFill>
              <a:uFillTx/>
              <a:latin typeface="Franklin Gothic Book"/>
            </a:endParaRPr>
          </a:p>
        </p:txBody>
      </p:sp>
      <p:sp>
        <p:nvSpPr>
          <p:cNvPr id="61" name="PlaceHolder 2"/>
          <p:cNvSpPr>
            <a:spLocks noGrp="1"/>
          </p:cNvSpPr>
          <p:nvPr>
            <p:ph type="dt" idx="22"/>
          </p:nvPr>
        </p:nvSpPr>
        <p:spPr>
          <a:xfrm>
            <a:off x="1390680" y="6453360"/>
            <a:ext cx="1204200" cy="404280"/>
          </a:xfrm>
          <a:prstGeom prst="rect">
            <a:avLst/>
          </a:prstGeom>
          <a:noFill/>
          <a:ln w="0">
            <a:noFill/>
          </a:ln>
        </p:spPr>
        <p:txBody>
          <a:bodyPr lIns="91440" rIns="91440" tIns="45720" bIns="45720" anchor="ctr">
            <a:noAutofit/>
          </a:bodyPr>
          <a:lstStyle>
            <a:lvl1pPr indent="0" defTabSz="457200">
              <a:lnSpc>
                <a:spcPct val="100000"/>
              </a:lnSpc>
              <a:buNone/>
              <a:defRPr b="0" lang="en-US" sz="1200" strike="noStrike" u="none">
                <a:solidFill>
                  <a:schemeClr val="dk2"/>
                </a:solidFill>
                <a:uFillTx/>
                <a:latin typeface="Franklin Gothic Book"/>
              </a:defRPr>
            </a:lvl1pPr>
          </a:lstStyle>
          <a:p>
            <a:pPr indent="0" defTabSz="457200">
              <a:lnSpc>
                <a:spcPct val="100000"/>
              </a:lnSpc>
              <a:buNone/>
            </a:pPr>
            <a:r>
              <a:rPr b="0" lang="en-US" sz="1200" strike="noStrike" u="none">
                <a:solidFill>
                  <a:schemeClr val="dk2"/>
                </a:solidFill>
                <a:uFillTx/>
                <a:latin typeface="Franklin Gothic Book"/>
              </a:rPr>
              <a:t> </a:t>
            </a:r>
            <a:endParaRPr b="0" lang="fr-FR" sz="1200" strike="noStrike" u="none">
              <a:solidFill>
                <a:srgbClr val="000000"/>
              </a:solidFill>
              <a:uFillTx/>
              <a:latin typeface="Times New Roman"/>
            </a:endParaRPr>
          </a:p>
        </p:txBody>
      </p:sp>
      <p:sp>
        <p:nvSpPr>
          <p:cNvPr id="62" name="PlaceHolder 3"/>
          <p:cNvSpPr>
            <a:spLocks noGrp="1"/>
          </p:cNvSpPr>
          <p:nvPr>
            <p:ph type="ftr" idx="23"/>
          </p:nvPr>
        </p:nvSpPr>
        <p:spPr>
          <a:xfrm>
            <a:off x="2893680" y="6453360"/>
            <a:ext cx="6280560" cy="404280"/>
          </a:xfrm>
          <a:prstGeom prst="rect">
            <a:avLst/>
          </a:prstGeom>
          <a:noFill/>
          <a:ln w="0">
            <a:noFill/>
          </a:ln>
        </p:spPr>
        <p:txBody>
          <a:bodyPr lIns="91440" rIns="91440" tIns="45720" bIns="45720" anchor="ctr">
            <a:noAutofit/>
          </a:bodyPr>
          <a:lstStyle>
            <a:lvl1pPr indent="0" algn="ctr">
              <a:buNone/>
              <a:defRPr b="0" lang="fr-FR" sz="1400" strike="noStrike" u="none">
                <a:solidFill>
                  <a:srgbClr val="000000"/>
                </a:solidFill>
                <a:uFillTx/>
                <a:latin typeface="Times New Roman"/>
              </a:defRPr>
            </a:lvl1pPr>
          </a:lstStyle>
          <a:p>
            <a:pPr indent="0" algn="ctr">
              <a:buNone/>
            </a:pPr>
            <a:r>
              <a:rPr b="0" lang="fr-FR" sz="1400" strike="noStrike" u="none">
                <a:solidFill>
                  <a:srgbClr val="000000"/>
                </a:solidFill>
                <a:uFillTx/>
                <a:latin typeface="Times New Roman"/>
              </a:rPr>
              <a:t> </a:t>
            </a:r>
            <a:endParaRPr b="0" lang="fr-FR" sz="1400" strike="noStrike" u="none">
              <a:solidFill>
                <a:srgbClr val="000000"/>
              </a:solidFill>
              <a:uFillTx/>
              <a:latin typeface="Times New Roman"/>
            </a:endParaRPr>
          </a:p>
        </p:txBody>
      </p:sp>
      <p:sp>
        <p:nvSpPr>
          <p:cNvPr id="63" name="PlaceHolder 4"/>
          <p:cNvSpPr>
            <a:spLocks noGrp="1"/>
          </p:cNvSpPr>
          <p:nvPr>
            <p:ph type="sldNum" idx="24"/>
          </p:nvPr>
        </p:nvSpPr>
        <p:spPr>
          <a:xfrm>
            <a:off x="9472680" y="6453360"/>
            <a:ext cx="1595880" cy="404280"/>
          </a:xfrm>
          <a:prstGeom prst="rect">
            <a:avLst/>
          </a:prstGeom>
          <a:noFill/>
          <a:ln w="0">
            <a:noFill/>
          </a:ln>
        </p:spPr>
        <p:txBody>
          <a:bodyPr lIns="91440" rIns="91440" tIns="45720" bIns="45720" anchor="ctr">
            <a:noAutofit/>
          </a:bodyPr>
          <a:lstStyle>
            <a:lvl1pPr indent="0" algn="r" defTabSz="457200">
              <a:lnSpc>
                <a:spcPct val="100000"/>
              </a:lnSpc>
              <a:buNone/>
              <a:defRPr b="0" lang="en-US" sz="1200" strike="noStrike" u="none">
                <a:solidFill>
                  <a:schemeClr val="dk2"/>
                </a:solidFill>
                <a:uFillTx/>
                <a:latin typeface="Franklin Gothic Book"/>
              </a:defRPr>
            </a:lvl1pPr>
          </a:lstStyle>
          <a:p>
            <a:pPr indent="0" algn="r" defTabSz="457200">
              <a:lnSpc>
                <a:spcPct val="100000"/>
              </a:lnSpc>
              <a:buNone/>
            </a:pPr>
            <a:fld id="{32759E95-C59D-4511-9CF0-11BBE72A5C55}" type="slidenum">
              <a:rPr b="0" lang="en-US" sz="1200" strike="noStrike" u="none">
                <a:solidFill>
                  <a:schemeClr val="dk2"/>
                </a:solidFill>
                <a:uFillTx/>
                <a:latin typeface="Franklin Gothic Book"/>
              </a:rPr>
              <a:t>1</a:t>
            </a:fld>
            <a:endParaRPr b="0" lang="fr-FR"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6"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2"/>
        </a:solidFill>
      </p:bgPr>
    </p:bg>
    <p:spTree>
      <p:nvGrpSpPr>
        <p:cNvPr id="1" name=""/>
        <p:cNvGrpSpPr/>
        <p:nvPr/>
      </p:nvGrpSpPr>
      <p:grpSpPr>
        <a:xfrm>
          <a:off x="0" y="0"/>
          <a:ext cx="0" cy="0"/>
          <a:chOff x="0" y="0"/>
          <a:chExt cx="0" cy="0"/>
        </a:xfrm>
      </p:grpSpPr>
      <p:sp>
        <p:nvSpPr>
          <p:cNvPr id="65" name="Rectangle 8"/>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fr-FR" sz="1800" strike="noStrike" u="none">
              <a:solidFill>
                <a:srgbClr val="ffffff"/>
              </a:solidFill>
              <a:uFillTx/>
              <a:latin typeface="Arial"/>
            </a:endParaRPr>
          </a:p>
        </p:txBody>
      </p:sp>
      <p:sp>
        <p:nvSpPr>
          <p:cNvPr id="66" name="PlaceHolder 1"/>
          <p:cNvSpPr>
            <a:spLocks noGrp="1"/>
          </p:cNvSpPr>
          <p:nvPr>
            <p:ph type="dt" idx="25"/>
          </p:nvPr>
        </p:nvSpPr>
        <p:spPr>
          <a:xfrm>
            <a:off x="1390680" y="6453360"/>
            <a:ext cx="1204200" cy="404280"/>
          </a:xfrm>
          <a:prstGeom prst="rect">
            <a:avLst/>
          </a:prstGeom>
          <a:noFill/>
          <a:ln w="0">
            <a:noFill/>
          </a:ln>
        </p:spPr>
        <p:txBody>
          <a:bodyPr lIns="91440" rIns="91440" tIns="45720" bIns="45720" anchor="ctr">
            <a:noAutofit/>
          </a:bodyPr>
          <a:lstStyle>
            <a:lvl1pPr indent="0" defTabSz="457200">
              <a:lnSpc>
                <a:spcPct val="100000"/>
              </a:lnSpc>
              <a:buNone/>
              <a:defRPr b="0" lang="en-US" sz="1200" strike="noStrike" u="none">
                <a:solidFill>
                  <a:schemeClr val="dk2"/>
                </a:solidFill>
                <a:uFillTx/>
                <a:latin typeface="Franklin Gothic Book"/>
              </a:defRPr>
            </a:lvl1pPr>
          </a:lstStyle>
          <a:p>
            <a:pPr indent="0" defTabSz="457200">
              <a:lnSpc>
                <a:spcPct val="100000"/>
              </a:lnSpc>
              <a:buNone/>
            </a:pPr>
            <a:r>
              <a:rPr b="0" lang="en-US" sz="1200" strike="noStrike" u="none">
                <a:solidFill>
                  <a:schemeClr val="dk2"/>
                </a:solidFill>
                <a:uFillTx/>
                <a:latin typeface="Franklin Gothic Book"/>
              </a:rPr>
              <a:t> </a:t>
            </a:r>
            <a:endParaRPr b="0" lang="fr-FR" sz="1200" strike="noStrike" u="none">
              <a:solidFill>
                <a:srgbClr val="000000"/>
              </a:solidFill>
              <a:uFillTx/>
              <a:latin typeface="Times New Roman"/>
            </a:endParaRPr>
          </a:p>
        </p:txBody>
      </p:sp>
      <p:sp>
        <p:nvSpPr>
          <p:cNvPr id="67" name="PlaceHolder 2"/>
          <p:cNvSpPr>
            <a:spLocks noGrp="1"/>
          </p:cNvSpPr>
          <p:nvPr>
            <p:ph type="ftr" idx="26"/>
          </p:nvPr>
        </p:nvSpPr>
        <p:spPr>
          <a:xfrm>
            <a:off x="2893680" y="6453360"/>
            <a:ext cx="6280560" cy="404280"/>
          </a:xfrm>
          <a:prstGeom prst="rect">
            <a:avLst/>
          </a:prstGeom>
          <a:noFill/>
          <a:ln w="0">
            <a:noFill/>
          </a:ln>
        </p:spPr>
        <p:txBody>
          <a:bodyPr lIns="91440" rIns="91440" tIns="45720" bIns="45720" anchor="ctr">
            <a:noAutofit/>
          </a:bodyPr>
          <a:lstStyle>
            <a:lvl1pPr indent="0" algn="ctr">
              <a:buNone/>
              <a:defRPr b="0" lang="fr-FR" sz="1400" strike="noStrike" u="none">
                <a:solidFill>
                  <a:srgbClr val="000000"/>
                </a:solidFill>
                <a:uFillTx/>
                <a:latin typeface="Times New Roman"/>
              </a:defRPr>
            </a:lvl1pPr>
          </a:lstStyle>
          <a:p>
            <a:pPr indent="0" algn="ctr">
              <a:buNone/>
            </a:pPr>
            <a:r>
              <a:rPr b="0" lang="fr-FR" sz="1400" strike="noStrike" u="none">
                <a:solidFill>
                  <a:srgbClr val="000000"/>
                </a:solidFill>
                <a:uFillTx/>
                <a:latin typeface="Times New Roman"/>
              </a:rPr>
              <a:t> </a:t>
            </a:r>
            <a:endParaRPr b="0" lang="fr-FR" sz="1400" strike="noStrike" u="none">
              <a:solidFill>
                <a:srgbClr val="000000"/>
              </a:solidFill>
              <a:uFillTx/>
              <a:latin typeface="Times New Roman"/>
            </a:endParaRPr>
          </a:p>
        </p:txBody>
      </p:sp>
      <p:sp>
        <p:nvSpPr>
          <p:cNvPr id="68" name="PlaceHolder 3"/>
          <p:cNvSpPr>
            <a:spLocks noGrp="1"/>
          </p:cNvSpPr>
          <p:nvPr>
            <p:ph type="sldNum" idx="27"/>
          </p:nvPr>
        </p:nvSpPr>
        <p:spPr>
          <a:xfrm>
            <a:off x="9472680" y="6453360"/>
            <a:ext cx="1595880" cy="404280"/>
          </a:xfrm>
          <a:prstGeom prst="rect">
            <a:avLst/>
          </a:prstGeom>
          <a:noFill/>
          <a:ln w="0">
            <a:noFill/>
          </a:ln>
        </p:spPr>
        <p:txBody>
          <a:bodyPr lIns="91440" rIns="91440" tIns="45720" bIns="45720" anchor="ctr">
            <a:noAutofit/>
          </a:bodyPr>
          <a:lstStyle>
            <a:lvl1pPr indent="0" algn="r" defTabSz="457200">
              <a:lnSpc>
                <a:spcPct val="100000"/>
              </a:lnSpc>
              <a:buNone/>
              <a:defRPr b="0" lang="en-US" sz="1200" strike="noStrike" u="none">
                <a:solidFill>
                  <a:schemeClr val="dk2"/>
                </a:solidFill>
                <a:uFillTx/>
                <a:latin typeface="Franklin Gothic Book"/>
              </a:defRPr>
            </a:lvl1pPr>
          </a:lstStyle>
          <a:p>
            <a:pPr indent="0" algn="r" defTabSz="457200">
              <a:lnSpc>
                <a:spcPct val="100000"/>
              </a:lnSpc>
              <a:buNone/>
            </a:pPr>
            <a:fld id="{5403118A-74A4-4893-B254-D3C028EDC379}" type="slidenum">
              <a:rPr b="0" lang="en-US" sz="1200" strike="noStrike" u="none">
                <a:solidFill>
                  <a:schemeClr val="dk2"/>
                </a:solidFill>
                <a:uFillTx/>
                <a:latin typeface="Franklin Gothic Book"/>
              </a:rPr>
              <a:t>1</a:t>
            </a:fld>
            <a:endParaRPr b="0" lang="fr-FR"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8"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hyperlink" Target="https://fr.wikipedia.org/wiki/Tesla_Model_S" TargetMode="External"/><Relationship Id="rId3" Type="http://schemas.openxmlformats.org/officeDocument/2006/relationships/hyperlink" Target="https://creativecommons.org/licenses/by-sa/3.0/" TargetMode="External"/><Relationship Id="rId4" Type="http://schemas.openxmlformats.org/officeDocument/2006/relationships/image" Target="../media/image4.jpeg"/><Relationship Id="rId5" Type="http://schemas.openxmlformats.org/officeDocument/2006/relationships/slideLayout" Target="../slideLayouts/slideLayout4.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18.xml.rels><?xml version="1.0" encoding="UTF-8"?>
<Relationships xmlns="http://schemas.openxmlformats.org/package/2006/relationships"><Relationship Id="rId1" Type="http://schemas.openxmlformats.org/officeDocument/2006/relationships/hyperlink" Target="https://www.youtube.com/watch?v=W6Id3EnL584" TargetMode="External"/><Relationship Id="rId2" Type="http://schemas.openxmlformats.org/officeDocument/2006/relationships/image" Target="../media/image7.png"/><Relationship Id="rId3" Type="http://schemas.openxmlformats.org/officeDocument/2006/relationships/slideLayout" Target="../slideLayouts/slideLayout4.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2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4.xml"/>
</Relationships>
</file>

<file path=ppt/slides/_rels/slide21.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4.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32.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4.xml"/>
</Relationships>
</file>

<file path=ppt/slides/_rels/slide3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4.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38.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slideLayout" Target="../slideLayouts/slideLayout4.xml"/>
</Relationships>
</file>

<file path=ppt/slides/_rels/slide39.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microsoft.com/office/2007/relationships/diagramDrawing" Target="../diagrams/drawing2.xml"/><Relationship Id="rId6"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4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4.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6.xml.rels><?xml version="1.0" encoding="UTF-8"?>
<Relationships xmlns="http://schemas.openxmlformats.org/package/2006/relationships"><Relationship Id="rId1" Type="http://schemas.openxmlformats.org/officeDocument/2006/relationships/hyperlink" Target="https://www.lemonde.fr/economie/article/2008/09/20/24-octobre-1929-tout-bascule_1097594_3234.html" TargetMode="External"/><Relationship Id="rId2" Type="http://schemas.openxmlformats.org/officeDocument/2006/relationships/slideLayout" Target="../slideLayouts/slideLayout4.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
</Relationships>
</file>

<file path=ppt/slides/_rels/slide8.xml.rels><?xml version="1.0" encoding="UTF-8"?>
<Relationships xmlns="http://schemas.openxmlformats.org/package/2006/relationships"><Relationship Id="rId1" Type="http://schemas.openxmlformats.org/officeDocument/2006/relationships/hyperlink" Target="https://www.pearltrees.com/johang/expliquer-financieres/id75719951#item577859250" TargetMode="External"/><Relationship Id="rId2" Type="http://schemas.openxmlformats.org/officeDocument/2006/relationships/slideLayout" Target="../slideLayouts/slideLayout4.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2"/>
        </a:solidFill>
      </p:bgPr>
    </p:bg>
    <p:spTree>
      <p:nvGrpSpPr>
        <p:cNvPr id="1" name=""/>
        <p:cNvGrpSpPr/>
        <p:nvPr/>
      </p:nvGrpSpPr>
      <p:grpSpPr>
        <a:xfrm>
          <a:off x="0" y="0"/>
          <a:ext cx="0" cy="0"/>
          <a:chOff x="0" y="0"/>
          <a:chExt cx="0" cy="0"/>
        </a:xfrm>
      </p:grpSpPr>
      <p:sp useBgFill="1">
        <p:nvSpPr>
          <p:cNvPr id="87" name="Rectangle 1035">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trike="noStrike" u="none">
              <a:solidFill>
                <a:schemeClr val="lt1"/>
              </a:solidFill>
              <a:uFillTx/>
              <a:latin typeface="Franklin Gothic Book"/>
            </a:endParaRPr>
          </a:p>
        </p:txBody>
      </p:sp>
      <p:sp>
        <p:nvSpPr>
          <p:cNvPr id="88" name="PlaceHolder 1"/>
          <p:cNvSpPr>
            <a:spLocks noGrp="1"/>
          </p:cNvSpPr>
          <p:nvPr>
            <p:ph type="title"/>
          </p:nvPr>
        </p:nvSpPr>
        <p:spPr>
          <a:xfrm>
            <a:off x="752760" y="4736880"/>
            <a:ext cx="10720440" cy="936360"/>
          </a:xfrm>
          <a:prstGeom prst="rect">
            <a:avLst/>
          </a:prstGeom>
          <a:noFill/>
          <a:ln w="0">
            <a:noFill/>
          </a:ln>
        </p:spPr>
        <p:txBody>
          <a:bodyPr lIns="91440" rIns="91440" tIns="45720" bIns="45720" anchor="b">
            <a:normAutofit/>
          </a:bodyPr>
          <a:p>
            <a:pPr indent="0" algn="ctr" defTabSz="914400">
              <a:lnSpc>
                <a:spcPct val="89000"/>
              </a:lnSpc>
              <a:buNone/>
            </a:pPr>
            <a:r>
              <a:rPr b="0" lang="fr-FR" sz="3000" strike="noStrike" u="none" cap="all">
                <a:solidFill>
                  <a:schemeClr val="dk2"/>
                </a:solidFill>
                <a:uFillTx/>
                <a:latin typeface="Franklin Gothic Book"/>
              </a:rPr>
              <a:t>Comment expliquer les crises financières et réguler le système financier ? </a:t>
            </a:r>
            <a:endParaRPr b="0" lang="en-US" sz="3000" strike="noStrike" u="none">
              <a:solidFill>
                <a:schemeClr val="dk1"/>
              </a:solidFill>
              <a:uFillTx/>
              <a:latin typeface="Franklin Gothic Book"/>
            </a:endParaRPr>
          </a:p>
        </p:txBody>
      </p:sp>
      <p:sp>
        <p:nvSpPr>
          <p:cNvPr id="89" name="PlaceHolder 2"/>
          <p:cNvSpPr>
            <a:spLocks noGrp="1"/>
          </p:cNvSpPr>
          <p:nvPr>
            <p:ph type="subTitle"/>
          </p:nvPr>
        </p:nvSpPr>
        <p:spPr>
          <a:xfrm>
            <a:off x="752760" y="5673600"/>
            <a:ext cx="10731240" cy="509040"/>
          </a:xfrm>
          <a:prstGeom prst="rect">
            <a:avLst/>
          </a:prstGeom>
          <a:noFill/>
          <a:ln w="0">
            <a:noFill/>
          </a:ln>
        </p:spPr>
        <p:txBody>
          <a:bodyPr lIns="91440" rIns="91440" tIns="45720" bIns="45720" anchor="t">
            <a:normAutofit/>
          </a:bodyPr>
          <a:p>
            <a:pPr indent="0" algn="ctr" defTabSz="914400">
              <a:lnSpc>
                <a:spcPct val="112000"/>
              </a:lnSpc>
              <a:spcAft>
                <a:spcPts val="601"/>
              </a:spcAft>
              <a:buNone/>
              <a:tabLst>
                <a:tab algn="l" pos="0"/>
              </a:tabLst>
            </a:pPr>
            <a:r>
              <a:rPr b="0" lang="fr-FR" sz="2000" strike="noStrike" u="none">
                <a:solidFill>
                  <a:schemeClr val="dk2"/>
                </a:solidFill>
                <a:uFillTx/>
                <a:latin typeface="Calibri"/>
                <a:ea typeface="Calibri"/>
              </a:rPr>
              <a:t>T_E5_Comment expliquer les crises financières et réguler le système financier_Prg 2019_V2024</a:t>
            </a:r>
            <a:endParaRPr b="0" lang="fr-FR" sz="2000" strike="noStrike" u="none">
              <a:solidFill>
                <a:srgbClr val="000000"/>
              </a:solidFill>
              <a:uFillTx/>
              <a:latin typeface="Arial"/>
            </a:endParaRPr>
          </a:p>
        </p:txBody>
      </p:sp>
      <p:pic>
        <p:nvPicPr>
          <p:cNvPr id="90" name="Picture 4" descr="Panique à la Bourse de Paris - Crise en Chine"/>
          <p:cNvPicPr/>
          <p:nvPr/>
        </p:nvPicPr>
        <p:blipFill>
          <a:blip r:embed="rId1"/>
          <a:srcRect l="3907" t="0" r="0" b="0"/>
          <a:stretch/>
        </p:blipFill>
        <p:spPr>
          <a:xfrm>
            <a:off x="0" y="0"/>
            <a:ext cx="6049800" cy="4186800"/>
          </a:xfrm>
          <a:prstGeom prst="rect">
            <a:avLst/>
          </a:prstGeom>
          <a:noFill/>
          <a:ln w="0">
            <a:noFill/>
          </a:ln>
        </p:spPr>
      </p:pic>
      <p:pic>
        <p:nvPicPr>
          <p:cNvPr id="91" name="Picture 2" descr="Le coronavirus sème la panique dans les Bourses mondiales"/>
          <p:cNvPicPr/>
          <p:nvPr/>
        </p:nvPicPr>
        <p:blipFill>
          <a:blip r:embed="rId2"/>
          <a:srcRect l="20150" t="0" r="4354" b="0"/>
          <a:stretch/>
        </p:blipFill>
        <p:spPr>
          <a:xfrm>
            <a:off x="6141600" y="0"/>
            <a:ext cx="6049800" cy="4186800"/>
          </a:xfrm>
          <a:prstGeom prst="rect">
            <a:avLst/>
          </a:prstGeom>
          <a:noFill/>
          <a:ln w="0">
            <a:noFill/>
          </a:ln>
        </p:spPr>
      </p:pic>
      <p:sp>
        <p:nvSpPr>
          <p:cNvPr id="92" name="Freeform: Shape 1034">
            <a:extLst>
              <a:ext uri="{C183D7F6-B498-43B3-948B-1728B52AA6E4}">
                <adec:decorative xmlns:adec="http://schemas.microsoft.com/office/drawing/2017/decorative" val="1"/>
              </a:ext>
            </a:extLst>
          </p:cNvPr>
          <p:cNvSpPr/>
          <p:nvPr/>
        </p:nvSpPr>
        <p:spPr>
          <a:xfrm flipH="1" flipV="1">
            <a:off x="434520" y="4446000"/>
            <a:ext cx="1956960" cy="1103400"/>
          </a:xfrm>
          <a:custGeom>
            <a:avLst/>
            <a:gdLst>
              <a:gd name="textAreaLeft" fmla="*/ 360 w 1956960"/>
              <a:gd name="textAreaRight" fmla="*/ 1957680 w 1956960"/>
              <a:gd name="textAreaTop" fmla="*/ -360 h 1103400"/>
              <a:gd name="textAreaBottom" fmla="*/ 1103400 h 1103400"/>
            </a:gdLst>
            <a:ahLst/>
            <a:rect l="textAreaLeft" t="textAreaTop" r="textAreaRight" b="textAreaBottom"/>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ln>
        </p:spPr>
        <p:style>
          <a:lnRef idx="0"/>
          <a:fillRef idx="0"/>
          <a:effectRef idx="0"/>
          <a:fontRef idx="minor"/>
        </p:style>
        <p:txBody>
          <a:bodyPr lIns="90000" rIns="90000" tIns="45000" bIns="45000" anchor="t">
            <a:noAutofit/>
          </a:bodyPr>
          <a:p>
            <a:pPr defTabSz="457200">
              <a:lnSpc>
                <a:spcPct val="100000"/>
              </a:lnSpc>
            </a:pPr>
            <a:endParaRPr b="0" lang="fr-FR" sz="1800" strike="noStrike" u="none">
              <a:solidFill>
                <a:schemeClr val="dk1"/>
              </a:solidFill>
              <a:uFillTx/>
              <a:latin typeface="Franklin Gothic Book"/>
            </a:endParaRPr>
          </a:p>
        </p:txBody>
      </p:sp>
      <p:sp>
        <p:nvSpPr>
          <p:cNvPr id="93" name="Freeform: Shape 1036">
            <a:extLst>
              <a:ext uri="{C183D7F6-B498-43B3-948B-1728B52AA6E4}">
                <adec:decorative xmlns:adec="http://schemas.microsoft.com/office/drawing/2017/decorative" val="1"/>
              </a:ext>
            </a:extLst>
          </p:cNvPr>
          <p:cNvSpPr/>
          <p:nvPr/>
        </p:nvSpPr>
        <p:spPr>
          <a:xfrm>
            <a:off x="9796680" y="5311080"/>
            <a:ext cx="2041920" cy="1213200"/>
          </a:xfrm>
          <a:custGeom>
            <a:avLst/>
            <a:gdLst>
              <a:gd name="textAreaLeft" fmla="*/ 0 w 2041920"/>
              <a:gd name="textAreaRight" fmla="*/ 2042280 w 2041920"/>
              <a:gd name="textAreaTop" fmla="*/ 0 h 1213200"/>
              <a:gd name="textAreaBottom" fmla="*/ 1213560 h 1213200"/>
            </a:gdLst>
            <a:ahLst/>
            <a:rect l="textAreaLeft" t="textAreaTop" r="textAreaRight" b="textAreaBottom"/>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ln>
        </p:spPr>
        <p:style>
          <a:lnRef idx="0"/>
          <a:fillRef idx="0"/>
          <a:effectRef idx="0"/>
          <a:fontRef idx="minor"/>
        </p:style>
        <p:txBody>
          <a:bodyPr lIns="90000" rIns="90000" tIns="45000" bIns="45000" anchor="t">
            <a:noAutofit/>
          </a:bodyPr>
          <a:p>
            <a:pPr defTabSz="457200">
              <a:lnSpc>
                <a:spcPct val="100000"/>
              </a:lnSpc>
            </a:pPr>
            <a:endParaRPr b="0" lang="fr-FR" sz="1800" strike="noStrike" u="none">
              <a:solidFill>
                <a:schemeClr val="dk1"/>
              </a:solidFill>
              <a:uFillTx/>
              <a:latin typeface="Franklin Gothic Book"/>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10">
                                  <p:stCondLst>
                                    <p:cond delay="1000"/>
                                  </p:stCondLst>
                                  <p:iterate type="el">
                                    <p:tmAbs val="100"/>
                                  </p:iterate>
                                  <p:childTnLst>
                                    <p:set>
                                      <p:cBhvr>
                                        <p:cTn id="6" dur="1" fill="hold">
                                          <p:stCondLst>
                                            <p:cond delay="0"/>
                                          </p:stCondLst>
                                        </p:cTn>
                                        <p:tgtEl>
                                          <p:spTgt spid="88"/>
                                        </p:tgtEl>
                                        <p:attrNameLst>
                                          <p:attrName>style.visibility</p:attrName>
                                        </p:attrNameLst>
                                      </p:cBhvr>
                                      <p:to>
                                        <p:strVal val="visible"/>
                                      </p:to>
                                    </p:set>
                                    <p:animEffect filter="fade" transition="in">
                                      <p:cBhvr additive="repl">
                                        <p:cTn id="7" dur="700"/>
                                        <p:tgtEl>
                                          <p:spTgt spid="88"/>
                                        </p:tgtEl>
                                      </p:cBhvr>
                                    </p:animEffect>
                                  </p:childTnLst>
                                </p:cTn>
                              </p:par>
                              <p:par>
                                <p:cTn id="8" nodeType="withEffect" fill="hold" presetClass="entr" presetID="10">
                                  <p:stCondLst>
                                    <p:cond delay="1500"/>
                                  </p:stCondLst>
                                  <p:iterate type="el">
                                    <p:tmAbs val="100"/>
                                  </p:iterate>
                                  <p:childTnLst>
                                    <p:set>
                                      <p:cBhvr>
                                        <p:cTn id="9" dur="1" fill="hold">
                                          <p:stCondLst>
                                            <p:cond delay="0"/>
                                          </p:stCondLst>
                                        </p:cTn>
                                        <p:tgtEl>
                                          <p:spTgt spid="89">
                                            <p:txEl>
                                              <p:pRg st="0" end="0"/>
                                            </p:txEl>
                                          </p:spTgt>
                                        </p:tgtEl>
                                        <p:attrNameLst>
                                          <p:attrName>style.visibility</p:attrName>
                                        </p:attrNameLst>
                                      </p:cBhvr>
                                      <p:to>
                                        <p:strVal val="visible"/>
                                      </p:to>
                                    </p:set>
                                    <p:animEffect filter="fade" transition="in">
                                      <p:cBhvr additive="repl">
                                        <p:cTn id="10" dur="700"/>
                                        <p:tgtEl>
                                          <p:spTgt spid="8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765000" y="1301400"/>
            <a:ext cx="9612720" cy="2852280"/>
          </a:xfrm>
          <a:prstGeom prst="rect">
            <a:avLst/>
          </a:prstGeom>
          <a:noFill/>
          <a:ln w="0">
            <a:noFill/>
          </a:ln>
        </p:spPr>
        <p:txBody>
          <a:bodyPr lIns="91440" rIns="91440" tIns="45720" bIns="45720" anchor="b">
            <a:noAutofit/>
          </a:bodyPr>
          <a:p>
            <a:pPr indent="0" defTabSz="914400">
              <a:lnSpc>
                <a:spcPct val="89000"/>
              </a:lnSpc>
              <a:buNone/>
            </a:pPr>
            <a:r>
              <a:rPr b="0" lang="fr-FR" sz="4800" strike="noStrike" u="none" cap="all">
                <a:solidFill>
                  <a:schemeClr val="lt2"/>
                </a:solidFill>
                <a:uFillTx/>
                <a:latin typeface="Franklin Gothic Book"/>
              </a:rPr>
              <a:t>2.</a:t>
            </a:r>
            <a:r>
              <a:rPr b="0" lang="fr-FR" sz="4800" strike="noStrike" u="none" cap="all">
                <a:solidFill>
                  <a:schemeClr val="lt2"/>
                </a:solidFill>
                <a:uFillTx/>
                <a:latin typeface="Franklin Gothic Book"/>
              </a:rPr>
              <a:t>	</a:t>
            </a:r>
            <a:r>
              <a:rPr b="0" lang="fr-FR" sz="4800" strike="noStrike" u="none" cap="all">
                <a:solidFill>
                  <a:schemeClr val="lt2"/>
                </a:solidFill>
                <a:uFillTx/>
                <a:latin typeface="Franklin Gothic Book"/>
              </a:rPr>
              <a:t>Les bulles spéculatives peuvent être à l’origine des crises financières</a:t>
            </a:r>
            <a:endParaRPr b="0" lang="en-US" sz="4800" strike="noStrike" u="none">
              <a:solidFill>
                <a:schemeClr val="lt1"/>
              </a:solidFill>
              <a:uFillTx/>
              <a:latin typeface="Franklin Gothic Book"/>
            </a:endParaRPr>
          </a:p>
        </p:txBody>
      </p:sp>
      <p:sp>
        <p:nvSpPr>
          <p:cNvPr id="111" name="PlaceHolder 2"/>
          <p:cNvSpPr>
            <a:spLocks noGrp="1"/>
          </p:cNvSpPr>
          <p:nvPr>
            <p:ph/>
          </p:nvPr>
        </p:nvSpPr>
        <p:spPr>
          <a:xfrm>
            <a:off x="765000" y="4216320"/>
            <a:ext cx="9612720" cy="1143000"/>
          </a:xfrm>
          <a:prstGeom prst="rect">
            <a:avLst/>
          </a:prstGeom>
          <a:noFill/>
          <a:ln w="0">
            <a:noFill/>
          </a:ln>
        </p:spPr>
        <p:txBody>
          <a:bodyPr lIns="91440" rIns="91440" tIns="45720" bIns="45720" anchor="t">
            <a:noAutofit/>
          </a:bodyPr>
          <a:p>
            <a:pPr indent="0" algn="r" defTabSz="914400">
              <a:lnSpc>
                <a:spcPct val="112000"/>
              </a:lnSpc>
              <a:buNone/>
              <a:tabLst>
                <a:tab algn="l" pos="0"/>
              </a:tabLst>
            </a:pPr>
            <a:r>
              <a:rPr b="0" lang="fr-FR" sz="2400" strike="noStrike" u="none">
                <a:solidFill>
                  <a:schemeClr val="lt2"/>
                </a:solidFill>
                <a:uFillTx/>
                <a:latin typeface="Franklin Gothic Book"/>
              </a:rPr>
              <a:t>2.1.</a:t>
            </a:r>
            <a:r>
              <a:rPr b="0" lang="fr-FR" sz="2400" strike="noStrike" u="none">
                <a:solidFill>
                  <a:schemeClr val="lt2"/>
                </a:solidFill>
                <a:uFillTx/>
                <a:latin typeface="Franklin Gothic Book"/>
              </a:rPr>
              <a:t>	</a:t>
            </a:r>
            <a:r>
              <a:rPr b="0" lang="fr-FR" sz="2400" strike="noStrike" u="none">
                <a:solidFill>
                  <a:schemeClr val="lt2"/>
                </a:solidFill>
                <a:uFillTx/>
                <a:latin typeface="Franklin Gothic Book"/>
              </a:rPr>
              <a:t>Le prix d’un actif financier dépend de sa valeur fondamentale et des anticipations des investisseurs.</a:t>
            </a:r>
            <a:endParaRPr b="0" lang="en-US" sz="2400" strike="noStrike" u="none">
              <a:solidFill>
                <a:schemeClr val="lt2"/>
              </a:solidFill>
              <a:uFillTx/>
              <a:latin typeface="Franklin Gothic Book"/>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1371600" y="685800"/>
            <a:ext cx="9600840" cy="1485720"/>
          </a:xfrm>
          <a:prstGeom prst="rect">
            <a:avLst/>
          </a:prstGeom>
          <a:noFill/>
          <a:ln w="0">
            <a:noFill/>
          </a:ln>
        </p:spPr>
        <p:txBody>
          <a:bodyPr lIns="91440" rIns="91440" tIns="45720" bIns="45720" anchor="t">
            <a:noAutofit/>
          </a:bodyPr>
          <a:p>
            <a:pPr indent="0">
              <a:buNone/>
            </a:pPr>
            <a:endParaRPr b="0" lang="en-US" sz="4400" strike="noStrike" u="none">
              <a:solidFill>
                <a:schemeClr val="dk2"/>
              </a:solidFill>
              <a:uFillTx/>
              <a:latin typeface="Franklin Gothic Book"/>
            </a:endParaRPr>
          </a:p>
        </p:txBody>
      </p:sp>
      <p:sp>
        <p:nvSpPr>
          <p:cNvPr id="113" name="PlaceHolder 2"/>
          <p:cNvSpPr>
            <a:spLocks noGrp="1"/>
          </p:cNvSpPr>
          <p:nvPr>
            <p:ph/>
          </p:nvPr>
        </p:nvSpPr>
        <p:spPr>
          <a:xfrm>
            <a:off x="1371600" y="2286000"/>
            <a:ext cx="9600840" cy="3580920"/>
          </a:xfrm>
          <a:prstGeom prst="rect">
            <a:avLst/>
          </a:prstGeom>
          <a:noFill/>
          <a:ln w="0">
            <a:noFill/>
          </a:ln>
        </p:spPr>
        <p:txBody>
          <a:bodyPr lIns="91440" rIns="91440" tIns="45720" bIns="45720" anchor="t">
            <a:noAutofit/>
          </a:bodyPr>
          <a:p>
            <a:pPr marL="384120" indent="-384120" defTabSz="914400">
              <a:lnSpc>
                <a:spcPct val="150000"/>
              </a:lnSpc>
              <a:spcBef>
                <a:spcPts val="1001"/>
              </a:spcBef>
              <a:spcAft>
                <a:spcPts val="201"/>
              </a:spcAft>
              <a:buClr>
                <a:srgbClr val="191b0e"/>
              </a:buClr>
              <a:buFont typeface="Franklin Gothic Book"/>
              <a:buChar char="■"/>
            </a:pPr>
            <a:r>
              <a:rPr b="1" lang="fr-FR" sz="1800" strike="noStrike" u="none">
                <a:solidFill>
                  <a:schemeClr val="dk2"/>
                </a:solidFill>
                <a:uFillTx/>
                <a:latin typeface="Calibri"/>
                <a:ea typeface="Calibri"/>
              </a:rPr>
              <a:t>Rappels de première</a:t>
            </a:r>
            <a:r>
              <a:rPr b="0" lang="fr-FR" sz="1800" strike="noStrike" u="none">
                <a:solidFill>
                  <a:schemeClr val="dk2"/>
                </a:solidFill>
                <a:uFillTx/>
                <a:latin typeface="Calibri"/>
                <a:ea typeface="Calibri"/>
              </a:rPr>
              <a:t> : un actif financier est un élément de patrimoine qui s’échange sur les marchés financiers. Les actifs les plus connus sont les actions, qui sont des titres de propriété, et les obligations, qui sont des titres de dette. Quand un investisseur achète une action, il devient propriétaire d’une partie de l’entreprise qui a émis l’action. Comme tout propriétaire, il perçoit une partie des bénéfices, les dividendes, en proportion de la quantité d’actions, de « parts », qu’il détient. Il peut aussi revendre cette action pour en récupérer la valeur.</a:t>
            </a:r>
            <a:endParaRPr b="0" lang="en-US" sz="1800" strike="noStrike" u="none">
              <a:solidFill>
                <a:schemeClr val="dk2"/>
              </a:solidFill>
              <a:uFillTx/>
              <a:latin typeface="Franklin Gothic Book"/>
            </a:endParaRPr>
          </a:p>
          <a:p>
            <a:pPr indent="0" defTabSz="914400">
              <a:lnSpc>
                <a:spcPct val="94000"/>
              </a:lnSpc>
              <a:spcBef>
                <a:spcPts val="1001"/>
              </a:spcBef>
              <a:spcAft>
                <a:spcPts val="201"/>
              </a:spcAft>
              <a:buNone/>
            </a:pPr>
            <a:endParaRPr b="0" lang="en-US" sz="2000" strike="noStrike" u="none">
              <a:solidFill>
                <a:schemeClr val="dk2"/>
              </a:solidFill>
              <a:uFillTx/>
              <a:latin typeface="Franklin Gothic Book"/>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dk2"/>
        </a:solidFill>
      </p:bgPr>
    </p:bg>
    <p:spTree>
      <p:nvGrpSpPr>
        <p:cNvPr id="1" name=""/>
        <p:cNvGrpSpPr/>
        <p:nvPr/>
      </p:nvGrpSpPr>
      <p:grpSpPr>
        <a:xfrm>
          <a:off x="0" y="0"/>
          <a:ext cx="0" cy="0"/>
          <a:chOff x="0" y="0"/>
          <a:chExt cx="0" cy="0"/>
        </a:xfrm>
      </p:grpSpPr>
      <p:sp useBgFill="1">
        <p:nvSpPr>
          <p:cNvPr id="114" name="Rectangle 8">
            <a:extLst>
              <a:ext uri="{C183D7F6-B498-43B3-948B-1728B52AA6E4}">
                <adec:decorative xmlns:adec="http://schemas.microsoft.com/office/drawing/2017/decorative" val="1"/>
              </a:ext>
            </a:extLst>
          </p:cNvPr>
          <p:cNvSpPr/>
          <p:nvPr/>
        </p:nvSpPr>
        <p:spPr>
          <a:xfrm>
            <a:off x="0" y="0"/>
            <a:ext cx="1219176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trike="noStrike" u="none">
              <a:solidFill>
                <a:schemeClr val="lt1"/>
              </a:solidFill>
              <a:uFillTx/>
              <a:latin typeface="Franklin Gothic Book"/>
            </a:endParaRPr>
          </a:p>
        </p:txBody>
      </p:sp>
      <p:sp>
        <p:nvSpPr>
          <p:cNvPr id="115" name="PlaceHolder 1"/>
          <p:cNvSpPr>
            <a:spLocks noGrp="1"/>
          </p:cNvSpPr>
          <p:nvPr>
            <p:ph type="title"/>
          </p:nvPr>
        </p:nvSpPr>
        <p:spPr>
          <a:xfrm>
            <a:off x="5100840" y="685800"/>
            <a:ext cx="6176520" cy="1485720"/>
          </a:xfrm>
          <a:prstGeom prst="rect">
            <a:avLst/>
          </a:prstGeom>
          <a:noFill/>
          <a:ln w="0">
            <a:noFill/>
          </a:ln>
        </p:spPr>
        <p:txBody>
          <a:bodyPr lIns="91440" rIns="91440" tIns="45720" bIns="45720" anchor="t">
            <a:normAutofit fontScale="85000" lnSpcReduction="19999"/>
          </a:bodyPr>
          <a:p>
            <a:pPr indent="0" algn="ctr" defTabSz="914400">
              <a:lnSpc>
                <a:spcPct val="89000"/>
              </a:lnSpc>
              <a:buNone/>
            </a:pPr>
            <a:r>
              <a:rPr b="0" lang="fr-FR" sz="4400" strike="noStrike" u="none">
                <a:solidFill>
                  <a:schemeClr val="lt2"/>
                </a:solidFill>
                <a:uFillTx/>
                <a:latin typeface="Calibri"/>
                <a:ea typeface="Calibri"/>
              </a:rPr>
              <a:t>Activité : Achèteriez-vous une action Tesla en mars 2024 ? </a:t>
            </a:r>
            <a:br>
              <a:rPr sz="4400"/>
            </a:br>
            <a:endParaRPr b="0" lang="en-US" sz="4400" strike="noStrike" u="none">
              <a:solidFill>
                <a:schemeClr val="dk1"/>
              </a:solidFill>
              <a:uFillTx/>
              <a:latin typeface="Franklin Gothic Book"/>
            </a:endParaRPr>
          </a:p>
        </p:txBody>
      </p:sp>
      <p:pic>
        <p:nvPicPr>
          <p:cNvPr id="116" name="Picture 4" descr=""/>
          <p:cNvPicPr/>
          <p:nvPr/>
        </p:nvPicPr>
        <p:blipFill>
          <a:blip r:embed="rId1"/>
          <a:srcRect l="32426" t="0" r="32426" b="0"/>
          <a:stretch/>
        </p:blipFill>
        <p:spPr>
          <a:xfrm>
            <a:off x="0" y="0"/>
            <a:ext cx="4373280" cy="6857640"/>
          </a:xfrm>
          <a:prstGeom prst="rect">
            <a:avLst/>
          </a:prstGeom>
          <a:noFill/>
          <a:ln w="0">
            <a:noFill/>
          </a:ln>
        </p:spPr>
      </p:pic>
      <p:sp>
        <p:nvSpPr>
          <p:cNvPr id="117" name="Rectangle 10">
            <a:extLst>
              <a:ext uri="{C183D7F6-B498-43B3-948B-1728B52AA6E4}">
                <adec:decorative xmlns:adec="http://schemas.microsoft.com/office/drawing/2017/decorative" val="1"/>
              </a:ext>
            </a:extLst>
          </p:cNvPr>
          <p:cNvSpPr/>
          <p:nvPr/>
        </p:nvSpPr>
        <p:spPr>
          <a:xfrm>
            <a:off x="437364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457200">
              <a:lnSpc>
                <a:spcPct val="100000"/>
              </a:lnSpc>
            </a:pPr>
            <a:endParaRPr b="0" lang="fr-FR" sz="1800" strike="noStrike" u="none">
              <a:solidFill>
                <a:schemeClr val="lt1"/>
              </a:solidFill>
              <a:uFillTx/>
              <a:latin typeface="Franklin Gothic Book"/>
            </a:endParaRPr>
          </a:p>
        </p:txBody>
      </p:sp>
      <p:sp>
        <p:nvSpPr>
          <p:cNvPr id="118" name="PlaceHolder 2"/>
          <p:cNvSpPr>
            <a:spLocks noGrp="1"/>
          </p:cNvSpPr>
          <p:nvPr>
            <p:ph/>
          </p:nvPr>
        </p:nvSpPr>
        <p:spPr>
          <a:xfrm>
            <a:off x="5100840" y="2286000"/>
            <a:ext cx="6176520" cy="3580920"/>
          </a:xfrm>
          <a:prstGeom prst="rect">
            <a:avLst/>
          </a:prstGeom>
          <a:noFill/>
          <a:ln w="0">
            <a:noFill/>
          </a:ln>
        </p:spPr>
        <p:txBody>
          <a:bodyPr lIns="91440" rIns="91440" tIns="45720" bIns="45720" anchor="t">
            <a:normAutofit/>
          </a:bodyPr>
          <a:p>
            <a:pPr indent="0">
              <a:lnSpc>
                <a:spcPct val="94000"/>
              </a:lnSpc>
              <a:spcBef>
                <a:spcPts val="1417"/>
              </a:spcBef>
              <a:buNone/>
            </a:pPr>
            <a:endParaRPr b="0" lang="en-US" sz="2000" strike="noStrike" u="none">
              <a:solidFill>
                <a:schemeClr val="lt2"/>
              </a:solidFill>
              <a:uFillTx/>
              <a:latin typeface="Franklin Gothic Book"/>
            </a:endParaRPr>
          </a:p>
        </p:txBody>
      </p:sp>
      <p:sp>
        <p:nvSpPr>
          <p:cNvPr id="119" name="ZoneTexte 3"/>
          <p:cNvSpPr/>
          <p:nvPr/>
        </p:nvSpPr>
        <p:spPr>
          <a:xfrm>
            <a:off x="0" y="6858000"/>
            <a:ext cx="4373280" cy="227160"/>
          </a:xfrm>
          <a:prstGeom prst="rect">
            <a:avLst/>
          </a:prstGeom>
          <a:noFill/>
          <a:ln w="0">
            <a:noFill/>
          </a:ln>
        </p:spPr>
        <p:style>
          <a:lnRef idx="0"/>
          <a:fillRef idx="0"/>
          <a:effectRef idx="0"/>
          <a:fontRef idx="minor"/>
        </p:style>
        <p:txBody>
          <a:bodyPr lIns="90000" rIns="90000" tIns="45000" bIns="45000" anchor="t">
            <a:spAutoFit/>
          </a:bodyPr>
          <a:p>
            <a:pPr defTabSz="457200">
              <a:lnSpc>
                <a:spcPct val="100000"/>
              </a:lnSpc>
            </a:pPr>
            <a:r>
              <a:rPr b="0" lang="fr-FR" sz="900" strike="noStrike" u="sng">
                <a:solidFill>
                  <a:schemeClr val="lt1"/>
                </a:solidFill>
                <a:uFillTx/>
                <a:latin typeface="Franklin Gothic Book"/>
                <a:hlinkClick r:id="rId2"/>
              </a:rPr>
              <a:t>Cette photo</a:t>
            </a:r>
            <a:r>
              <a:rPr b="0" lang="fr-FR" sz="900" strike="noStrike" u="none">
                <a:solidFill>
                  <a:schemeClr val="lt1"/>
                </a:solidFill>
                <a:uFillTx/>
                <a:latin typeface="Franklin Gothic Book"/>
              </a:rPr>
              <a:t> par Auteur inconnu est soumise à la licence </a:t>
            </a:r>
            <a:r>
              <a:rPr b="0" lang="fr-FR" sz="900" strike="noStrike" u="sng">
                <a:solidFill>
                  <a:schemeClr val="lt1"/>
                </a:solidFill>
                <a:uFillTx/>
                <a:latin typeface="Franklin Gothic Book"/>
                <a:hlinkClick r:id="rId3"/>
              </a:rPr>
              <a:t>CC BY-SA</a:t>
            </a:r>
            <a:endParaRPr b="0" lang="fr-FR" sz="900" strike="noStrike" u="none">
              <a:solidFill>
                <a:srgbClr val="ffffff"/>
              </a:solidFill>
              <a:uFillTx/>
              <a:latin typeface="Arial"/>
            </a:endParaRPr>
          </a:p>
        </p:txBody>
      </p:sp>
      <p:pic>
        <p:nvPicPr>
          <p:cNvPr id="120" name="Picture 2" descr="Tesla Logo, Tesla Car Symbol Meaning and History | Car Brand Names.com"/>
          <p:cNvPicPr/>
          <p:nvPr/>
        </p:nvPicPr>
        <p:blipFill>
          <a:blip r:embed="rId4"/>
          <a:stretch/>
        </p:blipFill>
        <p:spPr>
          <a:xfrm>
            <a:off x="7323480" y="2890440"/>
            <a:ext cx="2409480" cy="3477240"/>
          </a:xfrm>
          <a:prstGeom prst="rect">
            <a:avLst/>
          </a:prstGeom>
          <a:noFill/>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1371600" y="685800"/>
            <a:ext cx="9600840" cy="1485720"/>
          </a:xfrm>
          <a:prstGeom prst="rect">
            <a:avLst/>
          </a:prstGeom>
          <a:noFill/>
          <a:ln w="0">
            <a:noFill/>
          </a:ln>
        </p:spPr>
        <p:txBody>
          <a:bodyPr lIns="91440" rIns="91440" tIns="45720" bIns="45720" anchor="t">
            <a:normAutofit fontScale="92500" lnSpcReduction="19999"/>
          </a:bodyPr>
          <a:p>
            <a:pPr indent="0" defTabSz="914400">
              <a:lnSpc>
                <a:spcPct val="89000"/>
              </a:lnSpc>
              <a:buNone/>
            </a:pPr>
            <a:r>
              <a:rPr b="0" lang="fr-FR" sz="4400" strike="noStrike" u="none">
                <a:solidFill>
                  <a:schemeClr val="dk2"/>
                </a:solidFill>
                <a:uFillTx/>
                <a:latin typeface="Franklin Gothic Book"/>
              </a:rPr>
              <a:t>Analyse fondamentale de l’entreprise Tesla (source Yahoo finance fin février 2024)</a:t>
            </a:r>
            <a:endParaRPr b="0" lang="en-US" sz="4400" strike="noStrike" u="none">
              <a:solidFill>
                <a:schemeClr val="dk1"/>
              </a:solidFill>
              <a:uFillTx/>
              <a:latin typeface="Franklin Gothic Book"/>
            </a:endParaRPr>
          </a:p>
        </p:txBody>
      </p:sp>
      <p:sp>
        <p:nvSpPr>
          <p:cNvPr id="122" name="PlaceHolder 2"/>
          <p:cNvSpPr>
            <a:spLocks noGrp="1"/>
          </p:cNvSpPr>
          <p:nvPr>
            <p:ph/>
          </p:nvPr>
        </p:nvSpPr>
        <p:spPr>
          <a:xfrm>
            <a:off x="1371600" y="2286000"/>
            <a:ext cx="9600840" cy="3580920"/>
          </a:xfrm>
          <a:prstGeom prst="rect">
            <a:avLst/>
          </a:prstGeom>
          <a:noFill/>
          <a:ln w="0">
            <a:noFill/>
          </a:ln>
        </p:spPr>
        <p:txBody>
          <a:bodyPr lIns="91440" rIns="91440" tIns="45720" bIns="45720" anchor="t">
            <a:normAutofit/>
          </a:bodyPr>
          <a:p>
            <a:pPr marL="384120" indent="-384120" algn="just" defTabSz="914400">
              <a:lnSpc>
                <a:spcPct val="94000"/>
              </a:lnSpc>
              <a:spcBef>
                <a:spcPts val="1001"/>
              </a:spcBef>
              <a:spcAft>
                <a:spcPts val="201"/>
              </a:spcAft>
              <a:buClr>
                <a:srgbClr val="191b0e"/>
              </a:buClr>
              <a:buFont typeface="Franklin Gothic Book"/>
              <a:buChar char="■"/>
            </a:pPr>
            <a:r>
              <a:rPr b="0" lang="fr-FR" sz="2000" strike="noStrike" u="none">
                <a:solidFill>
                  <a:schemeClr val="dk2"/>
                </a:solidFill>
                <a:uFillTx/>
                <a:latin typeface="Calibri"/>
                <a:ea typeface="Calibri"/>
              </a:rPr>
              <a:t>Chiffre d’affaires : 96,6 B$, en croissance de 3,5% sur 12 mois</a:t>
            </a:r>
            <a:endParaRPr b="0" lang="en-US" sz="2000" strike="noStrike" u="none">
              <a:solidFill>
                <a:schemeClr val="dk2"/>
              </a:solidFill>
              <a:uFillTx/>
              <a:latin typeface="Franklin Gothic Book"/>
            </a:endParaRPr>
          </a:p>
          <a:p>
            <a:pPr marL="384120" indent="-384120" algn="just" defTabSz="914400">
              <a:lnSpc>
                <a:spcPct val="94000"/>
              </a:lnSpc>
              <a:spcBef>
                <a:spcPts val="1001"/>
              </a:spcBef>
              <a:spcAft>
                <a:spcPts val="201"/>
              </a:spcAft>
              <a:buClr>
                <a:srgbClr val="191b0e"/>
              </a:buClr>
              <a:buFont typeface="Franklin Gothic Book"/>
              <a:buChar char="■"/>
            </a:pPr>
            <a:r>
              <a:rPr b="0" lang="fr-FR" sz="2000" strike="noStrike" u="none">
                <a:solidFill>
                  <a:schemeClr val="dk2"/>
                </a:solidFill>
                <a:uFillTx/>
                <a:latin typeface="Calibri"/>
                <a:ea typeface="Calibri"/>
              </a:rPr>
              <a:t>Bénéfice net : 15B$, en croissance de 115% sur 12 mois</a:t>
            </a:r>
            <a:endParaRPr b="0" lang="en-US" sz="2000" strike="noStrike" u="none">
              <a:solidFill>
                <a:schemeClr val="dk2"/>
              </a:solidFill>
              <a:uFillTx/>
              <a:latin typeface="Franklin Gothic Book"/>
            </a:endParaRPr>
          </a:p>
          <a:p>
            <a:pPr marL="384120" indent="-384120" algn="just" defTabSz="914400">
              <a:lnSpc>
                <a:spcPct val="94000"/>
              </a:lnSpc>
              <a:spcBef>
                <a:spcPts val="1001"/>
              </a:spcBef>
              <a:spcAft>
                <a:spcPts val="201"/>
              </a:spcAft>
              <a:buClr>
                <a:srgbClr val="191b0e"/>
              </a:buClr>
              <a:buFont typeface="Franklin Gothic Book"/>
              <a:buChar char="■"/>
            </a:pPr>
            <a:r>
              <a:rPr b="0" lang="fr-FR" sz="2000" strike="noStrike" u="none">
                <a:solidFill>
                  <a:schemeClr val="dk2"/>
                </a:solidFill>
                <a:uFillTx/>
                <a:latin typeface="Calibri"/>
                <a:ea typeface="Calibri"/>
              </a:rPr>
              <a:t>Dividendes distribués : 0$ depuis la création de l’entreprise</a:t>
            </a:r>
            <a:endParaRPr b="0" lang="en-US" sz="2000" strike="noStrike" u="none">
              <a:solidFill>
                <a:schemeClr val="dk2"/>
              </a:solidFill>
              <a:uFillTx/>
              <a:latin typeface="Franklin Gothic Book"/>
            </a:endParaRPr>
          </a:p>
          <a:p>
            <a:pPr marL="384120" indent="-384120" algn="just" defTabSz="914400">
              <a:lnSpc>
                <a:spcPct val="94000"/>
              </a:lnSpc>
              <a:spcBef>
                <a:spcPts val="1001"/>
              </a:spcBef>
              <a:spcAft>
                <a:spcPts val="201"/>
              </a:spcAft>
              <a:buClr>
                <a:srgbClr val="191b0e"/>
              </a:buClr>
              <a:buFont typeface="Franklin Gothic Book"/>
              <a:buChar char="■"/>
            </a:pPr>
            <a:r>
              <a:rPr b="0" lang="fr-FR" sz="2000" strike="noStrike" u="none">
                <a:solidFill>
                  <a:schemeClr val="dk2"/>
                </a:solidFill>
                <a:uFillTx/>
                <a:latin typeface="Calibri"/>
                <a:ea typeface="Calibri"/>
              </a:rPr>
              <a:t>BYD, constructeur automobile chinois, vient de prendre la première place mondiale des constructeurs de voitures particulières électriques devant Tesla (Dernier trimestre 2023).</a:t>
            </a:r>
            <a:endParaRPr b="0" lang="en-US" sz="2000" strike="noStrike" u="none">
              <a:solidFill>
                <a:schemeClr val="dk2"/>
              </a:solidFill>
              <a:uFillTx/>
              <a:latin typeface="Franklin Gothic Book"/>
            </a:endParaRPr>
          </a:p>
          <a:p>
            <a:pPr marL="384120" indent="-384120" algn="just" defTabSz="914400">
              <a:lnSpc>
                <a:spcPct val="94000"/>
              </a:lnSpc>
              <a:spcBef>
                <a:spcPts val="1001"/>
              </a:spcBef>
              <a:spcAft>
                <a:spcPts val="201"/>
              </a:spcAft>
              <a:buClr>
                <a:srgbClr val="191b0e"/>
              </a:buClr>
              <a:buFont typeface="Franklin Gothic Book"/>
              <a:buChar char="■"/>
            </a:pPr>
            <a:r>
              <a:rPr b="0" lang="fr-FR" sz="2000" strike="noStrike" u="none">
                <a:solidFill>
                  <a:schemeClr val="dk2"/>
                </a:solidFill>
                <a:uFillTx/>
                <a:latin typeface="Calibri"/>
                <a:ea typeface="Calibri"/>
              </a:rPr>
              <a:t>Elon Musk est un capitaine d’industrie visionnaire mais également un peu fantasque. Il prend beaucoup de risques, ce qui peut rapporter gros mais également coûter cher.</a:t>
            </a:r>
            <a:endParaRPr b="0" lang="en-US" sz="2000" strike="noStrike" u="none">
              <a:solidFill>
                <a:schemeClr val="dk2"/>
              </a:solidFill>
              <a:uFillTx/>
              <a:latin typeface="Franklin Gothic Book"/>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2"/>
        </a:solidFill>
      </p:bgPr>
    </p:bg>
    <p:spTree>
      <p:nvGrpSpPr>
        <p:cNvPr id="1" name=""/>
        <p:cNvGrpSpPr/>
        <p:nvPr/>
      </p:nvGrpSpPr>
      <p:grpSpPr>
        <a:xfrm>
          <a:off x="0" y="0"/>
          <a:ext cx="0" cy="0"/>
          <a:chOff x="0" y="0"/>
          <a:chExt cx="0" cy="0"/>
        </a:xfrm>
      </p:grpSpPr>
      <p:sp useBgFill="1">
        <p:nvSpPr>
          <p:cNvPr id="123" name="Rectangle 9">
            <a:extLst>
              <a:ext uri="{C183D7F6-B498-43B3-948B-1728B52AA6E4}">
                <adec:decorative xmlns:adec="http://schemas.microsoft.com/office/drawing/2017/decorative" val="1"/>
              </a:ext>
            </a:extLst>
          </p:cNvPr>
          <p:cNvSpPr/>
          <p:nvPr/>
        </p:nvSpPr>
        <p:spPr>
          <a:xfrm>
            <a:off x="0" y="0"/>
            <a:ext cx="12188520" cy="68576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457200">
              <a:lnSpc>
                <a:spcPct val="100000"/>
              </a:lnSpc>
            </a:pPr>
            <a:endParaRPr b="0" lang="en-US" sz="1800" strike="noStrike" u="none">
              <a:solidFill>
                <a:schemeClr val="lt1"/>
              </a:solidFill>
              <a:uFillTx/>
              <a:latin typeface="Franklin Gothic Book"/>
            </a:endParaRPr>
          </a:p>
        </p:txBody>
      </p:sp>
      <p:sp>
        <p:nvSpPr>
          <p:cNvPr id="124" name="PlaceHolder 1"/>
          <p:cNvSpPr>
            <a:spLocks noGrp="1"/>
          </p:cNvSpPr>
          <p:nvPr>
            <p:ph type="title"/>
          </p:nvPr>
        </p:nvSpPr>
        <p:spPr>
          <a:xfrm>
            <a:off x="1021680" y="4278240"/>
            <a:ext cx="4912920" cy="1762560"/>
          </a:xfrm>
          <a:prstGeom prst="rect">
            <a:avLst/>
          </a:prstGeom>
          <a:noFill/>
          <a:ln w="0">
            <a:noFill/>
          </a:ln>
        </p:spPr>
        <p:txBody>
          <a:bodyPr lIns="91440" rIns="91440" tIns="45720" bIns="45720" anchor="t">
            <a:normAutofit/>
          </a:bodyPr>
          <a:p>
            <a:pPr indent="0" defTabSz="914400">
              <a:lnSpc>
                <a:spcPct val="89000"/>
              </a:lnSpc>
              <a:buNone/>
            </a:pPr>
            <a:r>
              <a:rPr b="0" lang="fr-FR" sz="4100" strike="noStrike" u="none">
                <a:solidFill>
                  <a:schemeClr val="dk2"/>
                </a:solidFill>
                <a:uFillTx/>
                <a:latin typeface="Franklin Gothic Book"/>
              </a:rPr>
              <a:t>Analyse du comportement des autres investisseurs </a:t>
            </a:r>
            <a:endParaRPr b="0" lang="en-US" sz="4100" strike="noStrike" u="none">
              <a:solidFill>
                <a:schemeClr val="dk1"/>
              </a:solidFill>
              <a:uFillTx/>
              <a:latin typeface="Franklin Gothic Book"/>
            </a:endParaRPr>
          </a:p>
        </p:txBody>
      </p:sp>
      <p:pic>
        <p:nvPicPr>
          <p:cNvPr id="125" name="Image 3" descr="Une image contenant texte, diagramme, capture d’écran, Police&#10;&#10;Description générée automatiquement"/>
          <p:cNvPicPr/>
          <p:nvPr/>
        </p:nvPicPr>
        <p:blipFill>
          <a:blip r:embed="rId1"/>
          <a:stretch/>
        </p:blipFill>
        <p:spPr>
          <a:xfrm>
            <a:off x="157680" y="473760"/>
            <a:ext cx="5780160" cy="2991240"/>
          </a:xfrm>
          <a:prstGeom prst="rect">
            <a:avLst/>
          </a:prstGeom>
          <a:noFill/>
          <a:ln w="0">
            <a:noFill/>
          </a:ln>
        </p:spPr>
      </p:pic>
      <p:pic>
        <p:nvPicPr>
          <p:cNvPr id="126" name="Image 4" descr="Une image contenant texte, diagramme, capture d’écran, Tracé&#10;&#10;Description générée automatiquement"/>
          <p:cNvPicPr/>
          <p:nvPr/>
        </p:nvPicPr>
        <p:blipFill>
          <a:blip r:embed="rId2"/>
          <a:stretch/>
        </p:blipFill>
        <p:spPr>
          <a:xfrm>
            <a:off x="6253560" y="473760"/>
            <a:ext cx="5780160" cy="3020040"/>
          </a:xfrm>
          <a:prstGeom prst="rect">
            <a:avLst/>
          </a:prstGeom>
          <a:noFill/>
          <a:ln w="0">
            <a:noFill/>
          </a:ln>
        </p:spPr>
      </p:pic>
      <p:sp>
        <p:nvSpPr>
          <p:cNvPr id="127" name="Freeform: Shape 11">
            <a:extLst>
              <a:ext uri="{C183D7F6-B498-43B3-948B-1728B52AA6E4}">
                <adec:decorative xmlns:adec="http://schemas.microsoft.com/office/drawing/2017/decorative" val="1"/>
              </a:ext>
            </a:extLst>
          </p:cNvPr>
          <p:cNvSpPr/>
          <p:nvPr/>
        </p:nvSpPr>
        <p:spPr>
          <a:xfrm flipH="1" flipV="1">
            <a:off x="434520" y="3856320"/>
            <a:ext cx="1956960" cy="1103400"/>
          </a:xfrm>
          <a:custGeom>
            <a:avLst/>
            <a:gdLst>
              <a:gd name="textAreaLeft" fmla="*/ 360 w 1956960"/>
              <a:gd name="textAreaRight" fmla="*/ 1957680 w 1956960"/>
              <a:gd name="textAreaTop" fmla="*/ -360 h 1103400"/>
              <a:gd name="textAreaBottom" fmla="*/ 1103400 h 1103400"/>
            </a:gdLst>
            <a:ahLst/>
            <a:rect l="textAreaLeft" t="textAreaTop" r="textAreaRight" b="textAreaBottom"/>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ln>
        </p:spPr>
        <p:style>
          <a:lnRef idx="0"/>
          <a:fillRef idx="0"/>
          <a:effectRef idx="0"/>
          <a:fontRef idx="minor"/>
        </p:style>
        <p:txBody>
          <a:bodyPr lIns="90000" rIns="90000" tIns="45000" bIns="45000" anchor="t">
            <a:noAutofit/>
          </a:bodyPr>
          <a:p>
            <a:pPr defTabSz="457200">
              <a:lnSpc>
                <a:spcPct val="100000"/>
              </a:lnSpc>
            </a:pPr>
            <a:endParaRPr b="0" lang="fr-FR" sz="1800" strike="noStrike" u="none">
              <a:solidFill>
                <a:schemeClr val="dk1"/>
              </a:solidFill>
              <a:uFillTx/>
              <a:latin typeface="Franklin Gothic Book"/>
            </a:endParaRPr>
          </a:p>
        </p:txBody>
      </p:sp>
      <p:sp>
        <p:nvSpPr>
          <p:cNvPr id="128" name="PlaceHolder 2"/>
          <p:cNvSpPr>
            <a:spLocks noGrp="1"/>
          </p:cNvSpPr>
          <p:nvPr>
            <p:ph/>
          </p:nvPr>
        </p:nvSpPr>
        <p:spPr>
          <a:xfrm>
            <a:off x="6253920" y="4199400"/>
            <a:ext cx="4718520" cy="1841400"/>
          </a:xfrm>
          <a:prstGeom prst="rect">
            <a:avLst/>
          </a:prstGeom>
          <a:noFill/>
          <a:ln w="0">
            <a:noFill/>
          </a:ln>
        </p:spPr>
        <p:txBody>
          <a:bodyPr lIns="91440" rIns="91440" tIns="45720" bIns="45720" anchor="t">
            <a:normAutofit/>
          </a:bodyPr>
          <a:p>
            <a:pPr marL="384120" indent="-384120" defTabSz="914400">
              <a:lnSpc>
                <a:spcPct val="94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Calibri"/>
              </a:rPr>
              <a:t>Observation des variations du prix des actions (source Etoro) : </a:t>
            </a:r>
            <a:endParaRPr b="0" lang="en-US" sz="1800" strike="noStrike" u="none">
              <a:solidFill>
                <a:schemeClr val="dk2"/>
              </a:solidFill>
              <a:uFillTx/>
              <a:latin typeface="Franklin Gothic Book"/>
            </a:endParaRPr>
          </a:p>
          <a:p>
            <a:pPr marL="384120" indent="-384120" defTabSz="914400">
              <a:lnSpc>
                <a:spcPct val="94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Calibri"/>
              </a:rPr>
              <a:t>Variation sur un an à gauche</a:t>
            </a:r>
            <a:endParaRPr b="0" lang="en-US" sz="1800" strike="noStrike" u="none">
              <a:solidFill>
                <a:schemeClr val="dk2"/>
              </a:solidFill>
              <a:uFillTx/>
              <a:latin typeface="Franklin Gothic Book"/>
            </a:endParaRPr>
          </a:p>
          <a:p>
            <a:pPr marL="384120" indent="-384120" defTabSz="914400">
              <a:lnSpc>
                <a:spcPct val="94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Calibri"/>
              </a:rPr>
              <a:t>Variation sur une semaine à droite (du 19 au 25 février)</a:t>
            </a:r>
            <a:endParaRPr b="0" lang="en-US" sz="1800" strike="noStrike" u="none">
              <a:solidFill>
                <a:schemeClr val="dk2"/>
              </a:solidFill>
              <a:uFillTx/>
              <a:latin typeface="Franklin Gothic Book"/>
            </a:endParaRPr>
          </a:p>
        </p:txBody>
      </p:sp>
      <p:sp>
        <p:nvSpPr>
          <p:cNvPr id="129" name="Freeform: Shape 13">
            <a:extLst>
              <a:ext uri="{C183D7F6-B498-43B3-948B-1728B52AA6E4}">
                <adec:decorative xmlns:adec="http://schemas.microsoft.com/office/drawing/2017/decorative" val="1"/>
              </a:ext>
            </a:extLst>
          </p:cNvPr>
          <p:cNvSpPr/>
          <p:nvPr/>
        </p:nvSpPr>
        <p:spPr>
          <a:xfrm>
            <a:off x="9796680" y="5311080"/>
            <a:ext cx="2041920" cy="1213200"/>
          </a:xfrm>
          <a:custGeom>
            <a:avLst/>
            <a:gdLst>
              <a:gd name="textAreaLeft" fmla="*/ 0 w 2041920"/>
              <a:gd name="textAreaRight" fmla="*/ 2042280 w 2041920"/>
              <a:gd name="textAreaTop" fmla="*/ 0 h 1213200"/>
              <a:gd name="textAreaBottom" fmla="*/ 1213560 h 1213200"/>
            </a:gdLst>
            <a:ahLst/>
            <a:rect l="textAreaLeft" t="textAreaTop" r="textAreaRight" b="textAreaBottom"/>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ln>
        </p:spPr>
        <p:style>
          <a:lnRef idx="0"/>
          <a:fillRef idx="0"/>
          <a:effectRef idx="0"/>
          <a:fontRef idx="minor"/>
        </p:style>
        <p:txBody>
          <a:bodyPr lIns="90000" rIns="90000" tIns="45000" bIns="45000" anchor="t">
            <a:noAutofit/>
          </a:bodyPr>
          <a:p>
            <a:pPr defTabSz="457200">
              <a:lnSpc>
                <a:spcPct val="100000"/>
              </a:lnSpc>
            </a:pPr>
            <a:endParaRPr b="0" lang="fr-FR" sz="1800" strike="noStrike" u="none">
              <a:solidFill>
                <a:schemeClr val="dk1"/>
              </a:solidFill>
              <a:uFillTx/>
              <a:latin typeface="Franklin Gothic Book"/>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730080" y="0"/>
            <a:ext cx="9600840" cy="677520"/>
          </a:xfrm>
          <a:prstGeom prst="rect">
            <a:avLst/>
          </a:prstGeom>
          <a:noFill/>
          <a:ln w="0">
            <a:noFill/>
          </a:ln>
        </p:spPr>
        <p:txBody>
          <a:bodyPr lIns="91440" rIns="91440" tIns="45720" bIns="45720" anchor="t">
            <a:normAutofit lnSpcReduction="9999"/>
          </a:bodyPr>
          <a:p>
            <a:pPr indent="0" defTabSz="914400">
              <a:lnSpc>
                <a:spcPct val="89000"/>
              </a:lnSpc>
              <a:buNone/>
            </a:pPr>
            <a:r>
              <a:rPr b="0" lang="fr-FR" sz="4400" strike="noStrike" u="none">
                <a:solidFill>
                  <a:schemeClr val="dk2"/>
                </a:solidFill>
                <a:uFillTx/>
                <a:latin typeface="Franklin Gothic Book"/>
              </a:rPr>
              <a:t>Bilan 2.1 texte à trous</a:t>
            </a:r>
            <a:endParaRPr b="0" lang="en-US" sz="4400" strike="noStrike" u="none">
              <a:solidFill>
                <a:schemeClr val="dk1"/>
              </a:solidFill>
              <a:uFillTx/>
              <a:latin typeface="Franklin Gothic Book"/>
            </a:endParaRPr>
          </a:p>
        </p:txBody>
      </p:sp>
      <p:sp>
        <p:nvSpPr>
          <p:cNvPr id="131" name="PlaceHolder 2"/>
          <p:cNvSpPr>
            <a:spLocks noGrp="1"/>
          </p:cNvSpPr>
          <p:nvPr>
            <p:ph/>
          </p:nvPr>
        </p:nvSpPr>
        <p:spPr>
          <a:xfrm>
            <a:off x="730080" y="677880"/>
            <a:ext cx="11205000" cy="5915160"/>
          </a:xfrm>
          <a:prstGeom prst="rect">
            <a:avLst/>
          </a:prstGeom>
          <a:noFill/>
          <a:ln w="0">
            <a:noFill/>
          </a:ln>
        </p:spPr>
        <p:txBody>
          <a:bodyPr lIns="91440" rIns="91440" tIns="45720" bIns="45720" anchor="t">
            <a:normAutofit lnSpcReduction="9999"/>
          </a:bodyPr>
          <a:p>
            <a:pPr marL="384120" indent="-384120" algn="just" defTabSz="914400">
              <a:lnSpc>
                <a:spcPct val="150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Aptos"/>
              </a:rPr>
              <a:t>Sur les marchés financiers s’échangent des_________________, qui sont des éléments de patrimoine possédés par les investisseurs. Les actifs les plus connus sont les ________________qui sont des titres de propriété et les ___________________qui sont des titres de dette. Les investisseurs espèrent en tirer des revenus comme le_________________, ou une plus-value en cas de revente à un prix ______________au prix d’achat de l’actif.</a:t>
            </a:r>
            <a:endParaRPr b="0" lang="en-US" sz="1800" strike="noStrike" u="none">
              <a:solidFill>
                <a:schemeClr val="dk2"/>
              </a:solidFill>
              <a:uFillTx/>
              <a:latin typeface="Franklin Gothic Book"/>
            </a:endParaRPr>
          </a:p>
          <a:p>
            <a:pPr marL="384120" indent="-384120" algn="just" defTabSz="914400">
              <a:lnSpc>
                <a:spcPct val="150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Aptos"/>
              </a:rPr>
              <a:t>Le prix d’un actif financier dépend de l’offre et de la demande sur le marché financier. Il évolue en fonction du désir de posséder l’actif par les investisseurs. Plus un actif est désiré, plus sa valeur ________et inversement. Ce qui motive le désir de possession de l’actif sont les _____________par l’investisseur lors de son achat. </a:t>
            </a:r>
            <a:endParaRPr b="0" lang="en-US" sz="1800" strike="noStrike" u="none">
              <a:solidFill>
                <a:schemeClr val="dk2"/>
              </a:solidFill>
              <a:uFillTx/>
              <a:latin typeface="Franklin Gothic Book"/>
            </a:endParaRPr>
          </a:p>
          <a:p>
            <a:pPr marL="384120" indent="-384120" algn="just" defTabSz="914400">
              <a:lnSpc>
                <a:spcPct val="150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Aptos"/>
              </a:rPr>
              <a:t>L’investisseur réalise donc des anticipations afin de fixer son prix d’achat ou de vente. Ces anticipations sont basées sur l’______________ concernant l’actif recherché, plus particulièrement sa ________________________et les anticipations des investisseurs sur le comportement des autres investisseurs.</a:t>
            </a:r>
            <a:endParaRPr b="0" lang="en-US" sz="1800" strike="noStrike" u="none">
              <a:solidFill>
                <a:schemeClr val="dk2"/>
              </a:solidFill>
              <a:uFillTx/>
              <a:latin typeface="Franklin Gothic Book"/>
            </a:endParaRPr>
          </a:p>
          <a:p>
            <a:pPr marL="343080" indent="-343080" algn="just" defTabSz="914400">
              <a:lnSpc>
                <a:spcPct val="150000"/>
              </a:lnSpc>
              <a:spcBef>
                <a:spcPts val="1001"/>
              </a:spcBef>
              <a:spcAft>
                <a:spcPts val="201"/>
              </a:spcAft>
              <a:buClr>
                <a:srgbClr val="191b0e"/>
              </a:buClr>
              <a:buFont typeface="Calibri"/>
              <a:buChar char="-"/>
            </a:pPr>
            <a:r>
              <a:rPr b="0" lang="fr-FR" sz="1800" strike="noStrike" u="none">
                <a:solidFill>
                  <a:schemeClr val="dk2"/>
                </a:solidFill>
                <a:uFillTx/>
                <a:latin typeface="Calibri"/>
                <a:ea typeface="Aptos"/>
              </a:rPr>
              <a:t>Sa valeur fondamentale repose sur une analyse du lien entre l’actif et « l’économie réelle ». L’investisseur va analyser la ___________de l’agent (entreprise, Etat…) dont dépend l’action ou la dette, ainsi que la ____________________________et le contexte politique. Si l’information concernant la valeur fondamentale est correctement diffusée sur le marché, la valeur de l’actif est égale à sa valeur fondamentale.</a:t>
            </a:r>
            <a:endParaRPr b="0" lang="en-US" sz="1800" strike="noStrike" u="none">
              <a:solidFill>
                <a:schemeClr val="dk2"/>
              </a:solidFill>
              <a:uFillTx/>
              <a:latin typeface="Franklin Gothic Book"/>
            </a:endParaRPr>
          </a:p>
          <a:p>
            <a:pPr indent="0" defTabSz="914400">
              <a:lnSpc>
                <a:spcPct val="94000"/>
              </a:lnSpc>
              <a:spcBef>
                <a:spcPts val="1001"/>
              </a:spcBef>
              <a:spcAft>
                <a:spcPts val="201"/>
              </a:spcAft>
              <a:buNone/>
              <a:tabLst>
                <a:tab algn="l" pos="0"/>
              </a:tabLst>
            </a:pPr>
            <a:endParaRPr b="0" lang="en-US" sz="2000" strike="noStrike" u="none">
              <a:solidFill>
                <a:schemeClr val="dk2"/>
              </a:solidFill>
              <a:uFillTx/>
              <a:latin typeface="Franklin Gothic Book"/>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730080" y="0"/>
            <a:ext cx="9600840" cy="677520"/>
          </a:xfrm>
          <a:prstGeom prst="rect">
            <a:avLst/>
          </a:prstGeom>
          <a:noFill/>
          <a:ln w="0">
            <a:noFill/>
          </a:ln>
        </p:spPr>
        <p:txBody>
          <a:bodyPr lIns="91440" rIns="91440" tIns="45720" bIns="45720" anchor="t">
            <a:normAutofit lnSpcReduction="9999"/>
          </a:bodyPr>
          <a:p>
            <a:pPr indent="0" defTabSz="914400">
              <a:lnSpc>
                <a:spcPct val="89000"/>
              </a:lnSpc>
              <a:buNone/>
            </a:pPr>
            <a:r>
              <a:rPr b="0" lang="fr-FR" sz="4400" strike="noStrike" u="none">
                <a:solidFill>
                  <a:schemeClr val="dk2"/>
                </a:solidFill>
                <a:uFillTx/>
                <a:latin typeface="Franklin Gothic Book"/>
              </a:rPr>
              <a:t>Bilan 2.1 texte à trous</a:t>
            </a:r>
            <a:endParaRPr b="0" lang="en-US" sz="4400" strike="noStrike" u="none">
              <a:solidFill>
                <a:schemeClr val="dk1"/>
              </a:solidFill>
              <a:uFillTx/>
              <a:latin typeface="Franklin Gothic Book"/>
            </a:endParaRPr>
          </a:p>
        </p:txBody>
      </p:sp>
      <p:sp>
        <p:nvSpPr>
          <p:cNvPr id="133" name="PlaceHolder 2"/>
          <p:cNvSpPr>
            <a:spLocks noGrp="1"/>
          </p:cNvSpPr>
          <p:nvPr>
            <p:ph/>
          </p:nvPr>
        </p:nvSpPr>
        <p:spPr>
          <a:xfrm>
            <a:off x="730080" y="677880"/>
            <a:ext cx="11205000" cy="5915160"/>
          </a:xfrm>
          <a:prstGeom prst="rect">
            <a:avLst/>
          </a:prstGeom>
          <a:noFill/>
          <a:ln w="0">
            <a:noFill/>
          </a:ln>
        </p:spPr>
        <p:txBody>
          <a:bodyPr lIns="91440" rIns="91440" tIns="45720" bIns="45720" anchor="t">
            <a:normAutofit lnSpcReduction="9999"/>
          </a:bodyPr>
          <a:p>
            <a:pPr marL="384120" indent="-384120" algn="just" defTabSz="914400">
              <a:lnSpc>
                <a:spcPct val="150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Aptos"/>
              </a:rPr>
              <a:t>Ex : Pour savoir s’il est intéressant d’acheter une action de l’entreprise Tesla, j’observe ses indicateurs de performance (bénéfices, chiffre d’affaires, investissement…) ainsi que le contexte politique américain (est-il favorable à cette entreprise) et la conjoncture mondiale (tensions commerciales avec la Chine, Guerre en Ukraine…). </a:t>
            </a:r>
            <a:r>
              <a:rPr b="0" i="1" lang="fr-FR" sz="1800" strike="noStrike" u="none">
                <a:solidFill>
                  <a:schemeClr val="dk2"/>
                </a:solidFill>
                <a:uFillTx/>
                <a:latin typeface="Calibri"/>
                <a:ea typeface="Aptos"/>
              </a:rPr>
              <a:t>L’analyse fondamentale de Tesla montre que cette entreprise n’a jamais versé de dividendes malgré une forte progression du chiffre d’affaires. La progression des véhicules électriques chinois augmente la concurrence dans ce secteur </a:t>
            </a:r>
            <a:r>
              <a:rPr b="0" i="1" lang="fr-FR" sz="1800" strike="noStrike" u="none">
                <a:solidFill>
                  <a:schemeClr val="dk2"/>
                </a:solidFill>
                <a:uFillTx/>
                <a:latin typeface="Wingdings"/>
                <a:ea typeface="Aptos"/>
              </a:rPr>
              <a:t></a:t>
            </a:r>
            <a:r>
              <a:rPr b="0" i="1" lang="fr-FR" sz="1800" strike="noStrike" u="none">
                <a:solidFill>
                  <a:schemeClr val="dk2"/>
                </a:solidFill>
                <a:uFillTx/>
                <a:latin typeface="Calibri"/>
                <a:ea typeface="Aptos"/>
              </a:rPr>
              <a:t> questionnement sur la valeur fondamentale.</a:t>
            </a:r>
            <a:endParaRPr b="0" lang="en-US" sz="1800" strike="noStrike" u="none">
              <a:solidFill>
                <a:schemeClr val="dk2"/>
              </a:solidFill>
              <a:uFillTx/>
              <a:latin typeface="Franklin Gothic Book"/>
            </a:endParaRPr>
          </a:p>
          <a:p>
            <a:pPr marL="343080" indent="-343080" algn="just" defTabSz="914400">
              <a:lnSpc>
                <a:spcPct val="150000"/>
              </a:lnSpc>
              <a:spcBef>
                <a:spcPts val="1001"/>
              </a:spcBef>
              <a:spcAft>
                <a:spcPts val="201"/>
              </a:spcAft>
              <a:buClr>
                <a:srgbClr val="191b0e"/>
              </a:buClr>
              <a:buFont typeface="Calibri"/>
              <a:buChar char="-"/>
            </a:pPr>
            <a:r>
              <a:rPr b="0" lang="fr-FR" sz="1800" strike="noStrike" u="none">
                <a:solidFill>
                  <a:schemeClr val="dk2"/>
                </a:solidFill>
                <a:uFillTx/>
                <a:latin typeface="Calibri"/>
                <a:ea typeface="Aptos"/>
              </a:rPr>
              <a:t>Cependant l’information est _______________pour différentes raisons (coût élevé de la recherche d’information, complexité de l’actif financier, asymétries d’information). Ainsi les investisseurs doivent observer également le _____________________des autres investisseurs sur le marché pour décider de l’achat ou de la vente, leur comportement révélant potentiellement leur information sur l’actif. La valeur de l’actif est donc également fonction des anticipations que font les investisseurs sur le comportement des autres investisseurs. </a:t>
            </a:r>
            <a:endParaRPr b="0" lang="en-US" sz="1800" strike="noStrike" u="none">
              <a:solidFill>
                <a:schemeClr val="dk2"/>
              </a:solidFill>
              <a:uFillTx/>
              <a:latin typeface="Franklin Gothic Book"/>
            </a:endParaRPr>
          </a:p>
          <a:p>
            <a:pPr marL="384120" indent="-384120" algn="just" defTabSz="914400">
              <a:lnSpc>
                <a:spcPct val="150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Aptos"/>
              </a:rPr>
              <a:t>Ex : Il  semble que sur le marché la tendance soit à l’achat après une période de baisse du prix de l’action et le discours des investisseurs est optimiste (comportement anticipé des autres investisseurs) </a:t>
            </a:r>
            <a:r>
              <a:rPr b="0" i="1" lang="fr-FR" sz="1800" strike="noStrike" u="none">
                <a:solidFill>
                  <a:schemeClr val="dk2"/>
                </a:solidFill>
                <a:uFillTx/>
                <a:latin typeface="Wingdings"/>
                <a:ea typeface="Aptos"/>
              </a:rPr>
              <a:t></a:t>
            </a:r>
            <a:r>
              <a:rPr b="0" i="1" lang="fr-FR" sz="1800" strike="noStrike" u="none">
                <a:solidFill>
                  <a:schemeClr val="dk2"/>
                </a:solidFill>
                <a:uFillTx/>
                <a:latin typeface="Calibri"/>
                <a:ea typeface="Aptos"/>
              </a:rPr>
              <a:t> L’analyse du comportement des autres investisseurs pousse à l’achat modéré de ces actions.</a:t>
            </a:r>
            <a:endParaRPr b="0" lang="en-US" sz="1800" strike="noStrike" u="none">
              <a:solidFill>
                <a:schemeClr val="dk2"/>
              </a:solidFill>
              <a:uFillTx/>
              <a:latin typeface="Franklin Gothic Book"/>
            </a:endParaRPr>
          </a:p>
          <a:p>
            <a:pPr indent="0" defTabSz="914400">
              <a:lnSpc>
                <a:spcPct val="94000"/>
              </a:lnSpc>
              <a:spcBef>
                <a:spcPts val="1001"/>
              </a:spcBef>
              <a:spcAft>
                <a:spcPts val="201"/>
              </a:spcAft>
              <a:buNone/>
              <a:tabLst>
                <a:tab algn="l" pos="0"/>
              </a:tabLst>
            </a:pPr>
            <a:endParaRPr b="0" lang="en-US" sz="2000" strike="noStrike" u="none">
              <a:solidFill>
                <a:schemeClr val="dk2"/>
              </a:solidFill>
              <a:uFillTx/>
              <a:latin typeface="Franklin Gothic Book"/>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765000" y="1301400"/>
            <a:ext cx="9612720" cy="2852280"/>
          </a:xfrm>
          <a:prstGeom prst="rect">
            <a:avLst/>
          </a:prstGeom>
          <a:noFill/>
          <a:ln w="0">
            <a:noFill/>
          </a:ln>
        </p:spPr>
        <p:txBody>
          <a:bodyPr lIns="91440" rIns="91440" tIns="45720" bIns="45720" anchor="b">
            <a:noAutofit/>
          </a:bodyPr>
          <a:p>
            <a:pPr indent="0">
              <a:buNone/>
            </a:pPr>
            <a:endParaRPr b="0" lang="en-US" sz="7200" strike="noStrike" u="none" cap="all">
              <a:solidFill>
                <a:schemeClr val="lt2"/>
              </a:solidFill>
              <a:uFillTx/>
              <a:latin typeface="Franklin Gothic Book"/>
            </a:endParaRPr>
          </a:p>
        </p:txBody>
      </p:sp>
      <p:sp>
        <p:nvSpPr>
          <p:cNvPr id="135" name="PlaceHolder 2"/>
          <p:cNvSpPr>
            <a:spLocks noGrp="1"/>
          </p:cNvSpPr>
          <p:nvPr>
            <p:ph/>
          </p:nvPr>
        </p:nvSpPr>
        <p:spPr>
          <a:xfrm>
            <a:off x="465120" y="4154040"/>
            <a:ext cx="10507320" cy="1402200"/>
          </a:xfrm>
          <a:prstGeom prst="rect">
            <a:avLst/>
          </a:prstGeom>
          <a:noFill/>
          <a:ln w="0">
            <a:noFill/>
          </a:ln>
        </p:spPr>
        <p:txBody>
          <a:bodyPr lIns="91440" rIns="91440" tIns="45720" bIns="45720" anchor="t">
            <a:normAutofit fontScale="92500" lnSpcReduction="9999"/>
          </a:bodyPr>
          <a:p>
            <a:pPr indent="0" algn="r" defTabSz="914400">
              <a:lnSpc>
                <a:spcPct val="112000"/>
              </a:lnSpc>
              <a:buNone/>
              <a:tabLst>
                <a:tab algn="l" pos="0"/>
              </a:tabLst>
            </a:pPr>
            <a:r>
              <a:rPr b="0" lang="fr-FR" sz="2400" strike="noStrike" u="none">
                <a:solidFill>
                  <a:schemeClr val="lt2"/>
                </a:solidFill>
                <a:uFillTx/>
                <a:latin typeface="Franklin Gothic Book"/>
              </a:rPr>
              <a:t>2.2.</a:t>
            </a:r>
            <a:r>
              <a:rPr b="0" lang="fr-FR" sz="2400" strike="noStrike" u="none">
                <a:solidFill>
                  <a:schemeClr val="lt2"/>
                </a:solidFill>
                <a:uFillTx/>
                <a:latin typeface="Franklin Gothic Book"/>
              </a:rPr>
              <a:t>	</a:t>
            </a:r>
            <a:r>
              <a:rPr b="0" lang="fr-FR" sz="2400" strike="noStrike" u="none">
                <a:solidFill>
                  <a:schemeClr val="lt2"/>
                </a:solidFill>
                <a:uFillTx/>
                <a:latin typeface="Franklin Gothic Book"/>
              </a:rPr>
              <a:t>L’ information imparfaite des agents économiques sur la valeur fondamentale d’un actif peut provoquer une bulle spéculative et son éclatement</a:t>
            </a:r>
            <a:endParaRPr b="0" lang="en-US" sz="2400" strike="noStrike" u="none">
              <a:solidFill>
                <a:schemeClr val="lt2"/>
              </a:solidFill>
              <a:uFillTx/>
              <a:latin typeface="Franklin Gothic Book"/>
            </a:endParaRPr>
          </a:p>
          <a:p>
            <a:pPr indent="0" algn="r" defTabSz="914400">
              <a:lnSpc>
                <a:spcPct val="112000"/>
              </a:lnSpc>
              <a:buNone/>
              <a:tabLst>
                <a:tab algn="l" pos="0"/>
              </a:tabLst>
            </a:pPr>
            <a:r>
              <a:rPr b="0" lang="fr-FR" sz="2400" strike="noStrike" u="none">
                <a:solidFill>
                  <a:schemeClr val="lt2"/>
                </a:solidFill>
                <a:uFillTx/>
                <a:latin typeface="Franklin Gothic Book"/>
              </a:rPr>
              <a:t>2.2.1.</a:t>
            </a:r>
            <a:r>
              <a:rPr b="0" lang="fr-FR" sz="2400" strike="noStrike" u="none">
                <a:solidFill>
                  <a:schemeClr val="lt2"/>
                </a:solidFill>
                <a:uFillTx/>
                <a:latin typeface="Franklin Gothic Book"/>
              </a:rPr>
              <a:t>	</a:t>
            </a:r>
            <a:r>
              <a:rPr b="0" lang="fr-FR" sz="2400" strike="noStrike" u="none">
                <a:solidFill>
                  <a:schemeClr val="lt2"/>
                </a:solidFill>
                <a:uFillTx/>
                <a:latin typeface="Franklin Gothic Book"/>
              </a:rPr>
              <a:t>Qu’est-ce qu’une bulle spéculative ?</a:t>
            </a:r>
            <a:endParaRPr b="0" lang="en-US" sz="2400" strike="noStrike" u="none">
              <a:solidFill>
                <a:schemeClr val="lt2"/>
              </a:solidFill>
              <a:uFillTx/>
              <a:latin typeface="Franklin Gothic Book"/>
            </a:endParaRPr>
          </a:p>
          <a:p>
            <a:pPr indent="0" algn="r" defTabSz="914400">
              <a:lnSpc>
                <a:spcPct val="112000"/>
              </a:lnSpc>
              <a:buNone/>
              <a:tabLst>
                <a:tab algn="l" pos="0"/>
              </a:tabLst>
            </a:pPr>
            <a:endParaRPr b="0" lang="en-US" sz="2400" strike="noStrike" u="none">
              <a:solidFill>
                <a:schemeClr val="lt2"/>
              </a:solidFill>
              <a:uFillTx/>
              <a:latin typeface="Franklin Gothic Book"/>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537480" y="70200"/>
            <a:ext cx="9600840" cy="148572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2.2.1</a:t>
            </a:r>
            <a:endParaRPr b="0" lang="en-US" sz="4400" strike="noStrike" u="none">
              <a:solidFill>
                <a:schemeClr val="dk1"/>
              </a:solidFill>
              <a:uFillTx/>
              <a:latin typeface="Franklin Gothic Book"/>
            </a:endParaRPr>
          </a:p>
        </p:txBody>
      </p:sp>
      <p:sp>
        <p:nvSpPr>
          <p:cNvPr id="137" name="PlaceHolder 2"/>
          <p:cNvSpPr>
            <a:spLocks noGrp="1"/>
          </p:cNvSpPr>
          <p:nvPr>
            <p:ph/>
          </p:nvPr>
        </p:nvSpPr>
        <p:spPr>
          <a:xfrm>
            <a:off x="689760" y="609480"/>
            <a:ext cx="9897480" cy="4311000"/>
          </a:xfrm>
          <a:prstGeom prst="rect">
            <a:avLst/>
          </a:prstGeom>
          <a:noFill/>
          <a:ln w="0">
            <a:noFill/>
          </a:ln>
        </p:spPr>
        <p:txBody>
          <a:bodyPr lIns="91440" rIns="91440" tIns="45720" bIns="45720" anchor="t">
            <a:normAutofit/>
          </a:bodyPr>
          <a:p>
            <a:pPr marL="384120" indent="-384120" algn="just" defTabSz="914400">
              <a:lnSpc>
                <a:spcPct val="94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Calibri"/>
              </a:rPr>
              <a:t>Document 3 vidéo : </a:t>
            </a:r>
            <a:r>
              <a:rPr b="1" lang="fr-FR" sz="1800" strike="noStrike" u="none">
                <a:solidFill>
                  <a:schemeClr val="dk2"/>
                </a:solidFill>
                <a:uFillTx/>
                <a:latin typeface="Calibri"/>
                <a:ea typeface="Calibri"/>
              </a:rPr>
              <a:t>Qu'est-ce qu'une bulle de marché ? </a:t>
            </a:r>
            <a:r>
              <a:rPr b="0" lang="fr-FR" sz="1800" strike="noStrike" u="none">
                <a:solidFill>
                  <a:schemeClr val="dk2"/>
                </a:solidFill>
                <a:uFillTx/>
                <a:latin typeface="Calibri"/>
                <a:ea typeface="Calibri"/>
              </a:rPr>
              <a:t>Wikifin</a:t>
            </a:r>
            <a:endParaRPr b="0" lang="en-US" sz="1800" strike="noStrike" u="none">
              <a:solidFill>
                <a:schemeClr val="dk2"/>
              </a:solidFill>
              <a:uFillTx/>
              <a:latin typeface="Franklin Gothic Book"/>
            </a:endParaRPr>
          </a:p>
          <a:p>
            <a:pPr marL="384120" indent="-384120" algn="just" defTabSz="914400">
              <a:lnSpc>
                <a:spcPct val="94000"/>
              </a:lnSpc>
              <a:spcBef>
                <a:spcPts val="1001"/>
              </a:spcBef>
              <a:spcAft>
                <a:spcPts val="201"/>
              </a:spcAft>
              <a:buClr>
                <a:srgbClr val="0563c1"/>
              </a:buClr>
              <a:buFont typeface="Franklin Gothic Book"/>
              <a:buChar char="■"/>
            </a:pPr>
            <a:r>
              <a:rPr b="0" lang="fr-FR" sz="1800" strike="noStrike" u="sng">
                <a:solidFill>
                  <a:srgbClr val="77a2bb"/>
                </a:solidFill>
                <a:uFillTx/>
                <a:latin typeface="Calibri"/>
                <a:ea typeface="Calibri"/>
                <a:hlinkClick r:id="rId1"/>
              </a:rPr>
              <a:t>https://www.youtube.com/watch?v=W6Id3EnL584</a:t>
            </a:r>
            <a:endParaRPr b="0" lang="en-US" sz="1800" strike="noStrike" u="none">
              <a:solidFill>
                <a:schemeClr val="dk2"/>
              </a:solidFill>
              <a:uFillTx/>
              <a:latin typeface="Franklin Gothic Book"/>
            </a:endParaRPr>
          </a:p>
          <a:p>
            <a:pPr marL="384120" indent="-384120" algn="just" defTabSz="914400">
              <a:lnSpc>
                <a:spcPct val="94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Calibri"/>
              </a:rPr>
              <a:t>Questions sur le document vidéo </a:t>
            </a:r>
            <a:endParaRPr b="0" lang="en-US" sz="1800" strike="noStrike" u="none">
              <a:solidFill>
                <a:schemeClr val="dk2"/>
              </a:solidFill>
              <a:uFillTx/>
              <a:latin typeface="Franklin Gothic Book"/>
            </a:endParaRPr>
          </a:p>
          <a:p>
            <a:pPr indent="0" defTabSz="914400">
              <a:lnSpc>
                <a:spcPct val="94000"/>
              </a:lnSpc>
              <a:spcBef>
                <a:spcPts val="1001"/>
              </a:spcBef>
              <a:spcAft>
                <a:spcPts val="201"/>
              </a:spcAft>
              <a:buNone/>
              <a:tabLst>
                <a:tab algn="l" pos="0"/>
              </a:tabLst>
            </a:pPr>
            <a:r>
              <a:rPr b="0" lang="fr-FR" sz="2000" strike="noStrike" u="none">
                <a:solidFill>
                  <a:schemeClr val="dk2"/>
                </a:solidFill>
                <a:uFillTx/>
                <a:latin typeface="Franklin Gothic Book"/>
                <a:ea typeface="Calibri"/>
              </a:rPr>
              <a:t>3 : </a:t>
            </a:r>
            <a:endParaRPr b="0" lang="en-US" sz="2000" strike="noStrike" u="none">
              <a:solidFill>
                <a:schemeClr val="dk2"/>
              </a:solidFill>
              <a:uFillTx/>
              <a:latin typeface="Franklin Gothic Book"/>
            </a:endParaRPr>
          </a:p>
        </p:txBody>
      </p:sp>
      <p:pic>
        <p:nvPicPr>
          <p:cNvPr id="138" name="Image 3" descr="undefined"/>
          <p:cNvPicPr/>
          <p:nvPr/>
        </p:nvPicPr>
        <p:blipFill>
          <a:blip r:embed="rId2"/>
          <a:srcRect l="0" t="0" r="23545" b="0"/>
          <a:stretch/>
        </p:blipFill>
        <p:spPr>
          <a:xfrm>
            <a:off x="2438280" y="1443960"/>
            <a:ext cx="9336240" cy="5413680"/>
          </a:xfrm>
          <a:prstGeom prst="rect">
            <a:avLst/>
          </a:prstGeom>
          <a:noFill/>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765000" y="1301400"/>
            <a:ext cx="9612720" cy="2852280"/>
          </a:xfrm>
          <a:prstGeom prst="rect">
            <a:avLst/>
          </a:prstGeom>
          <a:noFill/>
          <a:ln w="0">
            <a:noFill/>
          </a:ln>
        </p:spPr>
        <p:txBody>
          <a:bodyPr lIns="91440" rIns="91440" tIns="45720" bIns="45720" anchor="b">
            <a:noAutofit/>
          </a:bodyPr>
          <a:p>
            <a:pPr indent="0">
              <a:buNone/>
            </a:pPr>
            <a:endParaRPr b="0" lang="en-US" sz="7200" strike="noStrike" u="none" cap="all">
              <a:solidFill>
                <a:schemeClr val="lt2"/>
              </a:solidFill>
              <a:uFillTx/>
              <a:latin typeface="Franklin Gothic Book"/>
            </a:endParaRPr>
          </a:p>
        </p:txBody>
      </p:sp>
      <p:sp>
        <p:nvSpPr>
          <p:cNvPr id="140" name="PlaceHolder 2"/>
          <p:cNvSpPr>
            <a:spLocks noGrp="1"/>
          </p:cNvSpPr>
          <p:nvPr>
            <p:ph/>
          </p:nvPr>
        </p:nvSpPr>
        <p:spPr>
          <a:xfrm>
            <a:off x="765000" y="4216320"/>
            <a:ext cx="9612720" cy="1143000"/>
          </a:xfrm>
          <a:prstGeom prst="rect">
            <a:avLst/>
          </a:prstGeom>
          <a:noFill/>
          <a:ln w="0">
            <a:noFill/>
          </a:ln>
        </p:spPr>
        <p:txBody>
          <a:bodyPr lIns="91440" rIns="91440" tIns="45720" bIns="45720" anchor="t">
            <a:noAutofit/>
          </a:bodyPr>
          <a:p>
            <a:pPr indent="0" algn="r" defTabSz="914400">
              <a:lnSpc>
                <a:spcPct val="112000"/>
              </a:lnSpc>
              <a:buNone/>
              <a:tabLst>
                <a:tab algn="l" pos="0"/>
              </a:tabLst>
            </a:pPr>
            <a:r>
              <a:rPr b="0" lang="fr-FR" sz="2400" strike="noStrike" u="none">
                <a:solidFill>
                  <a:schemeClr val="lt2"/>
                </a:solidFill>
                <a:uFillTx/>
                <a:latin typeface="Franklin Gothic Book"/>
              </a:rPr>
              <a:t>2.2.2.</a:t>
            </a:r>
            <a:r>
              <a:rPr b="0" lang="fr-FR" sz="2400" strike="noStrike" u="none">
                <a:solidFill>
                  <a:schemeClr val="lt2"/>
                </a:solidFill>
                <a:uFillTx/>
                <a:latin typeface="Franklin Gothic Book"/>
              </a:rPr>
              <a:t>	</a:t>
            </a:r>
            <a:r>
              <a:rPr b="0" lang="fr-FR" sz="2400" strike="noStrike" u="none">
                <a:solidFill>
                  <a:schemeClr val="lt2"/>
                </a:solidFill>
                <a:uFillTx/>
                <a:latin typeface="Franklin Gothic Book"/>
              </a:rPr>
              <a:t>Le comportement mimétique des investisseurs provoque des prophéties autoréalisatrices</a:t>
            </a:r>
            <a:endParaRPr b="0" lang="en-US" sz="2400" strike="noStrike" u="none">
              <a:solidFill>
                <a:schemeClr val="lt2"/>
              </a:solidFill>
              <a:uFillTx/>
              <a:latin typeface="Franklin Gothic Book"/>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765000" y="1301400"/>
            <a:ext cx="9612720" cy="2852280"/>
          </a:xfrm>
          <a:prstGeom prst="rect">
            <a:avLst/>
          </a:prstGeom>
          <a:noFill/>
          <a:ln w="0">
            <a:noFill/>
          </a:ln>
        </p:spPr>
        <p:txBody>
          <a:bodyPr lIns="91440" rIns="91440" tIns="45720" bIns="45720" anchor="b">
            <a:noAutofit/>
          </a:bodyPr>
          <a:p>
            <a:pPr indent="0" algn="r" defTabSz="914400">
              <a:lnSpc>
                <a:spcPct val="89000"/>
              </a:lnSpc>
              <a:buNone/>
            </a:pPr>
            <a:r>
              <a:rPr b="0" lang="fr-FR" sz="7200" strike="noStrike" u="none" cap="all">
                <a:solidFill>
                  <a:schemeClr val="lt2"/>
                </a:solidFill>
                <a:uFillTx/>
                <a:latin typeface="Franklin Gothic Book"/>
              </a:rPr>
              <a:t>Prérequis au chapitre</a:t>
            </a:r>
            <a:endParaRPr b="0" lang="en-US" sz="7200" strike="noStrike" u="none">
              <a:solidFill>
                <a:schemeClr val="lt1"/>
              </a:solidFill>
              <a:uFillTx/>
              <a:latin typeface="Franklin Gothic Book"/>
            </a:endParaRPr>
          </a:p>
        </p:txBody>
      </p:sp>
      <p:sp>
        <p:nvSpPr>
          <p:cNvPr id="95" name="PlaceHolder 2"/>
          <p:cNvSpPr>
            <a:spLocks noGrp="1"/>
          </p:cNvSpPr>
          <p:nvPr>
            <p:ph/>
          </p:nvPr>
        </p:nvSpPr>
        <p:spPr>
          <a:xfrm>
            <a:off x="765000" y="4216320"/>
            <a:ext cx="9612720" cy="1143000"/>
          </a:xfrm>
          <a:prstGeom prst="rect">
            <a:avLst/>
          </a:prstGeom>
          <a:noFill/>
          <a:ln w="0">
            <a:noFill/>
          </a:ln>
        </p:spPr>
        <p:txBody>
          <a:bodyPr lIns="91440" rIns="91440" tIns="45720" bIns="45720" anchor="t">
            <a:noAutofit/>
          </a:bodyPr>
          <a:p>
            <a:pPr indent="0">
              <a:lnSpc>
                <a:spcPct val="94000"/>
              </a:lnSpc>
              <a:spcBef>
                <a:spcPts val="1417"/>
              </a:spcBef>
              <a:buNone/>
            </a:pPr>
            <a:endParaRPr b="0" lang="en-US" sz="2400" strike="noStrike" u="none">
              <a:solidFill>
                <a:schemeClr val="lt2"/>
              </a:solidFill>
              <a:uFillTx/>
              <a:latin typeface="Franklin Gothic Book"/>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810000" y="0"/>
            <a:ext cx="9600840" cy="148572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Situation fictive : décidez-vous d’investir dans le Bitcoin ? Q1 et Q2</a:t>
            </a:r>
            <a:endParaRPr b="0" lang="en-US" sz="4400" strike="noStrike" u="none">
              <a:solidFill>
                <a:schemeClr val="dk1"/>
              </a:solidFill>
              <a:uFillTx/>
              <a:latin typeface="Franklin Gothic Book"/>
            </a:endParaRPr>
          </a:p>
        </p:txBody>
      </p:sp>
      <p:sp>
        <p:nvSpPr>
          <p:cNvPr id="142" name="PlaceHolder 2"/>
          <p:cNvSpPr>
            <a:spLocks noGrp="1"/>
          </p:cNvSpPr>
          <p:nvPr>
            <p:ph/>
          </p:nvPr>
        </p:nvSpPr>
        <p:spPr>
          <a:xfrm>
            <a:off x="1371600" y="2286000"/>
            <a:ext cx="9600840" cy="3580920"/>
          </a:xfrm>
          <a:prstGeom prst="rect">
            <a:avLst/>
          </a:prstGeom>
          <a:noFill/>
          <a:ln w="0">
            <a:noFill/>
          </a:ln>
        </p:spPr>
        <p:txBody>
          <a:bodyPr lIns="91440" rIns="91440" tIns="45720" bIns="45720" anchor="t">
            <a:noAutofit/>
          </a:bodyPr>
          <a:p>
            <a:pPr indent="0">
              <a:lnSpc>
                <a:spcPct val="94000"/>
              </a:lnSpc>
              <a:spcBef>
                <a:spcPts val="1417"/>
              </a:spcBef>
              <a:buNone/>
            </a:pPr>
            <a:endParaRPr b="0" lang="en-US" sz="2000" strike="noStrike" u="none">
              <a:solidFill>
                <a:schemeClr val="dk2"/>
              </a:solidFill>
              <a:uFillTx/>
              <a:latin typeface="Franklin Gothic Book"/>
            </a:endParaRPr>
          </a:p>
        </p:txBody>
      </p:sp>
      <p:grpSp>
        <p:nvGrpSpPr>
          <p:cNvPr id="143" name="Groupe 3"/>
          <p:cNvGrpSpPr/>
          <p:nvPr/>
        </p:nvGrpSpPr>
        <p:grpSpPr>
          <a:xfrm>
            <a:off x="1010520" y="1486080"/>
            <a:ext cx="10747800" cy="4983480"/>
            <a:chOff x="1010520" y="1486080"/>
            <a:chExt cx="10747800" cy="4983480"/>
          </a:xfrm>
        </p:grpSpPr>
        <p:pic>
          <p:nvPicPr>
            <p:cNvPr id="144" name="Image 4" descr="Une image contenant texte, capture d’écran, diagramme, Police&#10;&#10;Description générée automatiquement"/>
            <p:cNvPicPr/>
            <p:nvPr/>
          </p:nvPicPr>
          <p:blipFill>
            <a:blip r:embed="rId1"/>
            <a:stretch/>
          </p:blipFill>
          <p:spPr>
            <a:xfrm>
              <a:off x="1010520" y="1486080"/>
              <a:ext cx="10747800" cy="4983480"/>
            </a:xfrm>
            <a:prstGeom prst="rect">
              <a:avLst/>
            </a:prstGeom>
            <a:noFill/>
            <a:ln w="0">
              <a:noFill/>
            </a:ln>
          </p:spPr>
        </p:pic>
        <p:sp>
          <p:nvSpPr>
            <p:cNvPr id="145" name="Zone de texte 5"/>
            <p:cNvSpPr/>
            <p:nvPr/>
          </p:nvSpPr>
          <p:spPr>
            <a:xfrm>
              <a:off x="4363200" y="1810440"/>
              <a:ext cx="2711160" cy="357480"/>
            </a:xfrm>
            <a:prstGeom prst="rect">
              <a:avLst/>
            </a:prstGeom>
            <a:solidFill>
              <a:schemeClr val="lt1"/>
            </a:solidFill>
            <a:ln w="6350">
              <a:noFill/>
            </a:ln>
          </p:spPr>
          <p:style>
            <a:lnRef idx="0"/>
            <a:fillRef idx="0"/>
            <a:effectRef idx="0"/>
            <a:fontRef idx="minor"/>
          </p:style>
          <p:txBody>
            <a:bodyPr numCol="1" spcCol="0" anchor="t">
              <a:noAutofit/>
            </a:bodyPr>
            <a:p>
              <a:pPr algn="just" defTabSz="457200">
                <a:lnSpc>
                  <a:spcPct val="100000"/>
                </a:lnSpc>
              </a:pPr>
              <a:r>
                <a:rPr b="0" lang="en-US" sz="1600" strike="noStrike" u="none">
                  <a:solidFill>
                    <a:schemeClr val="dk1"/>
                  </a:solidFill>
                  <a:uFillTx/>
                  <a:latin typeface="Calibri"/>
                  <a:ea typeface="Calibri"/>
                </a:rPr>
                <a:t>Bitcoin (BTC) $ </a:t>
              </a:r>
              <a:r>
                <a:rPr b="0" i="1" lang="en-US" sz="1600" strike="noStrike" u="none">
                  <a:solidFill>
                    <a:schemeClr val="dk1"/>
                  </a:solidFill>
                  <a:uFillTx/>
                  <a:latin typeface="Calibri"/>
                  <a:ea typeface="Calibri"/>
                </a:rPr>
                <a:t>(source Etoro)</a:t>
              </a:r>
              <a:endParaRPr b="0" lang="fr-FR" sz="1600" strike="noStrike" u="none">
                <a:solidFill>
                  <a:srgbClr val="000000"/>
                </a:solidFill>
                <a:uFillTx/>
                <a:latin typeface="Arial"/>
              </a:endParaRPr>
            </a:p>
          </p:txBody>
        </p:sp>
      </p:gr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1371600" y="685800"/>
            <a:ext cx="9600840" cy="1485720"/>
          </a:xfrm>
          <a:prstGeom prst="rect">
            <a:avLst/>
          </a:prstGeom>
          <a:noFill/>
          <a:ln w="0">
            <a:noFill/>
          </a:ln>
        </p:spPr>
        <p:txBody>
          <a:bodyPr lIns="91440" rIns="91440" tIns="45720" bIns="45720" anchor="t">
            <a:noAutofit/>
          </a:bodyPr>
          <a:p>
            <a:pPr indent="0">
              <a:buNone/>
            </a:pPr>
            <a:endParaRPr b="0" lang="en-US" sz="4400" strike="noStrike" u="none">
              <a:solidFill>
                <a:schemeClr val="dk2"/>
              </a:solidFill>
              <a:uFillTx/>
              <a:latin typeface="Franklin Gothic Book"/>
            </a:endParaRPr>
          </a:p>
        </p:txBody>
      </p:sp>
      <p:pic>
        <p:nvPicPr>
          <p:cNvPr id="147" name="Espace réservé du contenu 3" descr="Une image contenant texte, dessin, croquis, illustration&#10;&#10;Description générée automatiquement"/>
          <p:cNvPicPr/>
          <p:nvPr/>
        </p:nvPicPr>
        <p:blipFill>
          <a:blip r:embed="rId1"/>
          <a:stretch/>
        </p:blipFill>
        <p:spPr>
          <a:xfrm>
            <a:off x="3188880" y="336960"/>
            <a:ext cx="6532560" cy="6015600"/>
          </a:xfrm>
          <a:prstGeom prst="rect">
            <a:avLst/>
          </a:prstGeom>
          <a:noFill/>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938520" y="316800"/>
            <a:ext cx="9600840" cy="82188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Bilan 2.2</a:t>
            </a:r>
            <a:endParaRPr b="0" lang="en-US" sz="4400" strike="noStrike" u="none">
              <a:solidFill>
                <a:schemeClr val="dk1"/>
              </a:solidFill>
              <a:uFillTx/>
              <a:latin typeface="Franklin Gothic Book"/>
            </a:endParaRPr>
          </a:p>
        </p:txBody>
      </p:sp>
      <p:sp>
        <p:nvSpPr>
          <p:cNvPr id="149" name="PlaceHolder 2"/>
          <p:cNvSpPr>
            <a:spLocks noGrp="1"/>
          </p:cNvSpPr>
          <p:nvPr>
            <p:ph/>
          </p:nvPr>
        </p:nvSpPr>
        <p:spPr>
          <a:xfrm>
            <a:off x="938520" y="838080"/>
            <a:ext cx="2510280" cy="5401800"/>
          </a:xfrm>
          <a:prstGeom prst="rect">
            <a:avLst/>
          </a:prstGeom>
          <a:noFill/>
          <a:ln w="0">
            <a:noFill/>
          </a:ln>
        </p:spPr>
        <p:txBody>
          <a:bodyPr lIns="91440" rIns="91440" tIns="45720" bIns="45720" anchor="t">
            <a:noAutofit/>
          </a:bodyPr>
          <a:p>
            <a:pPr marL="384120" indent="-384120" defTabSz="914400">
              <a:lnSpc>
                <a:spcPct val="94000"/>
              </a:lnSpc>
              <a:spcBef>
                <a:spcPts val="1001"/>
              </a:spcBef>
              <a:spcAft>
                <a:spcPts val="201"/>
              </a:spcAft>
              <a:buClr>
                <a:srgbClr val="191b0e"/>
              </a:buClr>
              <a:buFont typeface="Franklin Gothic Book"/>
              <a:buChar char="■"/>
            </a:pPr>
            <a:r>
              <a:rPr b="1" lang="fr-FR" sz="1800" strike="noStrike" u="none">
                <a:solidFill>
                  <a:schemeClr val="dk2"/>
                </a:solidFill>
                <a:uFillTx/>
                <a:latin typeface="Calibri"/>
                <a:ea typeface="Calibri"/>
              </a:rPr>
              <a:t>Lancement et emballement de la bulle</a:t>
            </a:r>
            <a:endParaRPr b="0" lang="en-US" sz="1800" strike="noStrike" u="none">
              <a:solidFill>
                <a:schemeClr val="dk2"/>
              </a:solidFill>
              <a:uFillTx/>
              <a:latin typeface="Franklin Gothic Book"/>
            </a:endParaRPr>
          </a:p>
          <a:p>
            <a:pPr indent="0" defTabSz="914400">
              <a:lnSpc>
                <a:spcPct val="94000"/>
              </a:lnSpc>
              <a:spcBef>
                <a:spcPts val="1001"/>
              </a:spcBef>
              <a:spcAft>
                <a:spcPts val="201"/>
              </a:spcAft>
              <a:buNone/>
            </a:pPr>
            <a:endParaRPr b="0" lang="en-US" sz="2000" strike="noStrike" u="none">
              <a:solidFill>
                <a:schemeClr val="dk2"/>
              </a:solidFill>
              <a:uFillTx/>
              <a:latin typeface="Franklin Gothic Book"/>
            </a:endParaRPr>
          </a:p>
        </p:txBody>
      </p:sp>
      <p:grpSp>
        <p:nvGrpSpPr>
          <p:cNvPr id="150" name="Groupe 3"/>
          <p:cNvGrpSpPr/>
          <p:nvPr/>
        </p:nvGrpSpPr>
        <p:grpSpPr>
          <a:xfrm>
            <a:off x="3449160" y="0"/>
            <a:ext cx="10548720" cy="10080000"/>
            <a:chOff x="3449160" y="0"/>
            <a:chExt cx="10548720" cy="10080000"/>
          </a:xfrm>
        </p:grpSpPr>
        <p:grpSp>
          <p:nvGrpSpPr>
            <p:cNvPr id="151" name="Diagramme 4"/>
            <p:cNvGrpSpPr/>
            <p:nvPr/>
          </p:nvGrpSpPr>
          <p:grpSpPr>
            <a:xfrm>
              <a:off x="4413600" y="911520"/>
              <a:ext cx="9584280" cy="9168480"/>
              <a:chOff x="4413600" y="911520"/>
              <a:chExt cx="9584280" cy="9168480"/>
            </a:xfrm>
          </p:grpSpPr>
          <p:sp>
            <p:nvSpPr>
              <p:cNvPr id="152" name=""/>
              <p:cNvSpPr/>
              <p:nvPr/>
            </p:nvSpPr>
            <p:spPr>
              <a:xfrm>
                <a:off x="4413600" y="965880"/>
                <a:ext cx="7601760" cy="5704560"/>
              </a:xfrm>
              <a:prstGeom prst="rect">
                <a:avLst/>
              </a:prstGeom>
              <a:noFill/>
              <a:ln w="0">
                <a:noFill/>
              </a:ln>
            </p:spPr>
            <p:style>
              <a:lnRef idx="0"/>
              <a:fillRef idx="0"/>
              <a:effectRef idx="0"/>
              <a:fontRef idx="minor"/>
            </p:style>
            <p:txBody>
              <a:bodyPr lIns="90000" rIns="90000" tIns="45000" bIns="45000" anchor="t">
                <a:noAutofit/>
              </a:bodyPr>
              <a:p>
                <a:endParaRPr b="0" lang="fr-FR" sz="1800" strike="noStrike" u="none">
                  <a:solidFill>
                    <a:srgbClr val="000000"/>
                  </a:solidFill>
                  <a:uFillTx/>
                  <a:latin typeface="Arial"/>
                </a:endParaRPr>
              </a:p>
            </p:txBody>
          </p:sp>
          <p:sp>
            <p:nvSpPr>
              <p:cNvPr id="153" name=""/>
              <p:cNvSpPr/>
              <p:nvPr/>
            </p:nvSpPr>
            <p:spPr>
              <a:xfrm>
                <a:off x="5659200" y="911520"/>
                <a:ext cx="7317360" cy="9062640"/>
              </a:xfrm>
              <a:prstGeom prst="circularArrow">
                <a:avLst>
                  <a:gd name="adj1" fmla="val 5544"/>
                  <a:gd name="adj2" fmla="val 330680"/>
                  <a:gd name="adj3" fmla="val 13777281"/>
                  <a:gd name="adj4" fmla="val 17385139"/>
                  <a:gd name="adj5" fmla="val 5757"/>
                </a:avLst>
              </a:prstGeom>
              <a:solidFill>
                <a:schemeClr val="accent1">
                  <a:tint val="40000"/>
                  <a:hueOff val="0"/>
                  <a:satOff val="0"/>
                  <a:lumOff val="0"/>
                  <a:alphaOff val="0"/>
                </a:schemeClr>
              </a:solidFill>
              <a:ln w="0">
                <a:noFill/>
              </a:ln>
            </p:spPr>
            <p:style>
              <a:lnRef idx="0"/>
              <a:fillRef idx="0"/>
              <a:effectRef idx="0"/>
              <a:fontRef idx="minor"/>
            </p:style>
            <p:txBody>
              <a:bodyPr lIns="90000" rIns="90000" tIns="45000" bIns="45000" anchor="t">
                <a:noAutofit/>
              </a:bodyPr>
              <a:p>
                <a:endParaRPr b="0" lang="fr-FR" sz="1800" strike="noStrike" u="none">
                  <a:solidFill>
                    <a:srgbClr val="000000"/>
                  </a:solidFill>
                  <a:uFillTx/>
                  <a:latin typeface="Arial"/>
                </a:endParaRPr>
              </a:p>
            </p:txBody>
          </p:sp>
          <p:sp>
            <p:nvSpPr>
              <p:cNvPr id="154" name=""/>
              <p:cNvSpPr/>
              <p:nvPr/>
            </p:nvSpPr>
            <p:spPr>
              <a:xfrm>
                <a:off x="7605720" y="968040"/>
                <a:ext cx="3424320" cy="2120400"/>
              </a:xfrm>
              <a:prstGeom prst="roundRect">
                <a:avLst>
                  <a:gd name="adj" fmla="val 16667"/>
                </a:avLst>
              </a:prstGeom>
              <a:solidFill>
                <a:schemeClr val="accent1">
                  <a:hueOff val="0"/>
                  <a:satOff val="0"/>
                  <a:lumOff val="0"/>
                  <a:alphaOff val="0"/>
                </a:schemeClr>
              </a:solidFill>
              <a:ln>
                <a:solidFill>
                  <a:srgbClr val="ffffff">
                    <a:hueOff val="0"/>
                    <a:satOff val="0"/>
                    <a:lumOff val="0"/>
                    <a:alphaOff val="0"/>
                  </a:srgbClr>
                </a:solidFill>
                <a:round/>
              </a:ln>
            </p:spPr>
            <p:style>
              <a:lnRef idx="2"/>
              <a:fillRef idx="0"/>
              <a:effectRef idx="0"/>
              <a:fontRef idx="minor"/>
            </p:style>
            <p:txBody>
              <a:bodyPr numCol="1" spcCol="1440" lIns="60840" rIns="60840" tIns="60840" bIns="60840" anchor="ctr">
                <a:noAutofit/>
              </a:bodyPr>
              <a:p>
                <a:pPr algn="ctr" defTabSz="711360">
                  <a:lnSpc>
                    <a:spcPct val="90000"/>
                  </a:lnSpc>
                  <a:spcAft>
                    <a:spcPts val="561"/>
                  </a:spcAft>
                  <a:tabLst>
                    <a:tab algn="l" pos="0"/>
                  </a:tabLst>
                </a:pPr>
                <a:r>
                  <a:rPr b="0" lang="fr-FR" sz="1600" strike="noStrike" u="none">
                    <a:solidFill>
                      <a:schemeClr val="lt1"/>
                    </a:solidFill>
                    <a:uFillTx/>
                    <a:latin typeface="Franklin Gothic Book"/>
                  </a:rPr>
                  <a:t>Des investisseurs adoptent un </a:t>
                </a:r>
                <a:r>
                  <a:rPr b="1" lang="fr-FR" sz="1600" strike="noStrike" u="none">
                    <a:solidFill>
                      <a:schemeClr val="lt1"/>
                    </a:solidFill>
                    <a:uFillTx/>
                    <a:latin typeface="Franklin Gothic Book"/>
                  </a:rPr>
                  <a:t>comportement mimétique </a:t>
                </a:r>
                <a:r>
                  <a:rPr b="0" lang="fr-FR" sz="1600" strike="noStrike" u="none">
                    <a:solidFill>
                      <a:schemeClr val="lt1"/>
                    </a:solidFill>
                    <a:uFillTx/>
                    <a:latin typeface="Franklin Gothic Book"/>
                  </a:rPr>
                  <a:t>: font la même chose que ces initiés</a:t>
                </a:r>
                <a:endParaRPr b="0" lang="fr-FR" sz="1600" strike="noStrike" u="none">
                  <a:solidFill>
                    <a:srgbClr val="ffffff"/>
                  </a:solidFill>
                  <a:uFillTx/>
                  <a:latin typeface="Arial"/>
                </a:endParaRPr>
              </a:p>
            </p:txBody>
          </p:sp>
          <p:sp>
            <p:nvSpPr>
              <p:cNvPr id="155" name=""/>
              <p:cNvSpPr/>
              <p:nvPr/>
            </p:nvSpPr>
            <p:spPr>
              <a:xfrm>
                <a:off x="10573560" y="3638880"/>
                <a:ext cx="3424320" cy="2120400"/>
              </a:xfrm>
              <a:prstGeom prst="roundRect">
                <a:avLst>
                  <a:gd name="adj" fmla="val 16667"/>
                </a:avLst>
              </a:prstGeom>
              <a:solidFill>
                <a:schemeClr val="accent1">
                  <a:hueOff val="0"/>
                  <a:satOff val="0"/>
                  <a:lumOff val="0"/>
                  <a:alphaOff val="0"/>
                </a:schemeClr>
              </a:solidFill>
              <a:ln>
                <a:solidFill>
                  <a:srgbClr val="ffffff">
                    <a:hueOff val="0"/>
                    <a:satOff val="0"/>
                    <a:lumOff val="0"/>
                    <a:alphaOff val="0"/>
                  </a:srgbClr>
                </a:solidFill>
                <a:round/>
              </a:ln>
            </p:spPr>
            <p:style>
              <a:lnRef idx="2"/>
              <a:fillRef idx="0"/>
              <a:effectRef idx="0"/>
              <a:fontRef idx="minor"/>
            </p:style>
            <p:txBody>
              <a:bodyPr numCol="1" spcCol="1440" lIns="60840" rIns="60840" tIns="60840" bIns="60840" anchor="ctr">
                <a:noAutofit/>
              </a:bodyPr>
              <a:p>
                <a:pPr algn="ctr" defTabSz="711360">
                  <a:lnSpc>
                    <a:spcPct val="90000"/>
                  </a:lnSpc>
                  <a:spcAft>
                    <a:spcPts val="561"/>
                  </a:spcAft>
                  <a:tabLst>
                    <a:tab algn="l" pos="0"/>
                  </a:tabLst>
                </a:pPr>
                <a:r>
                  <a:rPr b="1" lang="fr-FR" sz="1600" strike="noStrike" u="none">
                    <a:solidFill>
                      <a:schemeClr val="lt1"/>
                    </a:solidFill>
                    <a:uFillTx/>
                    <a:latin typeface="Franklin Gothic Book"/>
                  </a:rPr>
                  <a:t>Prophétie auto-réalisatrice </a:t>
                </a:r>
                <a:r>
                  <a:rPr b="0" lang="fr-FR" sz="1600" strike="noStrike" u="none">
                    <a:solidFill>
                      <a:schemeClr val="lt1"/>
                    </a:solidFill>
                    <a:uFillTx/>
                    <a:latin typeface="Franklin Gothic Book"/>
                  </a:rPr>
                  <a:t>: Hausse du prix de l'action = la confirmation de l'intuition initiale pousse à continuer </a:t>
                </a:r>
                <a:endParaRPr b="0" lang="fr-FR" sz="1600" strike="noStrike" u="none">
                  <a:solidFill>
                    <a:srgbClr val="ffffff"/>
                  </a:solidFill>
                  <a:uFillTx/>
                  <a:latin typeface="Arial"/>
                </a:endParaRPr>
              </a:p>
            </p:txBody>
          </p:sp>
          <p:sp>
            <p:nvSpPr>
              <p:cNvPr id="156" name=""/>
              <p:cNvSpPr/>
              <p:nvPr/>
            </p:nvSpPr>
            <p:spPr>
              <a:xfrm>
                <a:off x="9439920" y="7959600"/>
                <a:ext cx="3424320" cy="2120400"/>
              </a:xfrm>
              <a:prstGeom prst="roundRect">
                <a:avLst>
                  <a:gd name="adj" fmla="val 16667"/>
                </a:avLst>
              </a:prstGeom>
              <a:solidFill>
                <a:schemeClr val="accent1">
                  <a:hueOff val="0"/>
                  <a:satOff val="0"/>
                  <a:lumOff val="0"/>
                  <a:alphaOff val="0"/>
                </a:schemeClr>
              </a:solidFill>
              <a:ln>
                <a:solidFill>
                  <a:srgbClr val="ffffff">
                    <a:hueOff val="0"/>
                    <a:satOff val="0"/>
                    <a:lumOff val="0"/>
                    <a:alphaOff val="0"/>
                  </a:srgbClr>
                </a:solidFill>
                <a:round/>
              </a:ln>
            </p:spPr>
            <p:style>
              <a:lnRef idx="2"/>
              <a:fillRef idx="0"/>
              <a:effectRef idx="0"/>
              <a:fontRef idx="minor"/>
            </p:style>
            <p:txBody>
              <a:bodyPr numCol="1" spcCol="1440" lIns="60840" rIns="60840" tIns="60840" bIns="60840" anchor="ctr">
                <a:noAutofit/>
              </a:bodyPr>
              <a:p>
                <a:pPr algn="ctr" defTabSz="711360">
                  <a:lnSpc>
                    <a:spcPct val="90000"/>
                  </a:lnSpc>
                  <a:spcAft>
                    <a:spcPts val="561"/>
                  </a:spcAft>
                  <a:tabLst>
                    <a:tab algn="l" pos="0"/>
                  </a:tabLst>
                </a:pPr>
                <a:r>
                  <a:rPr b="0" lang="fr-FR" sz="1600" strike="noStrike" u="none">
                    <a:solidFill>
                      <a:schemeClr val="lt1"/>
                    </a:solidFill>
                    <a:uFillTx/>
                    <a:latin typeface="Franklin Gothic Book"/>
                  </a:rPr>
                  <a:t>Alimentation de la bulle spéculative : </a:t>
                </a:r>
                <a:r>
                  <a:rPr b="1" lang="fr-FR" sz="1600" strike="noStrike" u="none">
                    <a:solidFill>
                      <a:schemeClr val="lt1"/>
                    </a:solidFill>
                    <a:uFillTx/>
                    <a:latin typeface="Franklin Gothic Book"/>
                  </a:rPr>
                  <a:t>EVEIL</a:t>
                </a:r>
                <a:endParaRPr b="0" lang="fr-FR" sz="1600" strike="noStrike" u="none">
                  <a:solidFill>
                    <a:srgbClr val="ffffff"/>
                  </a:solidFill>
                  <a:uFillTx/>
                  <a:latin typeface="Arial"/>
                </a:endParaRPr>
              </a:p>
            </p:txBody>
          </p:sp>
          <p:sp>
            <p:nvSpPr>
              <p:cNvPr id="157" name=""/>
              <p:cNvSpPr/>
              <p:nvPr/>
            </p:nvSpPr>
            <p:spPr>
              <a:xfrm>
                <a:off x="5771520" y="7959600"/>
                <a:ext cx="3424320" cy="2120400"/>
              </a:xfrm>
              <a:prstGeom prst="roundRect">
                <a:avLst>
                  <a:gd name="adj" fmla="val 16667"/>
                </a:avLst>
              </a:prstGeom>
              <a:solidFill>
                <a:schemeClr val="accent1">
                  <a:hueOff val="0"/>
                  <a:satOff val="0"/>
                  <a:lumOff val="0"/>
                  <a:alphaOff val="0"/>
                </a:schemeClr>
              </a:solidFill>
              <a:ln>
                <a:solidFill>
                  <a:srgbClr val="ffffff">
                    <a:hueOff val="0"/>
                    <a:satOff val="0"/>
                    <a:lumOff val="0"/>
                    <a:alphaOff val="0"/>
                  </a:srgbClr>
                </a:solidFill>
                <a:round/>
              </a:ln>
            </p:spPr>
            <p:style>
              <a:lnRef idx="2"/>
              <a:fillRef idx="0"/>
              <a:effectRef idx="0"/>
              <a:fontRef idx="minor"/>
            </p:style>
            <p:txBody>
              <a:bodyPr numCol="1" spcCol="1440" lIns="60840" rIns="60840" tIns="60840" bIns="60840" anchor="ctr">
                <a:noAutofit/>
              </a:bodyPr>
              <a:p>
                <a:pPr algn="ctr" defTabSz="711360">
                  <a:lnSpc>
                    <a:spcPct val="90000"/>
                  </a:lnSpc>
                  <a:spcAft>
                    <a:spcPts val="561"/>
                  </a:spcAft>
                  <a:tabLst>
                    <a:tab algn="l" pos="0"/>
                  </a:tabLst>
                </a:pPr>
                <a:r>
                  <a:rPr b="0" lang="fr-FR" sz="1600" strike="noStrike" u="none">
                    <a:solidFill>
                      <a:schemeClr val="lt1"/>
                    </a:solidFill>
                    <a:uFillTx/>
                    <a:latin typeface="Franklin Gothic Book"/>
                  </a:rPr>
                  <a:t>Les investisseurs font le choix rationnel de suivre le comportement majoritaire</a:t>
                </a:r>
                <a:endParaRPr b="0" lang="fr-FR" sz="1600" strike="noStrike" u="none">
                  <a:solidFill>
                    <a:srgbClr val="ffffff"/>
                  </a:solidFill>
                  <a:uFillTx/>
                  <a:latin typeface="Arial"/>
                </a:endParaRPr>
              </a:p>
            </p:txBody>
          </p:sp>
          <p:sp>
            <p:nvSpPr>
              <p:cNvPr id="158" name=""/>
              <p:cNvSpPr/>
              <p:nvPr/>
            </p:nvSpPr>
            <p:spPr>
              <a:xfrm>
                <a:off x="4637880" y="3638880"/>
                <a:ext cx="3424320" cy="2120400"/>
              </a:xfrm>
              <a:prstGeom prst="roundRect">
                <a:avLst>
                  <a:gd name="adj" fmla="val 16667"/>
                </a:avLst>
              </a:prstGeom>
              <a:solidFill>
                <a:schemeClr val="accent1">
                  <a:hueOff val="0"/>
                  <a:satOff val="0"/>
                  <a:lumOff val="0"/>
                  <a:alphaOff val="0"/>
                </a:schemeClr>
              </a:solidFill>
              <a:ln>
                <a:solidFill>
                  <a:srgbClr val="ffffff">
                    <a:hueOff val="0"/>
                    <a:satOff val="0"/>
                    <a:lumOff val="0"/>
                    <a:alphaOff val="0"/>
                  </a:srgbClr>
                </a:solidFill>
                <a:round/>
              </a:ln>
            </p:spPr>
            <p:style>
              <a:lnRef idx="2"/>
              <a:fillRef idx="0"/>
              <a:effectRef idx="0"/>
              <a:fontRef idx="minor"/>
            </p:style>
            <p:txBody>
              <a:bodyPr numCol="1" spcCol="1440" lIns="60840" rIns="60840" tIns="60840" bIns="60840" anchor="ctr">
                <a:noAutofit/>
              </a:bodyPr>
              <a:p>
                <a:pPr algn="ctr" defTabSz="711360">
                  <a:lnSpc>
                    <a:spcPct val="90000"/>
                  </a:lnSpc>
                  <a:spcAft>
                    <a:spcPts val="561"/>
                  </a:spcAft>
                  <a:tabLst>
                    <a:tab algn="l" pos="0"/>
                  </a:tabLst>
                </a:pPr>
                <a:r>
                  <a:rPr b="1" lang="fr-FR" sz="1600" strike="noStrike" u="none">
                    <a:solidFill>
                      <a:schemeClr val="lt1"/>
                    </a:solidFill>
                    <a:uFillTx/>
                    <a:latin typeface="Franklin Gothic Book"/>
                  </a:rPr>
                  <a:t>EMBALLEMENT</a:t>
                </a:r>
                <a:r>
                  <a:rPr b="0" lang="fr-FR" sz="1600" strike="noStrike" u="none">
                    <a:solidFill>
                      <a:schemeClr val="lt1"/>
                    </a:solidFill>
                    <a:uFillTx/>
                    <a:latin typeface="Franklin Gothic Book"/>
                  </a:rPr>
                  <a:t> haussier, phase d’euphorie avec augmentation de la prise de risque.</a:t>
                </a:r>
                <a:endParaRPr b="0" lang="fr-FR" sz="1600" strike="noStrike" u="none">
                  <a:solidFill>
                    <a:srgbClr val="ffffff"/>
                  </a:solidFill>
                  <a:uFillTx/>
                  <a:latin typeface="Arial"/>
                </a:endParaRPr>
              </a:p>
            </p:txBody>
          </p:sp>
        </p:grpSp>
        <p:sp>
          <p:nvSpPr>
            <p:cNvPr id="159" name="Ellipse 5"/>
            <p:cNvSpPr/>
            <p:nvPr/>
          </p:nvSpPr>
          <p:spPr>
            <a:xfrm>
              <a:off x="3449160" y="0"/>
              <a:ext cx="2944080" cy="2298960"/>
            </a:xfrm>
            <a:prstGeom prst="ellipse">
              <a:avLst/>
            </a:prstGeom>
            <a:solidFill>
              <a:schemeClr val="accent6"/>
            </a:solidFill>
            <a:ln>
              <a:noFill/>
            </a:ln>
          </p:spPr>
          <p:style>
            <a:lnRef idx="2">
              <a:schemeClr val="accent2"/>
            </a:lnRef>
            <a:fillRef idx="1">
              <a:schemeClr val="lt1"/>
            </a:fillRef>
            <a:effectRef idx="0">
              <a:schemeClr val="accent2"/>
            </a:effectRef>
            <a:fontRef idx="minor"/>
          </p:style>
          <p:txBody>
            <a:bodyPr numCol="1" spcCol="0" anchor="ctr">
              <a:noAutofit/>
            </a:bodyPr>
            <a:p>
              <a:pPr algn="ctr" defTabSz="457200">
                <a:lnSpc>
                  <a:spcPct val="100000"/>
                </a:lnSpc>
              </a:pPr>
              <a:r>
                <a:rPr b="0" lang="fr-FR" sz="1200" strike="noStrike" u="none">
                  <a:solidFill>
                    <a:schemeClr val="dk1"/>
                  </a:solidFill>
                  <a:uFillTx/>
                  <a:latin typeface="Franklin Gothic Book"/>
                  <a:ea typeface="Calibri"/>
                </a:rPr>
                <a:t>Un ou des investisseurs initiés misent sur un actif car ils en anticipent la hausse = </a:t>
              </a:r>
              <a:r>
                <a:rPr b="1" lang="fr-FR" sz="1200" strike="noStrike" u="none">
                  <a:solidFill>
                    <a:schemeClr val="dk1"/>
                  </a:solidFill>
                  <a:uFillTx/>
                  <a:latin typeface="Franklin Gothic Book"/>
                  <a:ea typeface="Calibri"/>
                </a:rPr>
                <a:t>GESTATION</a:t>
              </a:r>
              <a:endParaRPr b="0" lang="fr-FR" sz="1200" strike="noStrike" u="none">
                <a:solidFill>
                  <a:srgbClr val="000000"/>
                </a:solidFill>
                <a:uFillTx/>
                <a:latin typeface="Arial"/>
              </a:endParaRPr>
            </a:p>
          </p:txBody>
        </p:sp>
        <p:sp>
          <p:nvSpPr>
            <p:cNvPr id="160" name="Flèche : droite 6"/>
            <p:cNvSpPr/>
            <p:nvPr/>
          </p:nvSpPr>
          <p:spPr>
            <a:xfrm>
              <a:off x="5880600" y="940320"/>
              <a:ext cx="1299240" cy="657720"/>
            </a:xfrm>
            <a:prstGeom prst="rightArrow">
              <a:avLst>
                <a:gd name="adj1" fmla="val 50000"/>
                <a:gd name="adj2" fmla="val 50000"/>
              </a:avLst>
            </a:prstGeom>
            <a:solidFill>
              <a:schemeClr val="accent6">
                <a:lumMod val="40000"/>
                <a:lumOff val="60000"/>
              </a:schemeClr>
            </a:solidFill>
            <a:ln>
              <a:noFill/>
            </a:ln>
          </p:spPr>
          <p:style>
            <a:lnRef idx="2">
              <a:schemeClr val="accent2">
                <a:shade val="15000"/>
              </a:schemeClr>
            </a:lnRef>
            <a:fillRef idx="1">
              <a:schemeClr val="accent2"/>
            </a:fillRef>
            <a:effectRef idx="0">
              <a:schemeClr val="accent2"/>
            </a:effectRef>
            <a:fontRef idx="minor"/>
          </p:style>
          <p:txBody>
            <a:bodyPr numCol="1" spcCol="0" anchor="ctr">
              <a:noAutofit/>
            </a:bodyPr>
            <a:p>
              <a:pPr defTabSz="457200">
                <a:lnSpc>
                  <a:spcPct val="100000"/>
                </a:lnSpc>
              </a:pPr>
              <a:endParaRPr b="0" lang="fr-FR" sz="1800" strike="noStrike" u="none">
                <a:solidFill>
                  <a:schemeClr val="lt1"/>
                </a:solidFill>
                <a:uFillTx/>
                <a:latin typeface="Franklin Gothic Book"/>
              </a:endParaRPr>
            </a:p>
          </p:txBody>
        </p:sp>
      </p:gr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842040" y="0"/>
            <a:ext cx="9600840" cy="72540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Bilan 2.2 suite </a:t>
            </a:r>
            <a:endParaRPr b="0" lang="en-US" sz="4400" strike="noStrike" u="none">
              <a:solidFill>
                <a:schemeClr val="dk1"/>
              </a:solidFill>
              <a:uFillTx/>
              <a:latin typeface="Franklin Gothic Book"/>
            </a:endParaRPr>
          </a:p>
        </p:txBody>
      </p:sp>
      <p:sp>
        <p:nvSpPr>
          <p:cNvPr id="162" name="PlaceHolder 2"/>
          <p:cNvSpPr>
            <a:spLocks noGrp="1"/>
          </p:cNvSpPr>
          <p:nvPr>
            <p:ph/>
          </p:nvPr>
        </p:nvSpPr>
        <p:spPr>
          <a:xfrm>
            <a:off x="842040" y="906480"/>
            <a:ext cx="1933920" cy="3580920"/>
          </a:xfrm>
          <a:prstGeom prst="rect">
            <a:avLst/>
          </a:prstGeom>
          <a:noFill/>
          <a:ln w="0">
            <a:noFill/>
          </a:ln>
        </p:spPr>
        <p:txBody>
          <a:bodyPr lIns="91440" rIns="91440" tIns="45720" bIns="45720" anchor="t">
            <a:noAutofit/>
          </a:bodyPr>
          <a:p>
            <a:pPr marL="384120" indent="-384120" defTabSz="914400">
              <a:lnSpc>
                <a:spcPct val="94000"/>
              </a:lnSpc>
              <a:spcBef>
                <a:spcPts val="1001"/>
              </a:spcBef>
              <a:spcAft>
                <a:spcPts val="201"/>
              </a:spcAft>
              <a:buClr>
                <a:srgbClr val="191b0e"/>
              </a:buClr>
              <a:buFont typeface="Franklin Gothic Book"/>
              <a:buChar char="■"/>
            </a:pPr>
            <a:r>
              <a:rPr b="1" lang="fr-FR" sz="1800" strike="noStrike" u="none">
                <a:solidFill>
                  <a:schemeClr val="dk2"/>
                </a:solidFill>
                <a:uFillTx/>
                <a:latin typeface="Calibri"/>
                <a:ea typeface="Calibri"/>
              </a:rPr>
              <a:t>Eclatement de la bulle : </a:t>
            </a:r>
            <a:endParaRPr b="0" lang="en-US" sz="1800" strike="noStrike" u="none">
              <a:solidFill>
                <a:schemeClr val="dk2"/>
              </a:solidFill>
              <a:uFillTx/>
              <a:latin typeface="Franklin Gothic Book"/>
            </a:endParaRPr>
          </a:p>
          <a:p>
            <a:pPr indent="0" defTabSz="914400">
              <a:lnSpc>
                <a:spcPct val="94000"/>
              </a:lnSpc>
              <a:spcBef>
                <a:spcPts val="1001"/>
              </a:spcBef>
              <a:spcAft>
                <a:spcPts val="201"/>
              </a:spcAft>
              <a:buNone/>
            </a:pPr>
            <a:endParaRPr b="0" lang="en-US" sz="2000" strike="noStrike" u="none">
              <a:solidFill>
                <a:schemeClr val="dk2"/>
              </a:solidFill>
              <a:uFillTx/>
              <a:latin typeface="Franklin Gothic Book"/>
            </a:endParaRPr>
          </a:p>
        </p:txBody>
      </p:sp>
      <p:grpSp>
        <p:nvGrpSpPr>
          <p:cNvPr id="163" name="Groupe 3"/>
          <p:cNvGrpSpPr/>
          <p:nvPr/>
        </p:nvGrpSpPr>
        <p:grpSpPr>
          <a:xfrm>
            <a:off x="2776680" y="417240"/>
            <a:ext cx="11590560" cy="9098640"/>
            <a:chOff x="2776680" y="417240"/>
            <a:chExt cx="11590560" cy="9098640"/>
          </a:xfrm>
        </p:grpSpPr>
        <p:grpSp>
          <p:nvGrpSpPr>
            <p:cNvPr id="164" name="Diagramme 4"/>
            <p:cNvGrpSpPr/>
            <p:nvPr/>
          </p:nvGrpSpPr>
          <p:grpSpPr>
            <a:xfrm>
              <a:off x="3820320" y="1281600"/>
              <a:ext cx="10546920" cy="8234280"/>
              <a:chOff x="3820320" y="1281600"/>
              <a:chExt cx="10546920" cy="8234280"/>
            </a:xfrm>
          </p:grpSpPr>
          <p:sp>
            <p:nvSpPr>
              <p:cNvPr id="165" name=""/>
              <p:cNvSpPr/>
              <p:nvPr/>
            </p:nvSpPr>
            <p:spPr>
              <a:xfrm>
                <a:off x="3820320" y="1332000"/>
                <a:ext cx="8227080" cy="5405040"/>
              </a:xfrm>
              <a:prstGeom prst="rect">
                <a:avLst/>
              </a:prstGeom>
              <a:noFill/>
              <a:ln w="0">
                <a:noFill/>
              </a:ln>
            </p:spPr>
            <p:style>
              <a:lnRef idx="0"/>
              <a:fillRef idx="0"/>
              <a:effectRef idx="0"/>
              <a:fontRef idx="minor"/>
            </p:style>
            <p:txBody>
              <a:bodyPr lIns="90000" rIns="90000" tIns="45000" bIns="45000" anchor="t">
                <a:noAutofit/>
              </a:bodyPr>
              <a:p>
                <a:endParaRPr b="0" lang="fr-FR" sz="1800" strike="noStrike" u="none">
                  <a:solidFill>
                    <a:srgbClr val="000000"/>
                  </a:solidFill>
                  <a:uFillTx/>
                  <a:latin typeface="Arial"/>
                </a:endParaRPr>
              </a:p>
            </p:txBody>
          </p:sp>
          <p:sp>
            <p:nvSpPr>
              <p:cNvPr id="166" name=""/>
              <p:cNvSpPr/>
              <p:nvPr/>
            </p:nvSpPr>
            <p:spPr>
              <a:xfrm>
                <a:off x="5815440" y="1281600"/>
                <a:ext cx="7498800" cy="8130600"/>
              </a:xfrm>
              <a:prstGeom prst="circularArrow">
                <a:avLst>
                  <a:gd name="adj1" fmla="val 5544"/>
                  <a:gd name="adj2" fmla="val 330680"/>
                  <a:gd name="adj3" fmla="val 13768294"/>
                  <a:gd name="adj4" fmla="val 17390610"/>
                  <a:gd name="adj5" fmla="val 5757"/>
                </a:avLst>
              </a:prstGeom>
              <a:solidFill>
                <a:schemeClr val="accent1">
                  <a:tint val="40000"/>
                  <a:hueOff val="0"/>
                  <a:satOff val="0"/>
                  <a:lumOff val="0"/>
                  <a:alphaOff val="0"/>
                </a:schemeClr>
              </a:solidFill>
              <a:ln w="0">
                <a:noFill/>
              </a:ln>
            </p:spPr>
            <p:style>
              <a:lnRef idx="0"/>
              <a:fillRef idx="0"/>
              <a:effectRef idx="0"/>
              <a:fontRef idx="minor"/>
            </p:style>
            <p:txBody>
              <a:bodyPr lIns="90000" rIns="90000" tIns="45000" bIns="45000" anchor="t">
                <a:noAutofit/>
              </a:bodyPr>
              <a:p>
                <a:endParaRPr b="0" lang="fr-FR" sz="1800" strike="noStrike" u="none">
                  <a:solidFill>
                    <a:srgbClr val="000000"/>
                  </a:solidFill>
                  <a:uFillTx/>
                  <a:latin typeface="Arial"/>
                </a:endParaRPr>
              </a:p>
            </p:txBody>
          </p:sp>
          <p:sp>
            <p:nvSpPr>
              <p:cNvPr id="167" name=""/>
              <p:cNvSpPr/>
              <p:nvPr/>
            </p:nvSpPr>
            <p:spPr>
              <a:xfrm>
                <a:off x="7803360" y="1333440"/>
                <a:ext cx="3522600" cy="1909800"/>
              </a:xfrm>
              <a:prstGeom prst="roundRect">
                <a:avLst>
                  <a:gd name="adj" fmla="val 16667"/>
                </a:avLst>
              </a:prstGeom>
              <a:solidFill>
                <a:schemeClr val="accent1">
                  <a:hueOff val="0"/>
                  <a:satOff val="0"/>
                  <a:lumOff val="0"/>
                  <a:alphaOff val="0"/>
                </a:schemeClr>
              </a:solidFill>
              <a:ln>
                <a:solidFill>
                  <a:srgbClr val="ffffff">
                    <a:hueOff val="0"/>
                    <a:satOff val="0"/>
                    <a:lumOff val="0"/>
                    <a:alphaOff val="0"/>
                  </a:srgbClr>
                </a:solidFill>
                <a:round/>
              </a:ln>
            </p:spPr>
            <p:style>
              <a:lnRef idx="2"/>
              <a:fillRef idx="0"/>
              <a:effectRef idx="0"/>
              <a:fontRef idx="minor"/>
            </p:style>
            <p:txBody>
              <a:bodyPr numCol="1" spcCol="1440" lIns="57240" rIns="57240" tIns="57240" bIns="57240" anchor="ctr">
                <a:noAutofit/>
              </a:bodyPr>
              <a:p>
                <a:pPr algn="ctr" defTabSz="666720">
                  <a:lnSpc>
                    <a:spcPct val="90000"/>
                  </a:lnSpc>
                  <a:spcAft>
                    <a:spcPts val="524"/>
                  </a:spcAft>
                  <a:tabLst>
                    <a:tab algn="l" pos="0"/>
                  </a:tabLst>
                </a:pPr>
                <a:r>
                  <a:rPr b="0" lang="fr-FR" sz="1500" strike="noStrike" u="none">
                    <a:solidFill>
                      <a:schemeClr val="lt1"/>
                    </a:solidFill>
                    <a:uFillTx/>
                    <a:latin typeface="Franklin Gothic Book"/>
                  </a:rPr>
                  <a:t>Des investisseurs adoptent un </a:t>
                </a:r>
                <a:r>
                  <a:rPr b="1" lang="fr-FR" sz="1500" strike="noStrike" u="none">
                    <a:solidFill>
                      <a:schemeClr val="lt1"/>
                    </a:solidFill>
                    <a:uFillTx/>
                    <a:latin typeface="Franklin Gothic Book"/>
                  </a:rPr>
                  <a:t>comportement mimétique </a:t>
                </a:r>
                <a:r>
                  <a:rPr b="0" lang="fr-FR" sz="1500" strike="noStrike" u="none">
                    <a:solidFill>
                      <a:schemeClr val="lt1"/>
                    </a:solidFill>
                    <a:uFillTx/>
                    <a:latin typeface="Franklin Gothic Book"/>
                  </a:rPr>
                  <a:t>: font la même chose que ces initiés</a:t>
                </a:r>
                <a:endParaRPr b="0" lang="fr-FR" sz="1500" strike="noStrike" u="none">
                  <a:solidFill>
                    <a:srgbClr val="ffffff"/>
                  </a:solidFill>
                  <a:uFillTx/>
                  <a:latin typeface="Arial"/>
                </a:endParaRPr>
              </a:p>
            </p:txBody>
          </p:sp>
          <p:sp>
            <p:nvSpPr>
              <p:cNvPr id="168" name=""/>
              <p:cNvSpPr/>
              <p:nvPr/>
            </p:nvSpPr>
            <p:spPr>
              <a:xfrm>
                <a:off x="10844640" y="3729240"/>
                <a:ext cx="3522600" cy="1909800"/>
              </a:xfrm>
              <a:prstGeom prst="roundRect">
                <a:avLst>
                  <a:gd name="adj" fmla="val 16667"/>
                </a:avLst>
              </a:prstGeom>
              <a:solidFill>
                <a:schemeClr val="accent1">
                  <a:hueOff val="0"/>
                  <a:satOff val="0"/>
                  <a:lumOff val="0"/>
                  <a:alphaOff val="0"/>
                </a:schemeClr>
              </a:solidFill>
              <a:ln>
                <a:solidFill>
                  <a:srgbClr val="ffffff">
                    <a:hueOff val="0"/>
                    <a:satOff val="0"/>
                    <a:lumOff val="0"/>
                    <a:alphaOff val="0"/>
                  </a:srgbClr>
                </a:solidFill>
                <a:round/>
              </a:ln>
            </p:spPr>
            <p:style>
              <a:lnRef idx="2"/>
              <a:fillRef idx="0"/>
              <a:effectRef idx="0"/>
              <a:fontRef idx="minor"/>
            </p:style>
            <p:txBody>
              <a:bodyPr numCol="1" spcCol="1440" lIns="57240" rIns="57240" tIns="57240" bIns="57240" anchor="ctr">
                <a:noAutofit/>
              </a:bodyPr>
              <a:p>
                <a:pPr algn="ctr" defTabSz="666720">
                  <a:lnSpc>
                    <a:spcPct val="90000"/>
                  </a:lnSpc>
                  <a:spcAft>
                    <a:spcPts val="524"/>
                  </a:spcAft>
                  <a:tabLst>
                    <a:tab algn="l" pos="0"/>
                  </a:tabLst>
                </a:pPr>
                <a:r>
                  <a:rPr b="1" lang="fr-FR" sz="1500" strike="noStrike" u="none">
                    <a:solidFill>
                      <a:schemeClr val="lt1"/>
                    </a:solidFill>
                    <a:uFillTx/>
                    <a:latin typeface="Franklin Gothic Book"/>
                  </a:rPr>
                  <a:t>Prophétie auto-réalisatrice </a:t>
                </a:r>
                <a:r>
                  <a:rPr b="0" lang="fr-FR" sz="1500" strike="noStrike" u="none">
                    <a:solidFill>
                      <a:schemeClr val="lt1"/>
                    </a:solidFill>
                    <a:uFillTx/>
                    <a:latin typeface="Franklin Gothic Book"/>
                  </a:rPr>
                  <a:t>: Baisse du prix de l'action = la confirmation de l'intuition initiale pousse à continuer à agir dans le même sens </a:t>
                </a:r>
                <a:endParaRPr b="0" lang="fr-FR" sz="1500" strike="noStrike" u="none">
                  <a:solidFill>
                    <a:srgbClr val="ffffff"/>
                  </a:solidFill>
                  <a:uFillTx/>
                  <a:latin typeface="Arial"/>
                </a:endParaRPr>
              </a:p>
            </p:txBody>
          </p:sp>
          <p:sp>
            <p:nvSpPr>
              <p:cNvPr id="169" name=""/>
              <p:cNvSpPr/>
              <p:nvPr/>
            </p:nvSpPr>
            <p:spPr>
              <a:xfrm>
                <a:off x="9682920" y="7606080"/>
                <a:ext cx="3522600" cy="1909800"/>
              </a:xfrm>
              <a:prstGeom prst="roundRect">
                <a:avLst>
                  <a:gd name="adj" fmla="val 16667"/>
                </a:avLst>
              </a:prstGeom>
              <a:solidFill>
                <a:schemeClr val="accent1">
                  <a:hueOff val="0"/>
                  <a:satOff val="0"/>
                  <a:lumOff val="0"/>
                  <a:alphaOff val="0"/>
                </a:schemeClr>
              </a:solidFill>
              <a:ln>
                <a:solidFill>
                  <a:srgbClr val="ffffff">
                    <a:hueOff val="0"/>
                    <a:satOff val="0"/>
                    <a:lumOff val="0"/>
                    <a:alphaOff val="0"/>
                  </a:srgbClr>
                </a:solidFill>
                <a:round/>
              </a:ln>
            </p:spPr>
            <p:style>
              <a:lnRef idx="2"/>
              <a:fillRef idx="0"/>
              <a:effectRef idx="0"/>
              <a:fontRef idx="minor"/>
            </p:style>
            <p:txBody>
              <a:bodyPr numCol="1" spcCol="1440" lIns="57240" rIns="57240" tIns="57240" bIns="57240" anchor="ctr">
                <a:noAutofit/>
              </a:bodyPr>
              <a:p>
                <a:pPr algn="ctr" defTabSz="666720">
                  <a:lnSpc>
                    <a:spcPct val="90000"/>
                  </a:lnSpc>
                  <a:spcAft>
                    <a:spcPts val="524"/>
                  </a:spcAft>
                  <a:tabLst>
                    <a:tab algn="l" pos="0"/>
                  </a:tabLst>
                </a:pPr>
                <a:r>
                  <a:rPr b="0" lang="fr-FR" sz="1500" strike="noStrike" u="none">
                    <a:solidFill>
                      <a:schemeClr val="lt1"/>
                    </a:solidFill>
                    <a:uFillTx/>
                    <a:latin typeface="Franklin Gothic Book"/>
                  </a:rPr>
                  <a:t>Première chute de l'action</a:t>
                </a:r>
                <a:endParaRPr b="0" lang="fr-FR" sz="1500" strike="noStrike" u="none">
                  <a:solidFill>
                    <a:srgbClr val="ffffff"/>
                  </a:solidFill>
                  <a:uFillTx/>
                  <a:latin typeface="Arial"/>
                </a:endParaRPr>
              </a:p>
            </p:txBody>
          </p:sp>
          <p:sp>
            <p:nvSpPr>
              <p:cNvPr id="170" name=""/>
              <p:cNvSpPr/>
              <p:nvPr/>
            </p:nvSpPr>
            <p:spPr>
              <a:xfrm>
                <a:off x="5923800" y="7606080"/>
                <a:ext cx="3522600" cy="1909800"/>
              </a:xfrm>
              <a:prstGeom prst="roundRect">
                <a:avLst>
                  <a:gd name="adj" fmla="val 16667"/>
                </a:avLst>
              </a:prstGeom>
              <a:solidFill>
                <a:schemeClr val="accent1">
                  <a:hueOff val="0"/>
                  <a:satOff val="0"/>
                  <a:lumOff val="0"/>
                  <a:alphaOff val="0"/>
                </a:schemeClr>
              </a:solidFill>
              <a:ln>
                <a:solidFill>
                  <a:srgbClr val="ffffff">
                    <a:hueOff val="0"/>
                    <a:satOff val="0"/>
                    <a:lumOff val="0"/>
                    <a:alphaOff val="0"/>
                  </a:srgbClr>
                </a:solidFill>
                <a:round/>
              </a:ln>
            </p:spPr>
            <p:style>
              <a:lnRef idx="2"/>
              <a:fillRef idx="0"/>
              <a:effectRef idx="0"/>
              <a:fontRef idx="minor"/>
            </p:style>
            <p:txBody>
              <a:bodyPr numCol="1" spcCol="1440" lIns="57240" rIns="57240" tIns="57240" bIns="57240" anchor="ctr">
                <a:noAutofit/>
              </a:bodyPr>
              <a:p>
                <a:pPr algn="ctr" defTabSz="666720">
                  <a:lnSpc>
                    <a:spcPct val="90000"/>
                  </a:lnSpc>
                  <a:spcAft>
                    <a:spcPts val="524"/>
                  </a:spcAft>
                  <a:tabLst>
                    <a:tab algn="l" pos="0"/>
                  </a:tabLst>
                </a:pPr>
                <a:r>
                  <a:rPr b="0" lang="fr-FR" sz="1500" strike="noStrike" u="none">
                    <a:solidFill>
                      <a:schemeClr val="lt1"/>
                    </a:solidFill>
                    <a:uFillTx/>
                    <a:latin typeface="Franklin Gothic Book"/>
                  </a:rPr>
                  <a:t>Les investisseurs font le choix rationnel de suivre le comportement majoritaire</a:t>
                </a:r>
                <a:endParaRPr b="0" lang="fr-FR" sz="1500" strike="noStrike" u="none">
                  <a:solidFill>
                    <a:srgbClr val="ffffff"/>
                  </a:solidFill>
                  <a:uFillTx/>
                  <a:latin typeface="Arial"/>
                </a:endParaRPr>
              </a:p>
            </p:txBody>
          </p:sp>
          <p:sp>
            <p:nvSpPr>
              <p:cNvPr id="171" name=""/>
              <p:cNvSpPr/>
              <p:nvPr/>
            </p:nvSpPr>
            <p:spPr>
              <a:xfrm>
                <a:off x="4778640" y="3801600"/>
                <a:ext cx="3522600" cy="1909800"/>
              </a:xfrm>
              <a:prstGeom prst="roundRect">
                <a:avLst>
                  <a:gd name="adj" fmla="val 16667"/>
                </a:avLst>
              </a:prstGeom>
              <a:solidFill>
                <a:schemeClr val="accent1">
                  <a:hueOff val="0"/>
                  <a:satOff val="0"/>
                  <a:lumOff val="0"/>
                  <a:alphaOff val="0"/>
                </a:schemeClr>
              </a:solidFill>
              <a:ln>
                <a:solidFill>
                  <a:srgbClr val="ffffff">
                    <a:hueOff val="0"/>
                    <a:satOff val="0"/>
                    <a:lumOff val="0"/>
                    <a:alphaOff val="0"/>
                  </a:srgbClr>
                </a:solidFill>
                <a:round/>
              </a:ln>
            </p:spPr>
            <p:style>
              <a:lnRef idx="2"/>
              <a:fillRef idx="0"/>
              <a:effectRef idx="0"/>
              <a:fontRef idx="minor"/>
            </p:style>
            <p:txBody>
              <a:bodyPr numCol="1" spcCol="1440" lIns="57240" rIns="57240" tIns="57240" bIns="57240" anchor="ctr">
                <a:noAutofit/>
              </a:bodyPr>
              <a:p>
                <a:pPr algn="ctr" defTabSz="666720">
                  <a:lnSpc>
                    <a:spcPct val="90000"/>
                  </a:lnSpc>
                  <a:spcAft>
                    <a:spcPts val="524"/>
                  </a:spcAft>
                  <a:tabLst>
                    <a:tab algn="l" pos="0"/>
                  </a:tabLst>
                </a:pPr>
                <a:r>
                  <a:rPr b="1" lang="fr-FR" sz="1500" strike="noStrike" u="none">
                    <a:solidFill>
                      <a:schemeClr val="lt1"/>
                    </a:solidFill>
                    <a:uFillTx/>
                    <a:latin typeface="Franklin Gothic Book"/>
                  </a:rPr>
                  <a:t>ECLATEMENT de la bulle</a:t>
                </a:r>
                <a:endParaRPr b="0" lang="fr-FR" sz="1500" strike="noStrike" u="none">
                  <a:solidFill>
                    <a:srgbClr val="ffffff"/>
                  </a:solidFill>
                  <a:uFillTx/>
                  <a:latin typeface="Arial"/>
                </a:endParaRPr>
              </a:p>
            </p:txBody>
          </p:sp>
        </p:grpSp>
        <p:sp>
          <p:nvSpPr>
            <p:cNvPr id="172" name="Ellipse 5"/>
            <p:cNvSpPr/>
            <p:nvPr/>
          </p:nvSpPr>
          <p:spPr>
            <a:xfrm>
              <a:off x="2776680" y="417240"/>
              <a:ext cx="3186360" cy="2178360"/>
            </a:xfrm>
            <a:prstGeom prst="ellipse">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p:style>
          <p:txBody>
            <a:bodyPr numCol="1" spcCol="0" anchor="ctr">
              <a:noAutofit/>
            </a:bodyPr>
            <a:p>
              <a:pPr algn="ctr" defTabSz="457200">
                <a:lnSpc>
                  <a:spcPct val="100000"/>
                </a:lnSpc>
              </a:pPr>
              <a:r>
                <a:rPr b="0" lang="fr-FR" sz="1400" strike="noStrike" u="none">
                  <a:solidFill>
                    <a:schemeClr val="dk1"/>
                  </a:solidFill>
                  <a:uFillTx/>
                  <a:latin typeface="Franklin Gothic Book"/>
                  <a:ea typeface="Calibri"/>
                </a:rPr>
                <a:t>Un ou des investisseurs initiés émettent des doutes sur le futur de l’actif = </a:t>
              </a:r>
              <a:r>
                <a:rPr b="1" lang="fr-FR" sz="1400" strike="noStrike" u="none">
                  <a:solidFill>
                    <a:schemeClr val="dk1"/>
                  </a:solidFill>
                  <a:uFillTx/>
                  <a:latin typeface="Franklin Gothic Book"/>
                  <a:ea typeface="Calibri"/>
                </a:rPr>
                <a:t>INCERTITUDE</a:t>
              </a:r>
              <a:endParaRPr b="0" lang="fr-FR" sz="1400" strike="noStrike" u="none">
                <a:solidFill>
                  <a:srgbClr val="000000"/>
                </a:solidFill>
                <a:uFillTx/>
                <a:latin typeface="Arial"/>
              </a:endParaRPr>
            </a:p>
          </p:txBody>
        </p:sp>
        <p:sp>
          <p:nvSpPr>
            <p:cNvPr id="173" name="Flèche : droite 6"/>
            <p:cNvSpPr/>
            <p:nvPr/>
          </p:nvSpPr>
          <p:spPr>
            <a:xfrm>
              <a:off x="5408280" y="1307880"/>
              <a:ext cx="1406160" cy="623160"/>
            </a:xfrm>
            <a:prstGeom prst="rightArrow">
              <a:avLst>
                <a:gd name="adj1" fmla="val 50000"/>
                <a:gd name="adj2" fmla="val 50000"/>
              </a:avLst>
            </a:prstGeom>
            <a:solidFill>
              <a:schemeClr val="accent2"/>
            </a:solidFill>
            <a:ln>
              <a:noFill/>
            </a:ln>
          </p:spPr>
          <p:style>
            <a:lnRef idx="2">
              <a:schemeClr val="accent2">
                <a:shade val="15000"/>
              </a:schemeClr>
            </a:lnRef>
            <a:fillRef idx="1">
              <a:schemeClr val="accent2"/>
            </a:fillRef>
            <a:effectRef idx="0">
              <a:schemeClr val="accent2"/>
            </a:effectRef>
            <a:fontRef idx="minor"/>
          </p:style>
          <p:txBody>
            <a:bodyPr numCol="1" spcCol="0" anchor="ctr">
              <a:noAutofit/>
            </a:bodyPr>
            <a:p>
              <a:pPr defTabSz="457200">
                <a:lnSpc>
                  <a:spcPct val="100000"/>
                </a:lnSpc>
              </a:pPr>
              <a:endParaRPr b="0" lang="fr-FR" sz="1800" strike="noStrike" u="none">
                <a:solidFill>
                  <a:schemeClr val="lt1"/>
                </a:solidFill>
                <a:uFillTx/>
                <a:latin typeface="Franklin Gothic Book"/>
              </a:endParaRPr>
            </a:p>
          </p:txBody>
        </p:sp>
      </p:gr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765000" y="1301400"/>
            <a:ext cx="9612720" cy="2852280"/>
          </a:xfrm>
          <a:prstGeom prst="rect">
            <a:avLst/>
          </a:prstGeom>
          <a:noFill/>
          <a:ln w="0">
            <a:noFill/>
          </a:ln>
        </p:spPr>
        <p:txBody>
          <a:bodyPr lIns="91440" rIns="91440" tIns="45720" bIns="45720" anchor="b">
            <a:normAutofit/>
          </a:bodyPr>
          <a:p>
            <a:pPr indent="0" defTabSz="914400">
              <a:lnSpc>
                <a:spcPct val="89000"/>
              </a:lnSpc>
              <a:buNone/>
            </a:pPr>
            <a:r>
              <a:rPr b="0" lang="fr-FR" sz="4400" strike="noStrike" u="none" cap="all">
                <a:solidFill>
                  <a:schemeClr val="lt2"/>
                </a:solidFill>
                <a:uFillTx/>
                <a:latin typeface="Franklin Gothic Book"/>
              </a:rPr>
              <a:t>3.</a:t>
            </a:r>
            <a:r>
              <a:rPr b="0" lang="fr-FR" sz="4400" strike="noStrike" u="none" cap="all">
                <a:solidFill>
                  <a:schemeClr val="lt2"/>
                </a:solidFill>
                <a:uFillTx/>
                <a:latin typeface="Franklin Gothic Book"/>
              </a:rPr>
              <a:t>	</a:t>
            </a:r>
            <a:r>
              <a:rPr b="0" lang="fr-FR" sz="3600" strike="noStrike" u="none" cap="all">
                <a:solidFill>
                  <a:schemeClr val="lt2"/>
                </a:solidFill>
                <a:uFillTx/>
                <a:latin typeface="Franklin Gothic Book"/>
              </a:rPr>
              <a:t>Les activités risquées des banques peuvent mener à des paniques bancaires et à des faillites bancaires en chaîne</a:t>
            </a:r>
            <a:r>
              <a:rPr b="0" lang="fr-FR" sz="6600" strike="noStrike" u="none" cap="all">
                <a:solidFill>
                  <a:schemeClr val="lt2"/>
                </a:solidFill>
                <a:uFillTx/>
                <a:latin typeface="Franklin Gothic Book"/>
              </a:rPr>
              <a:t>.</a:t>
            </a:r>
            <a:endParaRPr b="0" lang="en-US" sz="6600" strike="noStrike" u="none">
              <a:solidFill>
                <a:schemeClr val="lt1"/>
              </a:solidFill>
              <a:uFillTx/>
              <a:latin typeface="Franklin Gothic Book"/>
            </a:endParaRPr>
          </a:p>
        </p:txBody>
      </p:sp>
      <p:sp>
        <p:nvSpPr>
          <p:cNvPr id="175" name="PlaceHolder 2"/>
          <p:cNvSpPr>
            <a:spLocks noGrp="1"/>
          </p:cNvSpPr>
          <p:nvPr>
            <p:ph/>
          </p:nvPr>
        </p:nvSpPr>
        <p:spPr>
          <a:xfrm>
            <a:off x="765000" y="4216320"/>
            <a:ext cx="9612720" cy="1143000"/>
          </a:xfrm>
          <a:prstGeom prst="rect">
            <a:avLst/>
          </a:prstGeom>
          <a:noFill/>
          <a:ln w="0">
            <a:noFill/>
          </a:ln>
        </p:spPr>
        <p:txBody>
          <a:bodyPr lIns="91440" rIns="91440" tIns="45720" bIns="45720" anchor="t">
            <a:noAutofit/>
          </a:bodyPr>
          <a:p>
            <a:pPr indent="0" algn="r" defTabSz="914400">
              <a:lnSpc>
                <a:spcPct val="112000"/>
              </a:lnSpc>
              <a:buNone/>
              <a:tabLst>
                <a:tab algn="l" pos="0"/>
              </a:tabLst>
            </a:pPr>
            <a:r>
              <a:rPr b="0" lang="fr-FR" sz="2400" strike="noStrike" u="none">
                <a:solidFill>
                  <a:schemeClr val="lt2"/>
                </a:solidFill>
                <a:uFillTx/>
                <a:latin typeface="Franklin Gothic Book"/>
              </a:rPr>
              <a:t>3.1.</a:t>
            </a:r>
            <a:r>
              <a:rPr b="0" lang="fr-FR" sz="2400" strike="noStrike" u="none">
                <a:solidFill>
                  <a:schemeClr val="lt2"/>
                </a:solidFill>
                <a:uFillTx/>
                <a:latin typeface="Franklin Gothic Book"/>
              </a:rPr>
              <a:t>	</a:t>
            </a:r>
            <a:r>
              <a:rPr b="0" lang="fr-FR" sz="2400" strike="noStrike" u="none">
                <a:solidFill>
                  <a:schemeClr val="lt2"/>
                </a:solidFill>
                <a:uFillTx/>
                <a:latin typeface="Franklin Gothic Book"/>
              </a:rPr>
              <a:t>Le rôle des banques et les risques associés à leurs activités</a:t>
            </a:r>
            <a:endParaRPr b="0" lang="en-US" sz="2400" strike="noStrike" u="none">
              <a:solidFill>
                <a:schemeClr val="lt2"/>
              </a:solidFill>
              <a:uFillTx/>
              <a:latin typeface="Franklin Gothic Book"/>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1371600" y="685800"/>
            <a:ext cx="9600840" cy="148572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3.1 Doc 4</a:t>
            </a:r>
            <a:endParaRPr b="0" lang="en-US" sz="4400" strike="noStrike" u="none">
              <a:solidFill>
                <a:schemeClr val="dk1"/>
              </a:solidFill>
              <a:uFillTx/>
              <a:latin typeface="Franklin Gothic Book"/>
            </a:endParaRPr>
          </a:p>
        </p:txBody>
      </p:sp>
      <p:sp>
        <p:nvSpPr>
          <p:cNvPr id="177" name="PlaceHolder 2"/>
          <p:cNvSpPr>
            <a:spLocks noGrp="1"/>
          </p:cNvSpPr>
          <p:nvPr>
            <p:ph/>
          </p:nvPr>
        </p:nvSpPr>
        <p:spPr>
          <a:xfrm>
            <a:off x="1371600" y="2286000"/>
            <a:ext cx="9600840" cy="3580920"/>
          </a:xfrm>
          <a:prstGeom prst="rect">
            <a:avLst/>
          </a:prstGeom>
          <a:noFill/>
          <a:ln w="0">
            <a:noFill/>
          </a:ln>
        </p:spPr>
        <p:txBody>
          <a:bodyPr lIns="91440" rIns="91440" tIns="45720" bIns="45720" anchor="t">
            <a:noAutofit/>
          </a:bodyPr>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Calibri"/>
              </a:rPr>
              <a:t>Quels sont les 2 rôles principaux des banques ?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Calibri"/>
              </a:rPr>
              <a:t>Qu’est-ce que le risque de crédit ?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Calibri"/>
              </a:rPr>
              <a:t>Pourquoi une banque ne peut-elle pas verser à tous ses clients en même temps la somme de leurs dépôts ? </a:t>
            </a:r>
            <a:endParaRPr b="0" lang="en-US" sz="1800" strike="noStrike" u="none">
              <a:solidFill>
                <a:schemeClr val="dk2"/>
              </a:solidFill>
              <a:uFillTx/>
              <a:latin typeface="Franklin Gothic Book"/>
            </a:endParaRPr>
          </a:p>
          <a:p>
            <a:pPr indent="0" defTabSz="914400">
              <a:lnSpc>
                <a:spcPct val="94000"/>
              </a:lnSpc>
              <a:spcBef>
                <a:spcPts val="1001"/>
              </a:spcBef>
              <a:spcAft>
                <a:spcPts val="201"/>
              </a:spcAft>
              <a:buNone/>
            </a:pPr>
            <a:endParaRPr b="0" lang="en-US" sz="2000" strike="noStrike" u="none">
              <a:solidFill>
                <a:schemeClr val="dk2"/>
              </a:solidFill>
              <a:uFillTx/>
              <a:latin typeface="Franklin Gothic Book"/>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p:nvPr>
        </p:nvSpPr>
        <p:spPr>
          <a:xfrm>
            <a:off x="765000" y="3689640"/>
            <a:ext cx="9612720" cy="1669680"/>
          </a:xfrm>
          <a:prstGeom prst="rect">
            <a:avLst/>
          </a:prstGeom>
          <a:noFill/>
          <a:ln w="0">
            <a:noFill/>
          </a:ln>
        </p:spPr>
        <p:txBody>
          <a:bodyPr lIns="91440" rIns="91440" tIns="45720" bIns="45720" anchor="t">
            <a:normAutofit/>
          </a:bodyPr>
          <a:p>
            <a:pPr indent="0" defTabSz="914400">
              <a:lnSpc>
                <a:spcPct val="112000"/>
              </a:lnSpc>
              <a:buNone/>
              <a:tabLst>
                <a:tab algn="l" pos="0"/>
              </a:tabLst>
            </a:pPr>
            <a:r>
              <a:rPr b="0" lang="fr-FR" sz="2400" strike="noStrike" u="none">
                <a:solidFill>
                  <a:schemeClr val="lt2"/>
                </a:solidFill>
                <a:uFillTx/>
                <a:latin typeface="Franklin Gothic Book"/>
              </a:rPr>
              <a:t>3.2.</a:t>
            </a:r>
            <a:r>
              <a:rPr b="0" lang="fr-FR" sz="2400" strike="noStrike" u="none">
                <a:solidFill>
                  <a:schemeClr val="lt2"/>
                </a:solidFill>
                <a:uFillTx/>
                <a:latin typeface="Franklin Gothic Book"/>
              </a:rPr>
              <a:t>	</a:t>
            </a:r>
            <a:r>
              <a:rPr b="0" lang="fr-FR" sz="2400" strike="noStrike" u="none">
                <a:solidFill>
                  <a:schemeClr val="lt2"/>
                </a:solidFill>
                <a:uFillTx/>
                <a:latin typeface="Franklin Gothic Book"/>
              </a:rPr>
              <a:t>Une dégradation du bilan bancaire peut entraîner une ruée sur les dépôts (Bank Run) ce qui causera la faillite de la banque, qui peut contaminer tout le système bancaire.</a:t>
            </a:r>
            <a:endParaRPr b="0" lang="en-US" sz="2400" strike="noStrike" u="none">
              <a:solidFill>
                <a:schemeClr val="lt2"/>
              </a:solidFill>
              <a:uFillTx/>
              <a:latin typeface="Franklin Gothic Book"/>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2"/>
        </a:solidFill>
      </p:bgPr>
    </p:bg>
    <p:spTree>
      <p:nvGrpSpPr>
        <p:cNvPr id="1" name=""/>
        <p:cNvGrpSpPr/>
        <p:nvPr/>
      </p:nvGrpSpPr>
      <p:grpSpPr>
        <a:xfrm>
          <a:off x="0" y="0"/>
          <a:ext cx="0" cy="0"/>
          <a:chOff x="0" y="0"/>
          <a:chExt cx="0" cy="0"/>
        </a:xfrm>
      </p:grpSpPr>
      <p:sp>
        <p:nvSpPr>
          <p:cNvPr id="179" name="PlaceHolder 1"/>
          <p:cNvSpPr>
            <a:spLocks noGrp="1"/>
          </p:cNvSpPr>
          <p:nvPr>
            <p:ph type="title"/>
          </p:nvPr>
        </p:nvSpPr>
        <p:spPr>
          <a:xfrm>
            <a:off x="1371600" y="685800"/>
            <a:ext cx="9600840" cy="1485720"/>
          </a:xfrm>
          <a:prstGeom prst="rect">
            <a:avLst/>
          </a:prstGeom>
          <a:noFill/>
          <a:ln w="0">
            <a:noFill/>
          </a:ln>
        </p:spPr>
        <p:txBody>
          <a:bodyPr lIns="91440" rIns="91440" tIns="45720" bIns="45720" anchor="t">
            <a:normAutofit/>
          </a:bodyPr>
          <a:p>
            <a:pPr indent="0" defTabSz="914400">
              <a:lnSpc>
                <a:spcPct val="89000"/>
              </a:lnSpc>
              <a:buNone/>
            </a:pPr>
            <a:r>
              <a:rPr b="0" lang="fr-FR" sz="4400" strike="noStrike" u="none">
                <a:solidFill>
                  <a:schemeClr val="dk2"/>
                </a:solidFill>
                <a:uFillTx/>
                <a:latin typeface="Franklin Gothic Book"/>
              </a:rPr>
              <a:t>3.2 Doc5</a:t>
            </a:r>
            <a:endParaRPr b="0" lang="en-US" sz="4400" strike="noStrike" u="none">
              <a:solidFill>
                <a:schemeClr val="dk1"/>
              </a:solidFill>
              <a:uFillTx/>
              <a:latin typeface="Franklin Gothic Book"/>
            </a:endParaRPr>
          </a:p>
        </p:txBody>
      </p:sp>
      <p:graphicFrame>
        <p:nvGraphicFramePr>
          <p:cNvPr id="180" name="Espace réservé du contenu 3"/>
          <p:cNvGraphicFramePr/>
          <p:nvPr/>
        </p:nvGraphicFramePr>
        <p:xfrm>
          <a:off x="1371600" y="2349360"/>
          <a:ext cx="9600840" cy="3573360"/>
        </p:xfrm>
        <a:graphic>
          <a:graphicData uri="http://schemas.openxmlformats.org/drawingml/2006/table">
            <a:tbl>
              <a:tblPr/>
              <a:tblGrid>
                <a:gridCol w="2542680"/>
                <a:gridCol w="3734640"/>
                <a:gridCol w="3323160"/>
              </a:tblGrid>
              <a:tr h="936720">
                <a:tc>
                  <a:txBody>
                    <a:bodyPr lIns="109440" rIns="109440" tIns="0" bIns="0" anchor="t">
                      <a:noAutofit/>
                    </a:bodyPr>
                    <a:p>
                      <a:pPr algn="just" defTabSz="914400">
                        <a:lnSpc>
                          <a:spcPct val="100000"/>
                        </a:lnSpc>
                      </a:pPr>
                      <a:r>
                        <a:rPr b="1" lang="fr-FR" sz="1900" strike="noStrike" u="none">
                          <a:solidFill>
                            <a:schemeClr val="lt1"/>
                          </a:solidFill>
                          <a:uFillTx/>
                          <a:latin typeface="Franklin Gothic Book"/>
                        </a:rPr>
                        <a:t> </a:t>
                      </a:r>
                      <a:endParaRPr b="0" lang="fr-FR" sz="1900" strike="noStrike" u="none">
                        <a:solidFill>
                          <a:srgbClr val="ffffff"/>
                        </a:solidFill>
                        <a:uFillTx/>
                        <a:latin typeface="Arial"/>
                      </a:endParaRPr>
                    </a:p>
                  </a:txBody>
                  <a:tcPr anchor="t" marL="109440" marR="109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109440" rIns="109440" tIns="0" bIns="0" anchor="t">
                      <a:noAutofit/>
                    </a:bodyPr>
                    <a:p>
                      <a:pPr algn="just" defTabSz="914400">
                        <a:lnSpc>
                          <a:spcPct val="100000"/>
                        </a:lnSpc>
                      </a:pPr>
                      <a:r>
                        <a:rPr b="1" lang="fr-FR" sz="1900" strike="noStrike" u="none">
                          <a:solidFill>
                            <a:schemeClr val="lt1"/>
                          </a:solidFill>
                          <a:uFillTx/>
                          <a:latin typeface="Franklin Gothic Book"/>
                        </a:rPr>
                        <a:t>Actif (Utilisations des ressources, ce qui est du à la banque)</a:t>
                      </a:r>
                      <a:endParaRPr b="0" lang="fr-FR" sz="1900" strike="noStrike" u="none">
                        <a:solidFill>
                          <a:srgbClr val="ffffff"/>
                        </a:solidFill>
                        <a:uFillTx/>
                        <a:latin typeface="Arial"/>
                      </a:endParaRPr>
                    </a:p>
                  </a:txBody>
                  <a:tcPr anchor="t" marL="109440" marR="109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109440" rIns="109440" tIns="0" bIns="0" anchor="t">
                      <a:noAutofit/>
                    </a:bodyPr>
                    <a:p>
                      <a:pPr algn="just" defTabSz="914400">
                        <a:lnSpc>
                          <a:spcPct val="100000"/>
                        </a:lnSpc>
                      </a:pPr>
                      <a:r>
                        <a:rPr b="1" lang="fr-FR" sz="1900" strike="noStrike" u="none">
                          <a:solidFill>
                            <a:schemeClr val="lt1"/>
                          </a:solidFill>
                          <a:uFillTx/>
                          <a:latin typeface="Franklin Gothic Book"/>
                        </a:rPr>
                        <a:t>Passif (ressources, ce que doit la banque)</a:t>
                      </a:r>
                      <a:endParaRPr b="0" lang="fr-FR" sz="1900" strike="noStrike" u="none">
                        <a:solidFill>
                          <a:srgbClr val="ffffff"/>
                        </a:solidFill>
                        <a:uFillTx/>
                        <a:latin typeface="Arial"/>
                      </a:endParaRPr>
                    </a:p>
                  </a:txBody>
                  <a:tcPr anchor="t" marL="109440" marR="109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936720">
                <a:tc>
                  <a:txBody>
                    <a:bodyPr lIns="109440" rIns="109440" tIns="0" bIns="0" anchor="t">
                      <a:noAutofit/>
                    </a:bodyPr>
                    <a:p>
                      <a:pPr algn="just" defTabSz="914400">
                        <a:lnSpc>
                          <a:spcPct val="100000"/>
                        </a:lnSpc>
                      </a:pPr>
                      <a:r>
                        <a:rPr b="1" lang="fr-FR" sz="1900" strike="noStrike" u="none">
                          <a:solidFill>
                            <a:schemeClr val="lt1"/>
                          </a:solidFill>
                          <a:uFillTx/>
                          <a:latin typeface="Franklin Gothic Book"/>
                        </a:rPr>
                        <a:t>Opérations interbancaires</a:t>
                      </a:r>
                      <a:endParaRPr b="0" lang="fr-FR" sz="1900" strike="noStrike" u="none">
                        <a:solidFill>
                          <a:srgbClr val="ffffff"/>
                        </a:solidFill>
                        <a:uFillTx/>
                        <a:latin typeface="Arial"/>
                      </a:endParaRPr>
                    </a:p>
                  </a:txBody>
                  <a:tcPr anchor="t" marL="109440" marR="10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109440" rIns="109440" tIns="0" bIns="0" anchor="t">
                      <a:noAutofit/>
                    </a:bodyPr>
                    <a:p>
                      <a:pPr algn="just" defTabSz="914400">
                        <a:lnSpc>
                          <a:spcPct val="100000"/>
                        </a:lnSpc>
                      </a:pPr>
                      <a:r>
                        <a:rPr b="0" lang="fr-FR" sz="1900" strike="noStrike" u="none">
                          <a:solidFill>
                            <a:schemeClr val="dk1"/>
                          </a:solidFill>
                          <a:uFillTx/>
                          <a:latin typeface="Franklin Gothic Book"/>
                        </a:rPr>
                        <a:t>Prêts à d’autres banques de monnaie centrale.</a:t>
                      </a:r>
                      <a:endParaRPr b="0" lang="fr-FR" sz="1900" strike="noStrike" u="none">
                        <a:solidFill>
                          <a:srgbClr val="000000"/>
                        </a:solidFill>
                        <a:uFillTx/>
                        <a:latin typeface="Arial"/>
                      </a:endParaRPr>
                    </a:p>
                  </a:txBody>
                  <a:tcPr anchor="t" marL="109440" marR="10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109440" rIns="109440" tIns="0" bIns="0" anchor="t">
                      <a:noAutofit/>
                    </a:bodyPr>
                    <a:p>
                      <a:pPr algn="just" defTabSz="914400">
                        <a:lnSpc>
                          <a:spcPct val="100000"/>
                        </a:lnSpc>
                      </a:pPr>
                      <a:r>
                        <a:rPr b="0" lang="fr-FR" sz="1900" strike="noStrike" u="none">
                          <a:solidFill>
                            <a:schemeClr val="dk1"/>
                          </a:solidFill>
                          <a:uFillTx/>
                          <a:latin typeface="Franklin Gothic Book"/>
                        </a:rPr>
                        <a:t>Emprunts à d’autres banques de monnaie centrale.</a:t>
                      </a:r>
                      <a:endParaRPr b="0" lang="fr-FR" sz="1900" strike="noStrike" u="none">
                        <a:solidFill>
                          <a:srgbClr val="000000"/>
                        </a:solidFill>
                        <a:uFillTx/>
                        <a:latin typeface="Arial"/>
                      </a:endParaRPr>
                    </a:p>
                  </a:txBody>
                  <a:tcPr anchor="t" marL="109440" marR="10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644040">
                <a:tc>
                  <a:txBody>
                    <a:bodyPr lIns="109440" rIns="109440" tIns="0" bIns="0" anchor="t">
                      <a:noAutofit/>
                    </a:bodyPr>
                    <a:p>
                      <a:pPr algn="just" defTabSz="914400">
                        <a:lnSpc>
                          <a:spcPct val="100000"/>
                        </a:lnSpc>
                      </a:pPr>
                      <a:r>
                        <a:rPr b="1" lang="fr-FR" sz="1900" strike="noStrike" u="none">
                          <a:solidFill>
                            <a:schemeClr val="lt1"/>
                          </a:solidFill>
                          <a:uFillTx/>
                          <a:latin typeface="Franklin Gothic Book"/>
                        </a:rPr>
                        <a:t>Opérations avec la clientèle</a:t>
                      </a:r>
                      <a:endParaRPr b="0" lang="fr-FR" sz="1900" strike="noStrike" u="none">
                        <a:solidFill>
                          <a:srgbClr val="ffffff"/>
                        </a:solidFill>
                        <a:uFillTx/>
                        <a:latin typeface="Arial"/>
                      </a:endParaRPr>
                    </a:p>
                  </a:txBody>
                  <a:tcPr anchor="t" marL="109440" marR="10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109440" rIns="109440" tIns="0" bIns="0" anchor="t">
                      <a:noAutofit/>
                    </a:bodyPr>
                    <a:p>
                      <a:pPr algn="just" defTabSz="914400">
                        <a:lnSpc>
                          <a:spcPct val="100000"/>
                        </a:lnSpc>
                      </a:pPr>
                      <a:r>
                        <a:rPr b="0" lang="fr-FR" sz="1900" strike="noStrike" u="none">
                          <a:solidFill>
                            <a:schemeClr val="dk1"/>
                          </a:solidFill>
                          <a:uFillTx/>
                          <a:latin typeface="Franklin Gothic Book"/>
                        </a:rPr>
                        <a:t>Crédits accordés aux ménages et aux entreprises.</a:t>
                      </a:r>
                      <a:endParaRPr b="0" lang="fr-FR" sz="1900" strike="noStrike" u="none">
                        <a:solidFill>
                          <a:srgbClr val="000000"/>
                        </a:solidFill>
                        <a:uFillTx/>
                        <a:latin typeface="Arial"/>
                      </a:endParaRPr>
                    </a:p>
                  </a:txBody>
                  <a:tcPr anchor="t" marL="109440" marR="10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lIns="109440" rIns="109440" tIns="0" bIns="0" anchor="t">
                      <a:noAutofit/>
                    </a:bodyPr>
                    <a:p>
                      <a:pPr algn="just" defTabSz="914400">
                        <a:lnSpc>
                          <a:spcPct val="100000"/>
                        </a:lnSpc>
                      </a:pPr>
                      <a:r>
                        <a:rPr b="0" lang="fr-FR" sz="1900" strike="noStrike" u="none">
                          <a:solidFill>
                            <a:schemeClr val="dk1"/>
                          </a:solidFill>
                          <a:uFillTx/>
                          <a:latin typeface="Franklin Gothic Book"/>
                        </a:rPr>
                        <a:t>Dépôts des clients</a:t>
                      </a:r>
                      <a:endParaRPr b="0" lang="fr-FR" sz="1900" strike="noStrike" u="none">
                        <a:solidFill>
                          <a:srgbClr val="000000"/>
                        </a:solidFill>
                        <a:uFillTx/>
                        <a:latin typeface="Arial"/>
                      </a:endParaRPr>
                    </a:p>
                  </a:txBody>
                  <a:tcPr anchor="t" marL="109440" marR="10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936720">
                <a:tc>
                  <a:txBody>
                    <a:bodyPr lIns="109440" rIns="109440" tIns="0" bIns="0" anchor="t">
                      <a:noAutofit/>
                    </a:bodyPr>
                    <a:p>
                      <a:pPr algn="just" defTabSz="914400">
                        <a:lnSpc>
                          <a:spcPct val="100000"/>
                        </a:lnSpc>
                      </a:pPr>
                      <a:r>
                        <a:rPr b="1" lang="fr-FR" sz="1900" strike="noStrike" u="none">
                          <a:solidFill>
                            <a:schemeClr val="lt1"/>
                          </a:solidFill>
                          <a:uFillTx/>
                          <a:latin typeface="Franklin Gothic Book"/>
                        </a:rPr>
                        <a:t>Immobilisations et fonds propres</a:t>
                      </a:r>
                      <a:endParaRPr b="0" lang="fr-FR" sz="1900" strike="noStrike" u="none">
                        <a:solidFill>
                          <a:srgbClr val="ffffff"/>
                        </a:solidFill>
                        <a:uFillTx/>
                        <a:latin typeface="Arial"/>
                      </a:endParaRPr>
                    </a:p>
                  </a:txBody>
                  <a:tcPr anchor="t" marL="109440" marR="10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lIns="109440" rIns="109440" tIns="0" bIns="0" anchor="t">
                      <a:noAutofit/>
                    </a:bodyPr>
                    <a:p>
                      <a:pPr algn="just" defTabSz="914400">
                        <a:lnSpc>
                          <a:spcPct val="100000"/>
                        </a:lnSpc>
                      </a:pPr>
                      <a:r>
                        <a:rPr b="0" lang="fr-FR" sz="1900" strike="noStrike" u="none">
                          <a:solidFill>
                            <a:schemeClr val="dk1"/>
                          </a:solidFill>
                          <a:uFillTx/>
                          <a:latin typeface="Franklin Gothic Book"/>
                        </a:rPr>
                        <a:t>Investissements de la banque : immobilier, titres financiers…</a:t>
                      </a:r>
                      <a:endParaRPr b="0" lang="fr-FR" sz="1900" strike="noStrike" u="none">
                        <a:solidFill>
                          <a:srgbClr val="000000"/>
                        </a:solidFill>
                        <a:uFillTx/>
                        <a:latin typeface="Arial"/>
                      </a:endParaRPr>
                    </a:p>
                  </a:txBody>
                  <a:tcPr anchor="t" marL="109440" marR="10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lIns="109440" rIns="109440" tIns="0" bIns="0" anchor="t">
                      <a:noAutofit/>
                    </a:bodyPr>
                    <a:p>
                      <a:pPr algn="just" defTabSz="914400">
                        <a:lnSpc>
                          <a:spcPct val="100000"/>
                        </a:lnSpc>
                      </a:pPr>
                      <a:r>
                        <a:rPr b="0" lang="fr-FR" sz="1900" strike="noStrike" u="none">
                          <a:solidFill>
                            <a:schemeClr val="dk1"/>
                          </a:solidFill>
                          <a:uFillTx/>
                          <a:latin typeface="Franklin Gothic Book"/>
                        </a:rPr>
                        <a:t>Fonds propres : apports des actionnaires + bénéfices liés aux activités commerciales.</a:t>
                      </a:r>
                      <a:endParaRPr b="0" lang="fr-FR" sz="1900" strike="noStrike" u="none">
                        <a:solidFill>
                          <a:srgbClr val="000000"/>
                        </a:solidFill>
                        <a:uFillTx/>
                        <a:latin typeface="Arial"/>
                      </a:endParaRPr>
                    </a:p>
                  </a:txBody>
                  <a:tcPr anchor="t" marL="109440" marR="109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bl>
          </a:graphicData>
        </a:graphic>
      </p:graphicFrame>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p:nvPr>
        </p:nvSpPr>
        <p:spPr>
          <a:xfrm>
            <a:off x="1371600" y="2286000"/>
            <a:ext cx="9600840" cy="3580920"/>
          </a:xfrm>
          <a:prstGeom prst="rect">
            <a:avLst/>
          </a:prstGeom>
          <a:noFill/>
          <a:ln w="0">
            <a:noFill/>
          </a:ln>
        </p:spPr>
        <p:txBody>
          <a:bodyPr lIns="91440" rIns="91440" tIns="45720" bIns="45720" anchor="t">
            <a:noAutofit/>
          </a:bodyPr>
          <a:p>
            <a:pPr indent="0">
              <a:lnSpc>
                <a:spcPct val="94000"/>
              </a:lnSpc>
              <a:spcBef>
                <a:spcPts val="1417"/>
              </a:spcBef>
              <a:buNone/>
            </a:pPr>
            <a:endParaRPr b="0" lang="en-US" sz="2000" strike="noStrike" u="none">
              <a:solidFill>
                <a:schemeClr val="dk2"/>
              </a:solidFill>
              <a:uFillTx/>
              <a:latin typeface="Franklin Gothic Book"/>
            </a:endParaRPr>
          </a:p>
        </p:txBody>
      </p:sp>
      <p:sp>
        <p:nvSpPr>
          <p:cNvPr id="182" name="PlaceHolder 2"/>
          <p:cNvSpPr>
            <a:spLocks noGrp="1"/>
          </p:cNvSpPr>
          <p:nvPr>
            <p:ph type="title"/>
          </p:nvPr>
        </p:nvSpPr>
        <p:spPr>
          <a:xfrm>
            <a:off x="0" y="0"/>
            <a:ext cx="1980720" cy="625320"/>
          </a:xfrm>
          <a:prstGeom prst="rect">
            <a:avLst/>
          </a:prstGeom>
          <a:noFill/>
          <a:ln w="0">
            <a:noFill/>
          </a:ln>
        </p:spPr>
        <p:txBody>
          <a:bodyPr lIns="91440" rIns="91440" tIns="45720" bIns="45720" anchor="t">
            <a:normAutofit fontScale="92500" lnSpcReduction="9999"/>
          </a:bodyPr>
          <a:p>
            <a:pPr indent="0" defTabSz="914400">
              <a:lnSpc>
                <a:spcPct val="89000"/>
              </a:lnSpc>
              <a:buNone/>
            </a:pPr>
            <a:r>
              <a:rPr b="0" lang="fr-FR" sz="4400" strike="noStrike" u="none">
                <a:solidFill>
                  <a:schemeClr val="dk1"/>
                </a:solidFill>
                <a:highlight>
                  <a:srgbClr val="c0c0c0"/>
                </a:highlight>
                <a:uFillTx/>
                <a:latin typeface="Franklin Gothic Book"/>
              </a:rPr>
              <a:t>Bilan 3</a:t>
            </a:r>
            <a:endParaRPr b="0" lang="en-US" sz="4400" strike="noStrike" u="none">
              <a:solidFill>
                <a:schemeClr val="dk1"/>
              </a:solidFill>
              <a:uFillTx/>
              <a:latin typeface="Franklin Gothic Book"/>
            </a:endParaRPr>
          </a:p>
        </p:txBody>
      </p:sp>
      <p:grpSp>
        <p:nvGrpSpPr>
          <p:cNvPr id="183" name="Groupe 5"/>
          <p:cNvGrpSpPr/>
          <p:nvPr/>
        </p:nvGrpSpPr>
        <p:grpSpPr>
          <a:xfrm>
            <a:off x="461160" y="136440"/>
            <a:ext cx="11421720" cy="6584760"/>
            <a:chOff x="461160" y="136440"/>
            <a:chExt cx="11421720" cy="6584760"/>
          </a:xfrm>
        </p:grpSpPr>
        <p:sp>
          <p:nvSpPr>
            <p:cNvPr id="184" name="Rectangle 6"/>
            <p:cNvSpPr/>
            <p:nvPr/>
          </p:nvSpPr>
          <p:spPr>
            <a:xfrm>
              <a:off x="461160" y="1791360"/>
              <a:ext cx="11421720" cy="977760"/>
            </a:xfrm>
            <a:prstGeom prst="rect">
              <a:avLst/>
            </a:prstGeom>
            <a:solidFill>
              <a:schemeClr val="accent2">
                <a:lumMod val="20000"/>
                <a:lumOff val="80000"/>
              </a:schemeClr>
            </a:solidFill>
            <a:ln>
              <a:solidFill>
                <a:srgbClr val="3d3d3a"/>
              </a:solidFill>
              <a:round/>
            </a:ln>
          </p:spPr>
          <p:style>
            <a:lnRef idx="2">
              <a:schemeClr val="accent1">
                <a:shade val="15000"/>
              </a:schemeClr>
            </a:lnRef>
            <a:fillRef idx="1">
              <a:schemeClr val="accent1"/>
            </a:fillRef>
            <a:effectRef idx="0">
              <a:schemeClr val="accent1"/>
            </a:effectRef>
            <a:fontRef idx="minor"/>
          </p:style>
          <p:txBody>
            <a:bodyPr numCol="1" spcCol="0" anchor="ctr">
              <a:noAutofit/>
            </a:bodyPr>
            <a:p>
              <a:pPr marL="1798200" defTabSz="457200">
                <a:lnSpc>
                  <a:spcPct val="100000"/>
                </a:lnSpc>
              </a:pPr>
              <a:r>
                <a:rPr b="0" lang="en-US" sz="1600" strike="noStrike" u="none">
                  <a:solidFill>
                    <a:srgbClr val="000000"/>
                  </a:solidFill>
                  <a:uFillTx/>
                  <a:latin typeface="Franklin Gothic Book"/>
                  <a:ea typeface="Calibri"/>
                </a:rPr>
                <a:t>	</a:t>
              </a:r>
              <a:r>
                <a:rPr b="0" lang="en-US" sz="1600" strike="noStrike" u="none">
                  <a:solidFill>
                    <a:srgbClr val="000000"/>
                  </a:solidFill>
                  <a:uFillTx/>
                  <a:latin typeface="Franklin Gothic Book"/>
                  <a:ea typeface="Calibri"/>
                </a:rPr>
                <a:t>	</a:t>
              </a:r>
              <a:r>
                <a:rPr b="0" lang="en-US" sz="1600" strike="noStrike" u="none">
                  <a:solidFill>
                    <a:srgbClr val="000000"/>
                  </a:solidFill>
                  <a:uFillTx/>
                  <a:latin typeface="Franklin Gothic Book"/>
                  <a:ea typeface="Calibri"/>
                </a:rPr>
                <a:t>	</a:t>
              </a:r>
              <a:r>
                <a:rPr b="0" lang="en-US" sz="1600" strike="noStrike" u="none">
                  <a:solidFill>
                    <a:srgbClr val="000000"/>
                  </a:solidFill>
                  <a:uFillTx/>
                  <a:latin typeface="Franklin Gothic Book"/>
                  <a:ea typeface="Calibri"/>
                </a:rPr>
                <a:t>	</a:t>
              </a:r>
              <a:r>
                <a:rPr b="0" lang="en-US" sz="1600" strike="noStrike" u="none">
                  <a:solidFill>
                    <a:srgbClr val="000000"/>
                  </a:solidFill>
                  <a:uFillTx/>
                  <a:latin typeface="Franklin Gothic Book"/>
                  <a:ea typeface="Calibri"/>
                </a:rPr>
                <a:t>	</a:t>
              </a:r>
              <a:r>
                <a:rPr b="0" lang="en-US" sz="1600" strike="noStrike" u="none">
                  <a:solidFill>
                    <a:srgbClr val="000000"/>
                  </a:solidFill>
                  <a:uFillTx/>
                  <a:latin typeface="Franklin Gothic Book"/>
                  <a:ea typeface="Calibri"/>
                </a:rPr>
                <a:t>	</a:t>
              </a:r>
              <a:r>
                <a:rPr b="0" lang="en-US" sz="1600" strike="noStrike" u="none">
                  <a:solidFill>
                    <a:srgbClr val="000000"/>
                  </a:solidFill>
                  <a:uFillTx/>
                  <a:latin typeface="Franklin Gothic Book"/>
                  <a:ea typeface="Calibri"/>
                </a:rPr>
                <a:t>	</a:t>
              </a:r>
              <a:r>
                <a:rPr b="0" lang="en-US" sz="1600" strike="noStrike" u="none">
                  <a:solidFill>
                    <a:srgbClr val="000000"/>
                  </a:solidFill>
                  <a:uFillTx/>
                  <a:latin typeface="Franklin Gothic Book"/>
                  <a:ea typeface="Calibri"/>
                </a:rPr>
                <a:t>Asymétries d’information</a:t>
              </a:r>
              <a:endParaRPr b="0" lang="fr-FR" sz="1600" strike="noStrike" u="none">
                <a:solidFill>
                  <a:srgbClr val="000000"/>
                </a:solidFill>
                <a:uFillTx/>
                <a:latin typeface="Arial"/>
              </a:endParaRPr>
            </a:p>
          </p:txBody>
        </p:sp>
        <p:grpSp>
          <p:nvGrpSpPr>
            <p:cNvPr id="185" name="Groupe 7"/>
            <p:cNvGrpSpPr/>
            <p:nvPr/>
          </p:nvGrpSpPr>
          <p:grpSpPr>
            <a:xfrm>
              <a:off x="684000" y="136440"/>
              <a:ext cx="10897560" cy="6584760"/>
              <a:chOff x="684000" y="136440"/>
              <a:chExt cx="10897560" cy="6584760"/>
            </a:xfrm>
          </p:grpSpPr>
          <p:sp>
            <p:nvSpPr>
              <p:cNvPr id="186" name="Rectangle 8"/>
              <p:cNvSpPr/>
              <p:nvPr/>
            </p:nvSpPr>
            <p:spPr>
              <a:xfrm>
                <a:off x="4849200" y="136440"/>
                <a:ext cx="2580120" cy="474120"/>
              </a:xfrm>
              <a:prstGeom prst="rect">
                <a:avLst/>
              </a:prstGeom>
              <a:solidFill>
                <a:srgbClr val="ffffff"/>
              </a:solidFill>
              <a:ln>
                <a:solidFill>
                  <a:srgbClr val="e28394"/>
                </a:solidFill>
                <a:round/>
              </a:ln>
            </p:spPr>
            <p:style>
              <a:lnRef idx="2">
                <a:schemeClr val="accent6"/>
              </a:lnRef>
              <a:fillRef idx="1">
                <a:schemeClr val="lt1"/>
              </a:fillRef>
              <a:effectRef idx="0">
                <a:schemeClr val="accent6"/>
              </a:effectRef>
              <a:fontRef idx="minor"/>
            </p:style>
            <p:txBody>
              <a:bodyPr numCol="1" spcCol="0" anchor="ctr">
                <a:noAutofit/>
              </a:bodyPr>
              <a:p>
                <a:pPr algn="ctr" defTabSz="457200">
                  <a:lnSpc>
                    <a:spcPct val="100000"/>
                  </a:lnSpc>
                </a:pPr>
                <a:r>
                  <a:rPr b="0" lang="en-US" sz="1200" strike="noStrike" u="none">
                    <a:solidFill>
                      <a:schemeClr val="dk1"/>
                    </a:solidFill>
                    <a:uFillTx/>
                    <a:latin typeface="Franklin Gothic Book"/>
                    <a:ea typeface="Calibri"/>
                  </a:rPr>
                  <a:t>Banque commerciale</a:t>
                </a:r>
                <a:endParaRPr b="0" lang="fr-FR" sz="1200" strike="noStrike" u="none">
                  <a:solidFill>
                    <a:srgbClr val="000000"/>
                  </a:solidFill>
                  <a:uFillTx/>
                  <a:latin typeface="Arial"/>
                </a:endParaRPr>
              </a:p>
            </p:txBody>
          </p:sp>
          <p:sp>
            <p:nvSpPr>
              <p:cNvPr id="187" name="Rectangle 9"/>
              <p:cNvSpPr/>
              <p:nvPr/>
            </p:nvSpPr>
            <p:spPr>
              <a:xfrm>
                <a:off x="684000" y="639720"/>
                <a:ext cx="3612600" cy="622800"/>
              </a:xfrm>
              <a:prstGeom prst="rect">
                <a:avLst/>
              </a:prstGeom>
              <a:solidFill>
                <a:srgbClr val="ffffff"/>
              </a:solidFill>
              <a:ln>
                <a:solidFill>
                  <a:srgbClr val="e28394"/>
                </a:solidFill>
                <a:round/>
              </a:ln>
            </p:spPr>
            <p:style>
              <a:lnRef idx="2">
                <a:schemeClr val="accent6"/>
              </a:lnRef>
              <a:fillRef idx="1">
                <a:schemeClr val="lt1"/>
              </a:fillRef>
              <a:effectRef idx="0">
                <a:schemeClr val="accent6"/>
              </a:effectRef>
              <a:fontRef idx="minor"/>
            </p:style>
            <p:txBody>
              <a:bodyPr numCol="1" spcCol="0" anchor="ctr">
                <a:noAutofit/>
              </a:bodyPr>
              <a:p>
                <a:pPr algn="ctr" defTabSz="457200">
                  <a:lnSpc>
                    <a:spcPct val="100000"/>
                  </a:lnSpc>
                </a:pPr>
                <a:r>
                  <a:rPr b="0" lang="fr-FR" sz="1200" strike="noStrike" u="none">
                    <a:solidFill>
                      <a:schemeClr val="dk1"/>
                    </a:solidFill>
                    <a:uFillTx/>
                    <a:latin typeface="Franklin Gothic Book"/>
                    <a:ea typeface="Calibri"/>
                  </a:rPr>
                  <a:t>Octroi de crédit : </a:t>
                </a:r>
                <a:r>
                  <a:rPr b="1" lang="fr-FR" sz="1200" strike="noStrike" u="none">
                    <a:solidFill>
                      <a:schemeClr val="dk1"/>
                    </a:solidFill>
                    <a:uFillTx/>
                    <a:latin typeface="Franklin Gothic Book"/>
                    <a:ea typeface="Calibri"/>
                  </a:rPr>
                  <a:t>risque d’____________________</a:t>
                </a:r>
                <a:r>
                  <a:rPr b="0" lang="fr-FR" sz="1200" strike="noStrike" u="none">
                    <a:solidFill>
                      <a:schemeClr val="dk1"/>
                    </a:solidFill>
                    <a:uFillTx/>
                    <a:latin typeface="Franklin Gothic Book"/>
                    <a:ea typeface="Calibri"/>
                  </a:rPr>
                  <a:t> si trop d’emprunteurs à risque de défaut. </a:t>
                </a:r>
                <a:endParaRPr b="0" lang="fr-FR" sz="1200" strike="noStrike" u="none">
                  <a:solidFill>
                    <a:srgbClr val="000000"/>
                  </a:solidFill>
                  <a:uFillTx/>
                  <a:latin typeface="Arial"/>
                </a:endParaRPr>
              </a:p>
            </p:txBody>
          </p:sp>
          <p:sp>
            <p:nvSpPr>
              <p:cNvPr id="188" name="Rectangle 10"/>
              <p:cNvSpPr/>
              <p:nvPr/>
            </p:nvSpPr>
            <p:spPr>
              <a:xfrm>
                <a:off x="7862040" y="633960"/>
                <a:ext cx="3718440" cy="640080"/>
              </a:xfrm>
              <a:prstGeom prst="rect">
                <a:avLst/>
              </a:prstGeom>
              <a:solidFill>
                <a:srgbClr val="ffffff"/>
              </a:solidFill>
              <a:ln>
                <a:solidFill>
                  <a:srgbClr val="e28394"/>
                </a:solidFill>
                <a:round/>
              </a:ln>
            </p:spPr>
            <p:style>
              <a:lnRef idx="2">
                <a:schemeClr val="accent6"/>
              </a:lnRef>
              <a:fillRef idx="1">
                <a:schemeClr val="lt1"/>
              </a:fillRef>
              <a:effectRef idx="0">
                <a:schemeClr val="accent6"/>
              </a:effectRef>
              <a:fontRef idx="minor"/>
            </p:style>
            <p:txBody>
              <a:bodyPr numCol="1" spcCol="0" anchor="ctr">
                <a:noAutofit/>
              </a:bodyPr>
              <a:p>
                <a:pPr algn="ctr" defTabSz="457200">
                  <a:lnSpc>
                    <a:spcPct val="100000"/>
                  </a:lnSpc>
                </a:pPr>
                <a:r>
                  <a:rPr b="0" lang="fr-FR" sz="1200" strike="noStrike" u="none">
                    <a:solidFill>
                      <a:schemeClr val="dk1"/>
                    </a:solidFill>
                    <a:uFillTx/>
                    <a:latin typeface="Franklin Gothic Book"/>
                    <a:ea typeface="Calibri"/>
                  </a:rPr>
                  <a:t>Transformation de dépôts à court terme en prêts à long terme : </a:t>
                </a:r>
                <a:r>
                  <a:rPr b="1" lang="fr-FR" sz="1200" strike="noStrike" u="none">
                    <a:solidFill>
                      <a:schemeClr val="dk1"/>
                    </a:solidFill>
                    <a:uFillTx/>
                    <a:latin typeface="Franklin Gothic Book"/>
                    <a:ea typeface="Calibri"/>
                  </a:rPr>
                  <a:t>risque d’________________</a:t>
                </a:r>
                <a:r>
                  <a:rPr b="0" lang="fr-FR" sz="1200" strike="noStrike" u="none">
                    <a:solidFill>
                      <a:schemeClr val="dk1"/>
                    </a:solidFill>
                    <a:uFillTx/>
                    <a:latin typeface="Franklin Gothic Book"/>
                    <a:ea typeface="Calibri"/>
                  </a:rPr>
                  <a:t>si bcp de clients retirent leur fond</a:t>
                </a:r>
                <a:endParaRPr b="0" lang="fr-FR" sz="1200" strike="noStrike" u="none">
                  <a:solidFill>
                    <a:srgbClr val="000000"/>
                  </a:solidFill>
                  <a:uFillTx/>
                  <a:latin typeface="Arial"/>
                </a:endParaRPr>
              </a:p>
            </p:txBody>
          </p:sp>
          <p:sp>
            <p:nvSpPr>
              <p:cNvPr id="189" name="Rectangle 11"/>
              <p:cNvSpPr/>
              <p:nvPr/>
            </p:nvSpPr>
            <p:spPr>
              <a:xfrm>
                <a:off x="684000" y="1895400"/>
                <a:ext cx="2841840" cy="821520"/>
              </a:xfrm>
              <a:prstGeom prst="rect">
                <a:avLst/>
              </a:prstGeom>
              <a:solidFill>
                <a:srgbClr val="ffffff"/>
              </a:solidFill>
              <a:ln>
                <a:solidFill>
                  <a:srgbClr val="e28394"/>
                </a:solidFill>
                <a:round/>
              </a:ln>
            </p:spPr>
            <p:style>
              <a:lnRef idx="2">
                <a:schemeClr val="accent6"/>
              </a:lnRef>
              <a:fillRef idx="1">
                <a:schemeClr val="lt1"/>
              </a:fillRef>
              <a:effectRef idx="0">
                <a:schemeClr val="accent6"/>
              </a:effectRef>
              <a:fontRef idx="minor"/>
            </p:style>
            <p:txBody>
              <a:bodyPr numCol="1" spcCol="0" anchor="ctr">
                <a:noAutofit/>
              </a:bodyPr>
              <a:p>
                <a:pPr algn="ctr" defTabSz="457200">
                  <a:lnSpc>
                    <a:spcPct val="100000"/>
                  </a:lnSpc>
                </a:pPr>
                <a:r>
                  <a:rPr b="0" lang="fr-FR" sz="1200" strike="noStrike" u="none">
                    <a:solidFill>
                      <a:schemeClr val="dk1"/>
                    </a:solidFill>
                    <a:uFillTx/>
                    <a:latin typeface="Franklin Gothic Book"/>
                    <a:ea typeface="Calibri"/>
                  </a:rPr>
                  <a:t>Nombreux défauts de paiement (ex crédits subprimes): </a:t>
                </a:r>
                <a:r>
                  <a:rPr b="1" lang="fr-FR" sz="1200" strike="noStrike" u="none">
                    <a:solidFill>
                      <a:schemeClr val="dk1"/>
                    </a:solidFill>
                    <a:uFillTx/>
                    <a:latin typeface="Franklin Gothic Book"/>
                    <a:ea typeface="Calibri"/>
                  </a:rPr>
                  <a:t>___________________________________</a:t>
                </a:r>
                <a:endParaRPr b="0" lang="fr-FR" sz="1200" strike="noStrike" u="none">
                  <a:solidFill>
                    <a:srgbClr val="000000"/>
                  </a:solidFill>
                  <a:uFillTx/>
                  <a:latin typeface="Arial"/>
                </a:endParaRPr>
              </a:p>
            </p:txBody>
          </p:sp>
          <p:sp>
            <p:nvSpPr>
              <p:cNvPr id="190" name="Rectangle 12"/>
              <p:cNvSpPr/>
              <p:nvPr/>
            </p:nvSpPr>
            <p:spPr>
              <a:xfrm>
                <a:off x="7416720" y="1906920"/>
                <a:ext cx="4164840" cy="705600"/>
              </a:xfrm>
              <a:prstGeom prst="rect">
                <a:avLst/>
              </a:prstGeom>
              <a:solidFill>
                <a:srgbClr val="ffffff"/>
              </a:solidFill>
              <a:ln>
                <a:solidFill>
                  <a:srgbClr val="e28394"/>
                </a:solidFill>
                <a:round/>
              </a:ln>
            </p:spPr>
            <p:style>
              <a:lnRef idx="2">
                <a:schemeClr val="accent6"/>
              </a:lnRef>
              <a:fillRef idx="1">
                <a:schemeClr val="lt1"/>
              </a:fillRef>
              <a:effectRef idx="0">
                <a:schemeClr val="accent6"/>
              </a:effectRef>
              <a:fontRef idx="minor"/>
            </p:style>
            <p:txBody>
              <a:bodyPr numCol="1" spcCol="0" anchor="ctr">
                <a:noAutofit/>
              </a:bodyPr>
              <a:p>
                <a:pPr algn="ctr" defTabSz="457200">
                  <a:lnSpc>
                    <a:spcPct val="100000"/>
                  </a:lnSpc>
                </a:pPr>
                <a:r>
                  <a:rPr b="0" lang="fr-FR" sz="1200" strike="noStrike" u="none">
                    <a:solidFill>
                      <a:schemeClr val="dk1"/>
                    </a:solidFill>
                    <a:uFillTx/>
                    <a:latin typeface="Franklin Gothic Book"/>
                    <a:ea typeface="Calibri"/>
                  </a:rPr>
                  <a:t>Nombreux retraits de fonds pour des clients qui en ont besoin (ex : faillites d’entreprises qui doivent solder leurs dettes) </a:t>
                </a:r>
                <a:endParaRPr b="0" lang="fr-FR" sz="1200" strike="noStrike" u="none">
                  <a:solidFill>
                    <a:srgbClr val="000000"/>
                  </a:solidFill>
                  <a:uFillTx/>
                  <a:latin typeface="Arial"/>
                </a:endParaRPr>
              </a:p>
            </p:txBody>
          </p:sp>
          <p:sp>
            <p:nvSpPr>
              <p:cNvPr id="191" name="Rectangle 13"/>
              <p:cNvSpPr/>
              <p:nvPr/>
            </p:nvSpPr>
            <p:spPr>
              <a:xfrm>
                <a:off x="3919320" y="2798280"/>
                <a:ext cx="4440240" cy="671040"/>
              </a:xfrm>
              <a:prstGeom prst="rect">
                <a:avLst/>
              </a:prstGeom>
              <a:solidFill>
                <a:srgbClr val="ffffff"/>
              </a:solidFill>
              <a:ln>
                <a:solidFill>
                  <a:srgbClr val="e28394"/>
                </a:solidFill>
                <a:round/>
              </a:ln>
            </p:spPr>
            <p:style>
              <a:lnRef idx="2">
                <a:schemeClr val="accent6"/>
              </a:lnRef>
              <a:fillRef idx="1">
                <a:schemeClr val="lt1"/>
              </a:fillRef>
              <a:effectRef idx="0">
                <a:schemeClr val="accent6"/>
              </a:effectRef>
              <a:fontRef idx="minor"/>
            </p:style>
            <p:txBody>
              <a:bodyPr numCol="1" spcCol="0" anchor="ctr">
                <a:noAutofit/>
              </a:bodyPr>
              <a:p>
                <a:pPr algn="ctr" defTabSz="457200">
                  <a:lnSpc>
                    <a:spcPct val="100000"/>
                  </a:lnSpc>
                </a:pPr>
                <a:r>
                  <a:rPr b="0" lang="fr-FR" sz="1200" strike="noStrike" u="none">
                    <a:solidFill>
                      <a:schemeClr val="dk1"/>
                    </a:solidFill>
                    <a:uFillTx/>
                    <a:latin typeface="Franklin Gothic Book"/>
                    <a:ea typeface="Calibri"/>
                  </a:rPr>
                  <a:t>Incertitudes réelle ou supposée des clients sur la capacité de la banque à assurer les retraits de fonds.</a:t>
                </a:r>
                <a:endParaRPr b="0" lang="fr-FR" sz="1200" strike="noStrike" u="none">
                  <a:solidFill>
                    <a:srgbClr val="000000"/>
                  </a:solidFill>
                  <a:uFillTx/>
                  <a:latin typeface="Arial"/>
                </a:endParaRPr>
              </a:p>
            </p:txBody>
          </p:sp>
          <p:sp>
            <p:nvSpPr>
              <p:cNvPr id="192" name="Rectangle 14"/>
              <p:cNvSpPr/>
              <p:nvPr/>
            </p:nvSpPr>
            <p:spPr>
              <a:xfrm>
                <a:off x="4705200" y="3787920"/>
                <a:ext cx="2842200" cy="688320"/>
              </a:xfrm>
              <a:prstGeom prst="rect">
                <a:avLst/>
              </a:prstGeom>
              <a:solidFill>
                <a:srgbClr val="ffffff"/>
              </a:solidFill>
              <a:ln>
                <a:solidFill>
                  <a:srgbClr val="e28394"/>
                </a:solidFill>
                <a:round/>
              </a:ln>
            </p:spPr>
            <p:style>
              <a:lnRef idx="2">
                <a:schemeClr val="accent6"/>
              </a:lnRef>
              <a:fillRef idx="1">
                <a:schemeClr val="lt1"/>
              </a:fillRef>
              <a:effectRef idx="0">
                <a:schemeClr val="accent6"/>
              </a:effectRef>
              <a:fontRef idx="minor"/>
            </p:style>
            <p:txBody>
              <a:bodyPr numCol="1" spcCol="0" anchor="ctr">
                <a:noAutofit/>
              </a:bodyPr>
              <a:p>
                <a:pPr algn="ctr" defTabSz="457200">
                  <a:lnSpc>
                    <a:spcPct val="100000"/>
                  </a:lnSpc>
                </a:pPr>
                <a:r>
                  <a:rPr b="1" lang="fr-FR" sz="1200" strike="noStrike" u="none">
                    <a:solidFill>
                      <a:schemeClr val="dk1"/>
                    </a:solidFill>
                    <a:uFillTx/>
                    <a:latin typeface="Franklin Gothic Book"/>
                    <a:ea typeface="Calibri"/>
                  </a:rPr>
                  <a:t>_________</a:t>
                </a:r>
                <a:r>
                  <a:rPr b="0" lang="fr-FR" sz="1200" strike="noStrike" u="none">
                    <a:solidFill>
                      <a:schemeClr val="dk1"/>
                    </a:solidFill>
                    <a:uFillTx/>
                    <a:latin typeface="Franklin Gothic Book"/>
                    <a:ea typeface="Calibri"/>
                  </a:rPr>
                  <a:t>: les clients se ruent sur les dépôts par peur de la faillite bancaire. </a:t>
                </a:r>
                <a:endParaRPr b="0" lang="fr-FR" sz="1200" strike="noStrike" u="none">
                  <a:solidFill>
                    <a:srgbClr val="000000"/>
                  </a:solidFill>
                  <a:uFillTx/>
                  <a:latin typeface="Arial"/>
                </a:endParaRPr>
              </a:p>
            </p:txBody>
          </p:sp>
          <p:sp>
            <p:nvSpPr>
              <p:cNvPr id="193" name="Rectangle 15"/>
              <p:cNvSpPr/>
              <p:nvPr/>
            </p:nvSpPr>
            <p:spPr>
              <a:xfrm>
                <a:off x="4705200" y="4788720"/>
                <a:ext cx="2842200" cy="688320"/>
              </a:xfrm>
              <a:prstGeom prst="rect">
                <a:avLst/>
              </a:prstGeom>
              <a:solidFill>
                <a:srgbClr val="ffffff"/>
              </a:solidFill>
              <a:ln>
                <a:solidFill>
                  <a:srgbClr val="e28394"/>
                </a:solidFill>
                <a:round/>
              </a:ln>
            </p:spPr>
            <p:style>
              <a:lnRef idx="2">
                <a:schemeClr val="accent6"/>
              </a:lnRef>
              <a:fillRef idx="1">
                <a:schemeClr val="lt1"/>
              </a:fillRef>
              <a:effectRef idx="0">
                <a:schemeClr val="accent6"/>
              </a:effectRef>
              <a:fontRef idx="minor"/>
            </p:style>
            <p:txBody>
              <a:bodyPr numCol="1" spcCol="0" anchor="ctr">
                <a:noAutofit/>
              </a:bodyPr>
              <a:p>
                <a:pPr algn="ctr" defTabSz="457200">
                  <a:lnSpc>
                    <a:spcPct val="100000"/>
                  </a:lnSpc>
                </a:pPr>
                <a:r>
                  <a:rPr b="1" lang="fr-FR" sz="1200" strike="noStrike" u="none">
                    <a:solidFill>
                      <a:schemeClr val="dk1"/>
                    </a:solidFill>
                    <a:uFillTx/>
                    <a:latin typeface="Franklin Gothic Book"/>
                    <a:ea typeface="Calibri"/>
                  </a:rPr>
                  <a:t>____________________</a:t>
                </a:r>
                <a:r>
                  <a:rPr b="0" lang="fr-FR" sz="1200" strike="noStrike" u="none">
                    <a:solidFill>
                      <a:schemeClr val="dk1"/>
                    </a:solidFill>
                    <a:uFillTx/>
                    <a:latin typeface="Franklin Gothic Book"/>
                    <a:ea typeface="Calibri"/>
                  </a:rPr>
                  <a:t>: la banque fait faillite à cause de son illiquidité. </a:t>
                </a:r>
                <a:endParaRPr b="0" lang="fr-FR" sz="1200" strike="noStrike" u="none">
                  <a:solidFill>
                    <a:srgbClr val="000000"/>
                  </a:solidFill>
                  <a:uFillTx/>
                  <a:latin typeface="Arial"/>
                </a:endParaRPr>
              </a:p>
            </p:txBody>
          </p:sp>
          <p:sp>
            <p:nvSpPr>
              <p:cNvPr id="194" name="Rectangle 16"/>
              <p:cNvSpPr/>
              <p:nvPr/>
            </p:nvSpPr>
            <p:spPr>
              <a:xfrm>
                <a:off x="2674800" y="6032880"/>
                <a:ext cx="6627600" cy="688320"/>
              </a:xfrm>
              <a:prstGeom prst="rect">
                <a:avLst/>
              </a:prstGeom>
              <a:solidFill>
                <a:srgbClr val="ffffff"/>
              </a:solidFill>
              <a:ln>
                <a:solidFill>
                  <a:srgbClr val="e28394"/>
                </a:solidFill>
                <a:round/>
              </a:ln>
            </p:spPr>
            <p:style>
              <a:lnRef idx="2">
                <a:schemeClr val="accent6"/>
              </a:lnRef>
              <a:fillRef idx="1">
                <a:schemeClr val="lt1"/>
              </a:fillRef>
              <a:effectRef idx="0">
                <a:schemeClr val="accent6"/>
              </a:effectRef>
              <a:fontRef idx="minor"/>
            </p:style>
            <p:txBody>
              <a:bodyPr numCol="1" spcCol="0" anchor="ctr">
                <a:noAutofit/>
              </a:bodyPr>
              <a:p>
                <a:pPr algn="ctr" defTabSz="457200">
                  <a:lnSpc>
                    <a:spcPct val="100000"/>
                  </a:lnSpc>
                </a:pPr>
                <a:r>
                  <a:rPr b="0" lang="fr-FR" sz="1200" strike="noStrike" u="none">
                    <a:solidFill>
                      <a:schemeClr val="dk1"/>
                    </a:solidFill>
                    <a:uFillTx/>
                    <a:latin typeface="Franklin Gothic Book"/>
                    <a:ea typeface="Calibri"/>
                  </a:rPr>
                  <a:t>La banque ne peut honorer ses dettes auprès des autres banques : </a:t>
                </a:r>
                <a:r>
                  <a:rPr b="1" lang="fr-FR" sz="1200" strike="noStrike" u="none">
                    <a:solidFill>
                      <a:schemeClr val="dk1"/>
                    </a:solidFill>
                    <a:uFillTx/>
                    <a:latin typeface="Franklin Gothic Book"/>
                    <a:ea typeface="Calibri"/>
                  </a:rPr>
                  <a:t>____________________</a:t>
                </a:r>
                <a:r>
                  <a:rPr b="0" lang="fr-FR" sz="1200" strike="noStrike" u="none">
                    <a:solidFill>
                      <a:schemeClr val="dk1"/>
                    </a:solidFill>
                    <a:uFillTx/>
                    <a:latin typeface="Franklin Gothic Book"/>
                    <a:ea typeface="Calibri"/>
                  </a:rPr>
                  <a:t>par dégradation des bilans des autres banques et à cause de la </a:t>
                </a:r>
                <a:r>
                  <a:rPr b="1" lang="fr-FR" sz="1200" strike="noStrike" u="none">
                    <a:solidFill>
                      <a:schemeClr val="dk1"/>
                    </a:solidFill>
                    <a:uFillTx/>
                    <a:latin typeface="Franklin Gothic Book"/>
                    <a:ea typeface="Calibri"/>
                  </a:rPr>
                  <a:t>titrisation </a:t>
                </a:r>
                <a:r>
                  <a:rPr b="0" lang="fr-FR" sz="1200" strike="noStrike" u="none">
                    <a:solidFill>
                      <a:schemeClr val="dk1"/>
                    </a:solidFill>
                    <a:uFillTx/>
                    <a:latin typeface="Franklin Gothic Book"/>
                    <a:ea typeface="Calibri"/>
                  </a:rPr>
                  <a:t>des créances risquées revendues aux autres banques.</a:t>
                </a:r>
                <a:endParaRPr b="0" lang="fr-FR" sz="1200" strike="noStrike" u="none">
                  <a:solidFill>
                    <a:srgbClr val="000000"/>
                  </a:solidFill>
                  <a:uFillTx/>
                  <a:latin typeface="Arial"/>
                </a:endParaRPr>
              </a:p>
            </p:txBody>
          </p:sp>
          <p:cxnSp>
            <p:nvCxnSpPr>
              <p:cNvPr id="195" name="Connecteur droit 17"/>
              <p:cNvCxnSpPr/>
              <p:nvPr/>
            </p:nvCxnSpPr>
            <p:spPr>
              <a:xfrm flipV="1">
                <a:off x="2216160" y="367560"/>
                <a:ext cx="2628720" cy="269640"/>
              </a:xfrm>
              <a:prstGeom prst="straightConnector1">
                <a:avLst/>
              </a:prstGeom>
              <a:ln>
                <a:solidFill>
                  <a:srgbClr val="8c8d86"/>
                </a:solidFill>
                <a:round/>
              </a:ln>
            </p:spPr>
          </p:cxnSp>
          <p:cxnSp>
            <p:nvCxnSpPr>
              <p:cNvPr id="196" name="Connecteur droit 18"/>
              <p:cNvCxnSpPr/>
              <p:nvPr/>
            </p:nvCxnSpPr>
            <p:spPr>
              <a:xfrm flipV="1">
                <a:off x="9813600" y="1276200"/>
                <a:ext cx="360" cy="608040"/>
              </a:xfrm>
              <a:prstGeom prst="straightConnector1">
                <a:avLst/>
              </a:prstGeom>
              <a:ln>
                <a:solidFill>
                  <a:srgbClr val="8c8d86"/>
                </a:solidFill>
                <a:round/>
              </a:ln>
            </p:spPr>
          </p:cxnSp>
          <p:cxnSp>
            <p:nvCxnSpPr>
              <p:cNvPr id="197" name="Connecteur droit 19"/>
              <p:cNvCxnSpPr/>
              <p:nvPr/>
            </p:nvCxnSpPr>
            <p:spPr>
              <a:xfrm flipV="1">
                <a:off x="2098440" y="1253160"/>
                <a:ext cx="360" cy="642600"/>
              </a:xfrm>
              <a:prstGeom prst="straightConnector1">
                <a:avLst/>
              </a:prstGeom>
              <a:ln>
                <a:solidFill>
                  <a:srgbClr val="8c8d86"/>
                </a:solidFill>
                <a:round/>
              </a:ln>
            </p:spPr>
          </p:cxnSp>
          <p:cxnSp>
            <p:nvCxnSpPr>
              <p:cNvPr id="198" name="Connecteur droit 20"/>
              <p:cNvCxnSpPr/>
              <p:nvPr/>
            </p:nvCxnSpPr>
            <p:spPr>
              <a:xfrm>
                <a:off x="7416360" y="379080"/>
                <a:ext cx="2386080" cy="246600"/>
              </a:xfrm>
              <a:prstGeom prst="straightConnector1">
                <a:avLst/>
              </a:prstGeom>
              <a:ln>
                <a:solidFill>
                  <a:srgbClr val="8c8d86"/>
                </a:solidFill>
                <a:round/>
              </a:ln>
            </p:spPr>
          </p:cxnSp>
          <p:cxnSp>
            <p:nvCxnSpPr>
              <p:cNvPr id="199" name="Connecteur droit 21"/>
              <p:cNvCxnSpPr/>
              <p:nvPr/>
            </p:nvCxnSpPr>
            <p:spPr>
              <a:xfrm flipV="1">
                <a:off x="8359560" y="2618640"/>
                <a:ext cx="1376280" cy="515520"/>
              </a:xfrm>
              <a:prstGeom prst="straightConnector1">
                <a:avLst/>
              </a:prstGeom>
              <a:ln>
                <a:solidFill>
                  <a:srgbClr val="8c8d86"/>
                </a:solidFill>
                <a:round/>
              </a:ln>
            </p:spPr>
          </p:cxnSp>
          <p:cxnSp>
            <p:nvCxnSpPr>
              <p:cNvPr id="200" name="Connecteur droit 22"/>
              <p:cNvCxnSpPr/>
              <p:nvPr/>
            </p:nvCxnSpPr>
            <p:spPr>
              <a:xfrm flipV="1">
                <a:off x="6119640" y="3469320"/>
                <a:ext cx="360" cy="307800"/>
              </a:xfrm>
              <a:prstGeom prst="straightConnector1">
                <a:avLst/>
              </a:prstGeom>
              <a:ln>
                <a:solidFill>
                  <a:srgbClr val="8c8d86"/>
                </a:solidFill>
                <a:round/>
              </a:ln>
            </p:spPr>
          </p:cxnSp>
          <p:cxnSp>
            <p:nvCxnSpPr>
              <p:cNvPr id="201" name="Connecteur droit 23"/>
              <p:cNvCxnSpPr/>
              <p:nvPr/>
            </p:nvCxnSpPr>
            <p:spPr>
              <a:xfrm flipH="1" flipV="1">
                <a:off x="2111400" y="2722680"/>
                <a:ext cx="1807200" cy="445680"/>
              </a:xfrm>
              <a:prstGeom prst="straightConnector1">
                <a:avLst/>
              </a:prstGeom>
              <a:ln>
                <a:solidFill>
                  <a:srgbClr val="8c8d86"/>
                </a:solidFill>
                <a:round/>
              </a:ln>
            </p:spPr>
          </p:cxnSp>
          <p:cxnSp>
            <p:nvCxnSpPr>
              <p:cNvPr id="202" name="Connecteur droit 24"/>
              <p:cNvCxnSpPr/>
              <p:nvPr/>
            </p:nvCxnSpPr>
            <p:spPr>
              <a:xfrm flipV="1">
                <a:off x="6119640" y="4476240"/>
                <a:ext cx="360" cy="307800"/>
              </a:xfrm>
              <a:prstGeom prst="straightConnector1">
                <a:avLst/>
              </a:prstGeom>
              <a:ln>
                <a:solidFill>
                  <a:srgbClr val="8c8d86"/>
                </a:solidFill>
                <a:round/>
              </a:ln>
            </p:spPr>
          </p:cxnSp>
          <p:cxnSp>
            <p:nvCxnSpPr>
              <p:cNvPr id="203" name="Connecteur droit 25"/>
              <p:cNvCxnSpPr/>
              <p:nvPr/>
            </p:nvCxnSpPr>
            <p:spPr>
              <a:xfrm flipV="1">
                <a:off x="6106680" y="5477400"/>
                <a:ext cx="360" cy="554040"/>
              </a:xfrm>
              <a:prstGeom prst="straightConnector1">
                <a:avLst/>
              </a:prstGeom>
              <a:ln>
                <a:solidFill>
                  <a:srgbClr val="8c8d86"/>
                </a:solidFill>
                <a:round/>
              </a:ln>
            </p:spPr>
          </p:cxnSp>
        </p:grpSp>
      </p:gr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765000" y="1301400"/>
            <a:ext cx="9612720" cy="2852280"/>
          </a:xfrm>
          <a:prstGeom prst="rect">
            <a:avLst/>
          </a:prstGeom>
          <a:noFill/>
          <a:ln w="0">
            <a:noFill/>
          </a:ln>
        </p:spPr>
        <p:txBody>
          <a:bodyPr lIns="91440" rIns="91440" tIns="45720" bIns="45720" anchor="b">
            <a:noAutofit/>
          </a:bodyPr>
          <a:p>
            <a:pPr indent="0" defTabSz="914400">
              <a:lnSpc>
                <a:spcPct val="89000"/>
              </a:lnSpc>
              <a:buNone/>
            </a:pPr>
            <a:r>
              <a:rPr b="0" lang="fr-FR" sz="4000" strike="noStrike" u="none" cap="all">
                <a:solidFill>
                  <a:schemeClr val="lt2"/>
                </a:solidFill>
                <a:uFillTx/>
                <a:latin typeface="Franklin Gothic Book"/>
              </a:rPr>
              <a:t>4.</a:t>
            </a:r>
            <a:r>
              <a:rPr b="0" lang="fr-FR" sz="4000" strike="noStrike" u="none" cap="all">
                <a:solidFill>
                  <a:schemeClr val="lt2"/>
                </a:solidFill>
                <a:uFillTx/>
                <a:latin typeface="Franklin Gothic Book"/>
              </a:rPr>
              <a:t>	</a:t>
            </a:r>
            <a:r>
              <a:rPr b="0" lang="fr-FR" sz="4000" strike="noStrike" u="none" cap="all">
                <a:solidFill>
                  <a:schemeClr val="lt2"/>
                </a:solidFill>
                <a:uFillTx/>
                <a:latin typeface="Franklin Gothic Book"/>
              </a:rPr>
              <a:t>Une crise bancaire ou financière peut se transmettre à l’économie réelle par différents canaux</a:t>
            </a:r>
            <a:endParaRPr b="0" lang="en-US" sz="4000" strike="noStrike" u="none">
              <a:solidFill>
                <a:schemeClr val="lt1"/>
              </a:solidFill>
              <a:uFillTx/>
              <a:latin typeface="Franklin Gothic Book"/>
            </a:endParaRPr>
          </a:p>
        </p:txBody>
      </p:sp>
      <p:sp>
        <p:nvSpPr>
          <p:cNvPr id="205" name="PlaceHolder 2"/>
          <p:cNvSpPr>
            <a:spLocks noGrp="1"/>
          </p:cNvSpPr>
          <p:nvPr>
            <p:ph/>
          </p:nvPr>
        </p:nvSpPr>
        <p:spPr>
          <a:xfrm>
            <a:off x="765000" y="4216320"/>
            <a:ext cx="9612720" cy="1143000"/>
          </a:xfrm>
          <a:prstGeom prst="rect">
            <a:avLst/>
          </a:prstGeom>
          <a:noFill/>
          <a:ln w="0">
            <a:noFill/>
          </a:ln>
        </p:spPr>
        <p:txBody>
          <a:bodyPr lIns="91440" rIns="91440" tIns="45720" bIns="45720" anchor="t">
            <a:noAutofit/>
          </a:bodyPr>
          <a:p>
            <a:pPr indent="0">
              <a:lnSpc>
                <a:spcPct val="94000"/>
              </a:lnSpc>
              <a:spcBef>
                <a:spcPts val="1417"/>
              </a:spcBef>
              <a:buNone/>
            </a:pPr>
            <a:endParaRPr b="0" lang="en-US" sz="2400" strike="noStrike" u="none">
              <a:solidFill>
                <a:schemeClr val="lt2"/>
              </a:solidFill>
              <a:uFillTx/>
              <a:latin typeface="Franklin Gothic Book"/>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1371600" y="685800"/>
            <a:ext cx="9600840" cy="148572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Les prérequis de première</a:t>
            </a:r>
            <a:endParaRPr b="0" lang="en-US" sz="4400" strike="noStrike" u="none">
              <a:solidFill>
                <a:schemeClr val="dk1"/>
              </a:solidFill>
              <a:uFillTx/>
              <a:latin typeface="Franklin Gothic Book"/>
            </a:endParaRPr>
          </a:p>
        </p:txBody>
      </p:sp>
      <p:sp>
        <p:nvSpPr>
          <p:cNvPr id="97" name="PlaceHolder 2"/>
          <p:cNvSpPr>
            <a:spLocks noGrp="1"/>
          </p:cNvSpPr>
          <p:nvPr>
            <p:ph/>
          </p:nvPr>
        </p:nvSpPr>
        <p:spPr>
          <a:xfrm>
            <a:off x="1371600" y="2286000"/>
            <a:ext cx="9600840" cy="3580920"/>
          </a:xfrm>
          <a:prstGeom prst="rect">
            <a:avLst/>
          </a:prstGeom>
          <a:noFill/>
          <a:ln w="0">
            <a:noFill/>
          </a:ln>
        </p:spPr>
        <p:txBody>
          <a:bodyPr lIns="91440" rIns="91440" tIns="45720" bIns="45720" anchor="t">
            <a:noAutofit/>
          </a:bodyPr>
          <a:p>
            <a:pPr marL="384120" indent="-384120" defTabSz="914400">
              <a:lnSpc>
                <a:spcPct val="94000"/>
              </a:lnSpc>
              <a:spcBef>
                <a:spcPts val="1001"/>
              </a:spcBef>
              <a:spcAft>
                <a:spcPts val="201"/>
              </a:spcAft>
              <a:buClr>
                <a:srgbClr val="191b0e"/>
              </a:buClr>
              <a:buFont typeface="Franklin Gothic Book"/>
              <a:buChar char="■"/>
            </a:pPr>
            <a:r>
              <a:rPr b="0" lang="fr-FR" sz="2000" strike="noStrike" u="none">
                <a:solidFill>
                  <a:schemeClr val="dk2"/>
                </a:solidFill>
                <a:uFillTx/>
                <a:latin typeface="Franklin Gothic Book"/>
              </a:rPr>
              <a:t>Test Kahoot</a:t>
            </a:r>
            <a:endParaRPr b="0" lang="en-US" sz="2000" strike="noStrike" u="none">
              <a:solidFill>
                <a:schemeClr val="dk2"/>
              </a:solidFill>
              <a:uFillTx/>
              <a:latin typeface="Franklin Gothic Book"/>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713880" y="0"/>
            <a:ext cx="9600840" cy="83772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Vidéo cours inversé SES Versailles</a:t>
            </a:r>
            <a:endParaRPr b="0" lang="en-US" sz="4400" strike="noStrike" u="none">
              <a:solidFill>
                <a:schemeClr val="dk1"/>
              </a:solidFill>
              <a:uFillTx/>
              <a:latin typeface="Franklin Gothic Book"/>
            </a:endParaRPr>
          </a:p>
        </p:txBody>
      </p:sp>
      <p:sp>
        <p:nvSpPr>
          <p:cNvPr id="207" name="PlaceHolder 2"/>
          <p:cNvSpPr>
            <a:spLocks noGrp="1"/>
          </p:cNvSpPr>
          <p:nvPr>
            <p:ph/>
          </p:nvPr>
        </p:nvSpPr>
        <p:spPr>
          <a:xfrm>
            <a:off x="320760" y="946440"/>
            <a:ext cx="11710440" cy="5742720"/>
          </a:xfrm>
          <a:prstGeom prst="rect">
            <a:avLst/>
          </a:prstGeom>
          <a:noFill/>
          <a:ln w="0">
            <a:noFill/>
          </a:ln>
        </p:spPr>
        <p:txBody>
          <a:bodyPr lIns="91440" rIns="91440" tIns="45720" bIns="45720" anchor="t">
            <a:normAutofit fontScale="85000" lnSpcReduction="9999"/>
          </a:bodyPr>
          <a:p>
            <a:pPr marL="384120" indent="-384120" algn="just" defTabSz="914400">
              <a:lnSpc>
                <a:spcPct val="115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Calibri"/>
              </a:rPr>
              <a:t>Les économistes ont l’habitude de distinguer l’économie réelle de l’économie financière. L’économie réelle repose sur des indicateurs qui sont liés à la _______________et à l’utilisation de biens et de services. On analyse sa conjoncture avec la variation d’indicateurs comme le_____________, le _______________________ou encore le commerce extérieur. L’économie financière repose sur des indices qui rendent compte de la variation des cours boursiers. L’indice français le plus connu est le _____________et celui américaine le_____________________.</a:t>
            </a:r>
            <a:endParaRPr b="0" lang="en-US" sz="1800" strike="noStrike" u="none">
              <a:solidFill>
                <a:schemeClr val="dk2"/>
              </a:solidFill>
              <a:uFillTx/>
              <a:latin typeface="Franklin Gothic Book"/>
            </a:endParaRPr>
          </a:p>
          <a:p>
            <a:pPr marL="384120" indent="-384120" algn="just" defTabSz="914400">
              <a:lnSpc>
                <a:spcPct val="115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Calibri"/>
              </a:rPr>
              <a:t> </a:t>
            </a:r>
            <a:endParaRPr b="0" lang="en-US" sz="1800" strike="noStrike" u="none">
              <a:solidFill>
                <a:schemeClr val="dk2"/>
              </a:solidFill>
              <a:uFillTx/>
              <a:latin typeface="Franklin Gothic Book"/>
            </a:endParaRPr>
          </a:p>
          <a:p>
            <a:pPr marL="384120" indent="-384120" algn="just" defTabSz="914400">
              <a:lnSpc>
                <a:spcPct val="115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Calibri"/>
              </a:rPr>
              <a:t>L’économie financière est reliée à l’économie réelle de plusieurs manières : </a:t>
            </a:r>
            <a:endParaRPr b="0" lang="en-US" sz="1800" strike="noStrike" u="none">
              <a:solidFill>
                <a:schemeClr val="dk2"/>
              </a:solidFill>
              <a:uFillTx/>
              <a:latin typeface="Franklin Gothic Book"/>
            </a:endParaRPr>
          </a:p>
          <a:p>
            <a:pPr marL="384120" indent="-384120" algn="just" defTabSz="914400">
              <a:lnSpc>
                <a:spcPct val="115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Calibri"/>
              </a:rPr>
              <a:t> </a:t>
            </a:r>
            <a:endParaRPr b="0" lang="en-US" sz="1800" strike="noStrike" u="none">
              <a:solidFill>
                <a:schemeClr val="dk2"/>
              </a:solidFill>
              <a:uFillTx/>
              <a:latin typeface="Franklin Gothic Book"/>
            </a:endParaRPr>
          </a:p>
          <a:p>
            <a:pPr marL="343080" indent="-343080" algn="just" defTabSz="914400">
              <a:lnSpc>
                <a:spcPct val="115000"/>
              </a:lnSpc>
              <a:spcBef>
                <a:spcPts val="1001"/>
              </a:spcBef>
              <a:spcAft>
                <a:spcPts val="201"/>
              </a:spcAft>
              <a:buClr>
                <a:srgbClr val="191b0e"/>
              </a:buClr>
              <a:buFont typeface="Calibri"/>
              <a:buChar char="-"/>
            </a:pPr>
            <a:r>
              <a:rPr b="0" lang="fr-FR" sz="1800" strike="noStrike" u="none">
                <a:solidFill>
                  <a:schemeClr val="dk2"/>
                </a:solidFill>
                <a:uFillTx/>
                <a:latin typeface="Calibri"/>
                <a:ea typeface="Calibri"/>
              </a:rPr>
              <a:t>La finance permet aux agents de réaliser leurs __________________________et leur _______________________dans l’économie réelle. Par exemple une entreprise émet des _______________pour financer son agrandissement, ou un ménage contracte un _________________________pour investir dans un bien immobilier.</a:t>
            </a:r>
            <a:endParaRPr b="0" lang="en-US" sz="1800" strike="noStrike" u="none">
              <a:solidFill>
                <a:schemeClr val="dk2"/>
              </a:solidFill>
              <a:uFillTx/>
              <a:latin typeface="Franklin Gothic Book"/>
            </a:endParaRPr>
          </a:p>
          <a:p>
            <a:pPr marL="343080" indent="-343080" algn="just" defTabSz="914400">
              <a:lnSpc>
                <a:spcPct val="115000"/>
              </a:lnSpc>
              <a:spcBef>
                <a:spcPts val="1001"/>
              </a:spcBef>
              <a:spcAft>
                <a:spcPts val="201"/>
              </a:spcAft>
              <a:buClr>
                <a:srgbClr val="191b0e"/>
              </a:buClr>
              <a:buFont typeface="Calibri"/>
              <a:buChar char="-"/>
            </a:pPr>
            <a:r>
              <a:rPr b="0" lang="fr-FR" sz="1800" strike="noStrike" u="none">
                <a:solidFill>
                  <a:schemeClr val="dk2"/>
                </a:solidFill>
                <a:uFillTx/>
                <a:latin typeface="Calibri"/>
                <a:ea typeface="Calibri"/>
              </a:rPr>
              <a:t>Les agents qui prêtent des fonds sur les marchés financiers exigent des contreparties réelles pour se couvrir contre le_________________. Cette contrepartie est appelée le __________________. En cas de non-remboursement du crédit, le prêteur saisi ce dernier pour récupérer sa créance. La valeur du prêt est corrélée à la valeur du collatéral. Par exemple, lorsqu’un ménage contracte un crédit immobilier, la banque peut exiger que le bien immobilier soit prix en________________________, c’est-à-dire qu’il serve de collatéral au crédit.</a:t>
            </a:r>
            <a:endParaRPr b="0" lang="en-US" sz="1800" strike="noStrike" u="none">
              <a:solidFill>
                <a:schemeClr val="dk2"/>
              </a:solidFill>
              <a:uFillTx/>
              <a:latin typeface="Franklin Gothic Book"/>
            </a:endParaRPr>
          </a:p>
          <a:p>
            <a:pPr marL="384120" indent="-384120" algn="just" defTabSz="914400">
              <a:lnSpc>
                <a:spcPct val="115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Calibri"/>
              </a:rPr>
              <a:t> </a:t>
            </a:r>
            <a:endParaRPr b="0" lang="en-US" sz="1800" strike="noStrike" u="none">
              <a:solidFill>
                <a:schemeClr val="dk2"/>
              </a:solidFill>
              <a:uFillTx/>
              <a:latin typeface="Franklin Gothic Book"/>
            </a:endParaRPr>
          </a:p>
          <a:p>
            <a:pPr marL="384120" indent="-384120" defTabSz="914400">
              <a:lnSpc>
                <a:spcPct val="94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Calibri"/>
              </a:rPr>
              <a:t>Une crise de l’économie financière se traduit par un_______________________, c’est-à-dire l’effondrement brutal de la valeur des actifs financiers. Une crise dans l’économie réelle se traduit par une baisse du </a:t>
            </a:r>
            <a:r>
              <a:rPr b="1" lang="fr-FR" sz="1800" strike="noStrike" u="none">
                <a:solidFill>
                  <a:schemeClr val="dk2"/>
                </a:solidFill>
                <a:uFillTx/>
                <a:latin typeface="Calibri"/>
                <a:ea typeface="Calibri"/>
              </a:rPr>
              <a:t>______</a:t>
            </a:r>
            <a:r>
              <a:rPr b="0" lang="fr-FR" sz="1800" strike="noStrike" u="none">
                <a:solidFill>
                  <a:schemeClr val="dk2"/>
                </a:solidFill>
                <a:uFillTx/>
                <a:latin typeface="Calibri"/>
                <a:ea typeface="Calibri"/>
              </a:rPr>
              <a:t>, une hausse du </a:t>
            </a:r>
            <a:r>
              <a:rPr b="1" lang="fr-FR" sz="1800" strike="noStrike" u="none">
                <a:solidFill>
                  <a:schemeClr val="dk2"/>
                </a:solidFill>
                <a:uFillTx/>
                <a:latin typeface="Calibri"/>
                <a:ea typeface="Calibri"/>
              </a:rPr>
              <a:t>___________________________</a:t>
            </a:r>
            <a:r>
              <a:rPr b="0" lang="fr-FR" sz="1800" strike="noStrike" u="none">
                <a:solidFill>
                  <a:schemeClr val="dk2"/>
                </a:solidFill>
                <a:uFillTx/>
                <a:latin typeface="Calibri"/>
                <a:ea typeface="Calibri"/>
              </a:rPr>
              <a:t> et une restriction du commerce extérieur. Les éléments qui suivent montrent comment une crise financière et bancaire se diffuse sur l’économie réelle.</a:t>
            </a:r>
            <a:endParaRPr b="0" lang="en-US" sz="1800" strike="noStrike" u="none">
              <a:solidFill>
                <a:schemeClr val="dk2"/>
              </a:solidFill>
              <a:uFillTx/>
              <a:latin typeface="Franklin Gothic Book"/>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title"/>
          </p:nvPr>
        </p:nvSpPr>
        <p:spPr>
          <a:xfrm>
            <a:off x="765000" y="1301400"/>
            <a:ext cx="9612720" cy="2852280"/>
          </a:xfrm>
          <a:prstGeom prst="rect">
            <a:avLst/>
          </a:prstGeom>
          <a:noFill/>
          <a:ln w="0">
            <a:noFill/>
          </a:ln>
        </p:spPr>
        <p:txBody>
          <a:bodyPr lIns="91440" rIns="91440" tIns="45720" bIns="45720" anchor="b">
            <a:noAutofit/>
          </a:bodyPr>
          <a:p>
            <a:pPr indent="0">
              <a:buNone/>
            </a:pPr>
            <a:endParaRPr b="0" lang="en-US" sz="7200" strike="noStrike" u="none" cap="all">
              <a:solidFill>
                <a:schemeClr val="lt2"/>
              </a:solidFill>
              <a:uFillTx/>
              <a:latin typeface="Franklin Gothic Book"/>
            </a:endParaRPr>
          </a:p>
        </p:txBody>
      </p:sp>
      <p:sp>
        <p:nvSpPr>
          <p:cNvPr id="209" name="PlaceHolder 2"/>
          <p:cNvSpPr>
            <a:spLocks noGrp="1"/>
          </p:cNvSpPr>
          <p:nvPr>
            <p:ph/>
          </p:nvPr>
        </p:nvSpPr>
        <p:spPr>
          <a:xfrm>
            <a:off x="765000" y="4216320"/>
            <a:ext cx="9612720" cy="1143000"/>
          </a:xfrm>
          <a:prstGeom prst="rect">
            <a:avLst/>
          </a:prstGeom>
          <a:noFill/>
          <a:ln w="0">
            <a:noFill/>
          </a:ln>
        </p:spPr>
        <p:txBody>
          <a:bodyPr lIns="91440" rIns="91440" tIns="45720" bIns="45720" anchor="t">
            <a:noAutofit/>
          </a:bodyPr>
          <a:p>
            <a:pPr indent="0" algn="r" defTabSz="914400">
              <a:lnSpc>
                <a:spcPct val="112000"/>
              </a:lnSpc>
              <a:buNone/>
              <a:tabLst>
                <a:tab algn="l" pos="0"/>
              </a:tabLst>
            </a:pPr>
            <a:r>
              <a:rPr b="0" lang="fr-FR" sz="2400" strike="noStrike" u="none">
                <a:solidFill>
                  <a:schemeClr val="lt2"/>
                </a:solidFill>
                <a:uFillTx/>
                <a:latin typeface="Franklin Gothic Book"/>
              </a:rPr>
              <a:t>4.1.</a:t>
            </a:r>
            <a:r>
              <a:rPr b="0" lang="fr-FR" sz="2400" strike="noStrike" u="none">
                <a:solidFill>
                  <a:schemeClr val="lt2"/>
                </a:solidFill>
                <a:uFillTx/>
                <a:latin typeface="Franklin Gothic Book"/>
              </a:rPr>
              <a:t>	</a:t>
            </a:r>
            <a:r>
              <a:rPr b="0" lang="fr-FR" sz="2400" strike="noStrike" u="none">
                <a:solidFill>
                  <a:schemeClr val="lt2"/>
                </a:solidFill>
                <a:uFillTx/>
                <a:latin typeface="Franklin Gothic Book"/>
              </a:rPr>
              <a:t>La crise financière entraîne une baisse du prix du collatéral.</a:t>
            </a:r>
            <a:endParaRPr b="0" lang="en-US" sz="2400" strike="noStrike" u="none">
              <a:solidFill>
                <a:schemeClr val="lt2"/>
              </a:solidFill>
              <a:uFillTx/>
              <a:latin typeface="Franklin Gothic Book"/>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970560" y="247680"/>
            <a:ext cx="9600840" cy="148572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4.1</a:t>
            </a:r>
            <a:endParaRPr b="0" lang="en-US" sz="4400" strike="noStrike" u="none">
              <a:solidFill>
                <a:schemeClr val="dk1"/>
              </a:solidFill>
              <a:uFillTx/>
              <a:latin typeface="Franklin Gothic Book"/>
            </a:endParaRPr>
          </a:p>
        </p:txBody>
      </p:sp>
      <p:sp>
        <p:nvSpPr>
          <p:cNvPr id="211" name="PlaceHolder 2"/>
          <p:cNvSpPr>
            <a:spLocks noGrp="1"/>
          </p:cNvSpPr>
          <p:nvPr>
            <p:ph/>
          </p:nvPr>
        </p:nvSpPr>
        <p:spPr>
          <a:xfrm>
            <a:off x="970560" y="818280"/>
            <a:ext cx="10001880" cy="5049000"/>
          </a:xfrm>
          <a:prstGeom prst="rect">
            <a:avLst/>
          </a:prstGeom>
          <a:noFill/>
          <a:ln w="0">
            <a:noFill/>
          </a:ln>
        </p:spPr>
        <p:txBody>
          <a:bodyPr lIns="91440" rIns="91440" tIns="45720" bIns="45720" anchor="t">
            <a:noAutofit/>
          </a:bodyPr>
          <a:p>
            <a:pPr marL="384120" indent="-384120" defTabSz="914400">
              <a:lnSpc>
                <a:spcPct val="94000"/>
              </a:lnSpc>
              <a:spcBef>
                <a:spcPts val="1001"/>
              </a:spcBef>
              <a:spcAft>
                <a:spcPts val="201"/>
              </a:spcAft>
              <a:buClr>
                <a:srgbClr val="191b0e"/>
              </a:buClr>
              <a:buFont typeface="Franklin Gothic Book"/>
              <a:buChar char="■"/>
            </a:pPr>
            <a:r>
              <a:rPr b="0" lang="fr-FR" sz="2000" strike="noStrike" u="none">
                <a:solidFill>
                  <a:schemeClr val="dk2"/>
                </a:solidFill>
                <a:uFillTx/>
                <a:latin typeface="Franklin Gothic Book"/>
              </a:rPr>
              <a:t>1 </a:t>
            </a:r>
            <a:r>
              <a:rPr b="0" lang="fr-FR" sz="1800" strike="noStrike" u="none">
                <a:solidFill>
                  <a:schemeClr val="dk2"/>
                </a:solidFill>
                <a:uFillTx/>
                <a:latin typeface="Calibri"/>
                <a:ea typeface="Calibri"/>
              </a:rPr>
              <a:t>A l’aide de la vidéo, complétez le schéma : </a:t>
            </a:r>
            <a:r>
              <a:rPr b="1" i="1" lang="fr-FR" sz="1800" strike="noStrike" u="none">
                <a:solidFill>
                  <a:schemeClr val="dk2"/>
                </a:solidFill>
                <a:uFillTx/>
                <a:latin typeface="Calibri"/>
                <a:ea typeface="Calibri"/>
              </a:rPr>
              <a:t>Timer de 2’16’’ à 3’55’’</a:t>
            </a:r>
            <a:endParaRPr b="0" lang="en-US" sz="1800" strike="noStrike" u="none">
              <a:solidFill>
                <a:schemeClr val="dk2"/>
              </a:solidFill>
              <a:uFillTx/>
              <a:latin typeface="Franklin Gothic Book"/>
            </a:endParaRPr>
          </a:p>
          <a:p>
            <a:pPr indent="0" defTabSz="914400">
              <a:lnSpc>
                <a:spcPct val="94000"/>
              </a:lnSpc>
              <a:spcBef>
                <a:spcPts val="1001"/>
              </a:spcBef>
              <a:spcAft>
                <a:spcPts val="201"/>
              </a:spcAft>
              <a:buNone/>
            </a:pPr>
            <a:endParaRPr b="0" lang="en-US" sz="2000" strike="noStrike" u="none">
              <a:solidFill>
                <a:schemeClr val="dk2"/>
              </a:solidFill>
              <a:uFillTx/>
              <a:latin typeface="Franklin Gothic Book"/>
            </a:endParaRPr>
          </a:p>
        </p:txBody>
      </p:sp>
      <p:graphicFrame>
        <p:nvGraphicFramePr>
          <p:cNvPr id="1" name="Diagram1"/>
          <p:cNvGraphicFramePr/>
          <p:nvPr>
            <p:extLst>
              <p:ext uri="{D42A27DB-BD31-4B8C-83A1-F6EECF244321}">
                <p14:modId xmlns:p14="http://schemas.microsoft.com/office/powerpoint/2010/main" val="3543242754"/>
              </p:ext>
            </p:extLst>
          </p:nvPr>
        </p:nvGraphicFramePr>
        <p:xfrm>
          <a:off x="2358360" y="1363680"/>
          <a:ext cx="9047520" cy="52462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649800" y="0"/>
            <a:ext cx="9600840" cy="70956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4.1</a:t>
            </a:r>
            <a:endParaRPr b="0" lang="en-US" sz="4400" strike="noStrike" u="none">
              <a:solidFill>
                <a:schemeClr val="dk1"/>
              </a:solidFill>
              <a:uFillTx/>
              <a:latin typeface="Franklin Gothic Book"/>
            </a:endParaRPr>
          </a:p>
        </p:txBody>
      </p:sp>
      <p:pic>
        <p:nvPicPr>
          <p:cNvPr id="213" name="Espace réservé du contenu 3" descr="Une image contenant ligne, Tracé, diagramme, pente&#10;&#10;Description générée automatiquement"/>
          <p:cNvPicPr/>
          <p:nvPr/>
        </p:nvPicPr>
        <p:blipFill>
          <a:blip r:embed="rId1"/>
          <a:stretch/>
        </p:blipFill>
        <p:spPr>
          <a:xfrm>
            <a:off x="1295280" y="1544760"/>
            <a:ext cx="9600840" cy="3047400"/>
          </a:xfrm>
          <a:prstGeom prst="rect">
            <a:avLst/>
          </a:prstGeom>
          <a:noFill/>
          <a:ln w="9525">
            <a:noFill/>
          </a:ln>
        </p:spPr>
      </p:pic>
      <p:sp>
        <p:nvSpPr>
          <p:cNvPr id="214" name="ZoneTexte 5"/>
          <p:cNvSpPr/>
          <p:nvPr/>
        </p:nvSpPr>
        <p:spPr>
          <a:xfrm>
            <a:off x="1387800" y="942480"/>
            <a:ext cx="6095520" cy="363960"/>
          </a:xfrm>
          <a:prstGeom prst="rect">
            <a:avLst/>
          </a:prstGeom>
          <a:noFill/>
          <a:ln w="0">
            <a:noFill/>
          </a:ln>
        </p:spPr>
        <p:style>
          <a:lnRef idx="0"/>
          <a:fillRef idx="0"/>
          <a:effectRef idx="0"/>
          <a:fontRef idx="minor"/>
        </p:style>
        <p:txBody>
          <a:bodyPr lIns="90000" rIns="90000" tIns="45000" bIns="45000" anchor="t">
            <a:spAutoFit/>
          </a:bodyPr>
          <a:p>
            <a:pPr algn="just" defTabSz="457200">
              <a:lnSpc>
                <a:spcPct val="100000"/>
              </a:lnSpc>
            </a:pPr>
            <a:r>
              <a:rPr b="1" lang="fr-FR" sz="1800" strike="noStrike" u="none">
                <a:solidFill>
                  <a:schemeClr val="dk1"/>
                </a:solidFill>
                <a:uFillTx/>
                <a:latin typeface="Calibri"/>
                <a:ea typeface="Calibri"/>
              </a:rPr>
              <a:t>Indice Case-Shiller du prix de l’immobilier aux États -Unis</a:t>
            </a:r>
            <a:endParaRPr b="0" lang="fr-FR" sz="1800" strike="noStrike" u="none">
              <a:solidFill>
                <a:srgbClr val="000000"/>
              </a:solidFill>
              <a:uFillTx/>
              <a:latin typeface="Arial"/>
            </a:endParaRPr>
          </a:p>
        </p:txBody>
      </p:sp>
      <p:sp>
        <p:nvSpPr>
          <p:cNvPr id="215" name="ZoneTexte 7"/>
          <p:cNvSpPr/>
          <p:nvPr/>
        </p:nvSpPr>
        <p:spPr>
          <a:xfrm>
            <a:off x="2402280" y="5054760"/>
            <a:ext cx="6095520" cy="1186920"/>
          </a:xfrm>
          <a:prstGeom prst="rect">
            <a:avLst/>
          </a:prstGeom>
          <a:noFill/>
          <a:ln w="0">
            <a:noFill/>
          </a:ln>
        </p:spPr>
        <p:style>
          <a:lnRef idx="0"/>
          <a:fillRef idx="0"/>
          <a:effectRef idx="0"/>
          <a:fontRef idx="minor"/>
        </p:style>
        <p:txBody>
          <a:bodyPr lIns="90000" rIns="90000" tIns="45000" bIns="45000" anchor="t">
            <a:spAutoFit/>
          </a:bodyPr>
          <a:p>
            <a:pPr marL="343080" indent="-343080" algn="just" defTabSz="457200">
              <a:lnSpc>
                <a:spcPct val="100000"/>
              </a:lnSpc>
              <a:buClr>
                <a:srgbClr val="000000"/>
              </a:buClr>
              <a:buFont typeface="Franklin Gothic Book"/>
              <a:buAutoNum type="alphaLcPeriod"/>
            </a:pPr>
            <a:r>
              <a:rPr b="0" lang="fr-FR" sz="1800" strike="noStrike" u="none">
                <a:solidFill>
                  <a:schemeClr val="dk1"/>
                </a:solidFill>
                <a:uFillTx/>
                <a:latin typeface="Calibri"/>
                <a:ea typeface="Calibri"/>
              </a:rPr>
              <a:t>Mesurez l’évolution de l’indice Case-Shiller entre avril 2006 et mai 2009.</a:t>
            </a:r>
            <a:endParaRPr b="0" lang="fr-FR" sz="1800" strike="noStrike" u="none">
              <a:solidFill>
                <a:srgbClr val="000000"/>
              </a:solidFill>
              <a:uFillTx/>
              <a:latin typeface="Arial"/>
            </a:endParaRPr>
          </a:p>
          <a:p>
            <a:pPr marL="343080" indent="-343080" algn="just" defTabSz="457200">
              <a:lnSpc>
                <a:spcPct val="100000"/>
              </a:lnSpc>
              <a:buClr>
                <a:srgbClr val="000000"/>
              </a:buClr>
              <a:buFont typeface="Franklin Gothic Book"/>
              <a:buAutoNum type="alphaLcPeriod"/>
            </a:pPr>
            <a:r>
              <a:rPr b="0" lang="fr-FR" sz="1800" strike="noStrike" u="none">
                <a:solidFill>
                  <a:schemeClr val="dk1"/>
                </a:solidFill>
                <a:uFillTx/>
                <a:latin typeface="Calibri"/>
                <a:ea typeface="Calibri"/>
              </a:rPr>
              <a:t>En quoi ce document illustre-t-il la baisse du prix du collatéral ?</a:t>
            </a:r>
            <a:endParaRPr b="0" lang="fr-FR"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765000" y="1301400"/>
            <a:ext cx="9612720" cy="2852280"/>
          </a:xfrm>
          <a:prstGeom prst="rect">
            <a:avLst/>
          </a:prstGeom>
          <a:noFill/>
          <a:ln w="0">
            <a:noFill/>
          </a:ln>
        </p:spPr>
        <p:txBody>
          <a:bodyPr lIns="91440" rIns="91440" tIns="45720" bIns="45720" anchor="b">
            <a:noAutofit/>
          </a:bodyPr>
          <a:p>
            <a:pPr indent="0">
              <a:buNone/>
            </a:pPr>
            <a:endParaRPr b="0" lang="en-US" sz="7200" strike="noStrike" u="none" cap="all">
              <a:solidFill>
                <a:schemeClr val="lt2"/>
              </a:solidFill>
              <a:uFillTx/>
              <a:latin typeface="Franklin Gothic Book"/>
            </a:endParaRPr>
          </a:p>
        </p:txBody>
      </p:sp>
      <p:sp>
        <p:nvSpPr>
          <p:cNvPr id="217" name="PlaceHolder 2"/>
          <p:cNvSpPr>
            <a:spLocks noGrp="1"/>
          </p:cNvSpPr>
          <p:nvPr>
            <p:ph/>
          </p:nvPr>
        </p:nvSpPr>
        <p:spPr>
          <a:xfrm>
            <a:off x="765000" y="4216320"/>
            <a:ext cx="9612720" cy="1143000"/>
          </a:xfrm>
          <a:prstGeom prst="rect">
            <a:avLst/>
          </a:prstGeom>
          <a:noFill/>
          <a:ln w="0">
            <a:noFill/>
          </a:ln>
        </p:spPr>
        <p:txBody>
          <a:bodyPr lIns="91440" rIns="91440" tIns="45720" bIns="45720" anchor="t">
            <a:noAutofit/>
          </a:bodyPr>
          <a:p>
            <a:pPr indent="0" algn="r" defTabSz="914400">
              <a:lnSpc>
                <a:spcPct val="112000"/>
              </a:lnSpc>
              <a:buNone/>
              <a:tabLst>
                <a:tab algn="l" pos="0"/>
              </a:tabLst>
            </a:pPr>
            <a:r>
              <a:rPr b="0" lang="fr-FR" sz="2400" strike="noStrike" u="none">
                <a:solidFill>
                  <a:schemeClr val="lt2"/>
                </a:solidFill>
                <a:uFillTx/>
                <a:latin typeface="Franklin Gothic Book"/>
              </a:rPr>
              <a:t>4.2.</a:t>
            </a:r>
            <a:r>
              <a:rPr b="0" lang="fr-FR" sz="2400" strike="noStrike" u="none">
                <a:solidFill>
                  <a:schemeClr val="lt2"/>
                </a:solidFill>
                <a:uFillTx/>
                <a:latin typeface="Franklin Gothic Book"/>
              </a:rPr>
              <a:t>	</a:t>
            </a:r>
            <a:r>
              <a:rPr b="0" lang="fr-FR" sz="2400" strike="noStrike" u="none">
                <a:solidFill>
                  <a:schemeClr val="lt2"/>
                </a:solidFill>
                <a:uFillTx/>
                <a:latin typeface="Franklin Gothic Book"/>
              </a:rPr>
              <a:t>Les ventes forcées liées à la crise et la contraction du crédit génèrent une baisse de la consommation et de l’investissement.</a:t>
            </a:r>
            <a:endParaRPr b="0" lang="en-US" sz="2400" strike="noStrike" u="none">
              <a:solidFill>
                <a:schemeClr val="lt2"/>
              </a:solidFill>
              <a:uFillTx/>
              <a:latin typeface="Franklin Gothic Book"/>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1371600" y="685800"/>
            <a:ext cx="9600840" cy="148572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4.2</a:t>
            </a:r>
            <a:endParaRPr b="0" lang="en-US" sz="4400" strike="noStrike" u="none">
              <a:solidFill>
                <a:schemeClr val="dk1"/>
              </a:solidFill>
              <a:uFillTx/>
              <a:latin typeface="Franklin Gothic Book"/>
            </a:endParaRPr>
          </a:p>
        </p:txBody>
      </p:sp>
      <p:sp>
        <p:nvSpPr>
          <p:cNvPr id="219" name="PlaceHolder 2"/>
          <p:cNvSpPr>
            <a:spLocks noGrp="1"/>
          </p:cNvSpPr>
          <p:nvPr>
            <p:ph/>
          </p:nvPr>
        </p:nvSpPr>
        <p:spPr>
          <a:xfrm>
            <a:off x="1371600" y="2286000"/>
            <a:ext cx="9600840" cy="3580920"/>
          </a:xfrm>
          <a:prstGeom prst="rect">
            <a:avLst/>
          </a:prstGeom>
          <a:noFill/>
          <a:ln w="0">
            <a:noFill/>
          </a:ln>
        </p:spPr>
        <p:txBody>
          <a:bodyPr lIns="91440" rIns="91440" tIns="45720" bIns="45720" anchor="t">
            <a:noAutofit/>
          </a:bodyPr>
          <a:p>
            <a:pPr marL="384120" indent="-384120" algn="just" defTabSz="914400">
              <a:lnSpc>
                <a:spcPct val="94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Calibri"/>
              </a:rPr>
              <a:t>A </a:t>
            </a:r>
            <a:r>
              <a:rPr b="1" lang="fr-FR" sz="1800" strike="noStrike" u="none">
                <a:solidFill>
                  <a:schemeClr val="dk2"/>
                </a:solidFill>
                <a:uFillTx/>
                <a:latin typeface="Calibri"/>
                <a:ea typeface="Calibri"/>
              </a:rPr>
              <a:t>l’aide de la vidéo de 3’55’’ à 6’30’’, répondez aux questions :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Calibri"/>
              </a:rPr>
              <a:t>Pourquoi assiste-t-on à des ventes forcées d’actifs en cas de crise financières ?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Calibri"/>
              </a:rPr>
              <a:t>Quelles conséquences vont avoir ces ventes forcées sur la valeur des actifs financiers, mêmes ceux qui ne font pas l’objet d’une bulle spéculative ?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Calibri"/>
              </a:rPr>
              <a:t>Pourquoi la solvabilité des banques se dégrade ?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Calibri"/>
              </a:rPr>
              <a:t>Que font-elles pour améliorer leur solvabilité ?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Calibri"/>
              </a:rPr>
              <a:t>Quelles vont être les conséquences des actions des banques sur l’économie réelle ? </a:t>
            </a:r>
            <a:endParaRPr b="0" lang="en-US" sz="1800" strike="noStrike" u="none">
              <a:solidFill>
                <a:schemeClr val="dk2"/>
              </a:solidFill>
              <a:uFillTx/>
              <a:latin typeface="Franklin Gothic Book"/>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1066680" y="0"/>
            <a:ext cx="9600840" cy="83376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Bilan 4.2</a:t>
            </a:r>
            <a:endParaRPr b="0" lang="en-US" sz="4400" strike="noStrike" u="none">
              <a:solidFill>
                <a:schemeClr val="dk1"/>
              </a:solidFill>
              <a:uFillTx/>
              <a:latin typeface="Franklin Gothic Book"/>
            </a:endParaRPr>
          </a:p>
        </p:txBody>
      </p:sp>
      <p:sp>
        <p:nvSpPr>
          <p:cNvPr id="221" name="PlaceHolder 2"/>
          <p:cNvSpPr>
            <a:spLocks noGrp="1"/>
          </p:cNvSpPr>
          <p:nvPr>
            <p:ph/>
          </p:nvPr>
        </p:nvSpPr>
        <p:spPr>
          <a:xfrm>
            <a:off x="946440" y="705960"/>
            <a:ext cx="10026000" cy="5161320"/>
          </a:xfrm>
          <a:prstGeom prst="rect">
            <a:avLst/>
          </a:prstGeom>
          <a:noFill/>
          <a:ln w="0">
            <a:noFill/>
          </a:ln>
        </p:spPr>
        <p:txBody>
          <a:bodyPr lIns="91440" rIns="91440" tIns="45720" bIns="45720" anchor="t">
            <a:noAutofit/>
          </a:bodyPr>
          <a:p>
            <a:pPr indent="0">
              <a:lnSpc>
                <a:spcPct val="94000"/>
              </a:lnSpc>
              <a:spcBef>
                <a:spcPts val="1417"/>
              </a:spcBef>
              <a:buNone/>
            </a:pPr>
            <a:endParaRPr b="0" lang="en-US" sz="2000" strike="noStrike" u="none">
              <a:solidFill>
                <a:schemeClr val="dk2"/>
              </a:solidFill>
              <a:uFillTx/>
              <a:latin typeface="Franklin Gothic Book"/>
            </a:endParaRPr>
          </a:p>
        </p:txBody>
      </p:sp>
      <p:grpSp>
        <p:nvGrpSpPr>
          <p:cNvPr id="222" name="Groupe 6"/>
          <p:cNvGrpSpPr/>
          <p:nvPr/>
        </p:nvGrpSpPr>
        <p:grpSpPr>
          <a:xfrm>
            <a:off x="2621160" y="149400"/>
            <a:ext cx="10057680" cy="6558840"/>
            <a:chOff x="2621160" y="149400"/>
            <a:chExt cx="10057680" cy="6558840"/>
          </a:xfrm>
        </p:grpSpPr>
        <p:sp>
          <p:nvSpPr>
            <p:cNvPr id="223" name="Rectangle 7"/>
            <p:cNvSpPr/>
            <p:nvPr/>
          </p:nvSpPr>
          <p:spPr>
            <a:xfrm>
              <a:off x="2797920" y="5229720"/>
              <a:ext cx="8896680" cy="1478520"/>
            </a:xfrm>
            <a:prstGeom prst="rect">
              <a:avLst/>
            </a:prstGeom>
            <a:solidFill>
              <a:schemeClr val="accent2">
                <a:lumMod val="20000"/>
                <a:lumOff val="80000"/>
              </a:schemeClr>
            </a:solidFill>
            <a:ln>
              <a:solidFill>
                <a:srgbClr val="3d3d3a"/>
              </a:solidFill>
              <a:round/>
            </a:ln>
          </p:spPr>
          <p:style>
            <a:lnRef idx="2">
              <a:schemeClr val="accent1">
                <a:shade val="15000"/>
              </a:schemeClr>
            </a:lnRef>
            <a:fillRef idx="1">
              <a:schemeClr val="accent1"/>
            </a:fillRef>
            <a:effectRef idx="0">
              <a:schemeClr val="accent1"/>
            </a:effectRef>
            <a:fontRef idx="minor"/>
          </p:style>
          <p:txBody>
            <a:bodyPr numCol="1" spcCol="0" anchor="b">
              <a:noAutofit/>
            </a:bodyPr>
            <a:p>
              <a:pPr algn="ctr" defTabSz="457200">
                <a:lnSpc>
                  <a:spcPct val="100000"/>
                </a:lnSpc>
              </a:pPr>
              <a:r>
                <a:rPr b="1" lang="fr-FR" sz="1600" strike="noStrike" u="none">
                  <a:solidFill>
                    <a:srgbClr val="000000"/>
                  </a:solidFill>
                  <a:uFillTx/>
                  <a:latin typeface="Franklin Gothic Book"/>
                  <a:ea typeface="Calibri"/>
                </a:rPr>
                <a:t>La crise financière est mondialisée et se transmet à l’économie réelle.</a:t>
              </a:r>
              <a:endParaRPr b="0" lang="fr-FR" sz="1600" strike="noStrike" u="none">
                <a:solidFill>
                  <a:srgbClr val="000000"/>
                </a:solidFill>
                <a:uFillTx/>
                <a:latin typeface="Arial"/>
              </a:endParaRPr>
            </a:p>
          </p:txBody>
        </p:sp>
        <p:grpSp>
          <p:nvGrpSpPr>
            <p:cNvPr id="224" name="Groupe 8"/>
            <p:cNvGrpSpPr/>
            <p:nvPr/>
          </p:nvGrpSpPr>
          <p:grpSpPr>
            <a:xfrm>
              <a:off x="2621160" y="149400"/>
              <a:ext cx="10057680" cy="6282360"/>
              <a:chOff x="2621160" y="149400"/>
              <a:chExt cx="10057680" cy="6282360"/>
            </a:xfrm>
          </p:grpSpPr>
          <p:grpSp>
            <p:nvGrpSpPr>
              <p:cNvPr id="225" name="Diagramme 9"/>
              <p:cNvGrpSpPr/>
              <p:nvPr/>
            </p:nvGrpSpPr>
            <p:grpSpPr>
              <a:xfrm>
                <a:off x="2621160" y="149400"/>
                <a:ext cx="10057680" cy="6282360"/>
                <a:chOff x="2621160" y="149400"/>
                <a:chExt cx="10057680" cy="6282360"/>
              </a:xfrm>
            </p:grpSpPr>
            <p:sp>
              <p:nvSpPr>
                <p:cNvPr id="226" name=""/>
                <p:cNvSpPr/>
                <p:nvPr/>
              </p:nvSpPr>
              <p:spPr>
                <a:xfrm>
                  <a:off x="2621160" y="149400"/>
                  <a:ext cx="9051480" cy="6113880"/>
                </a:xfrm>
                <a:prstGeom prst="rect">
                  <a:avLst/>
                </a:prstGeom>
                <a:noFill/>
                <a:ln w="0">
                  <a:noFill/>
                </a:ln>
              </p:spPr>
              <p:style>
                <a:lnRef idx="0"/>
                <a:fillRef idx="0"/>
                <a:effectRef idx="0"/>
                <a:fontRef idx="minor"/>
              </p:style>
              <p:txBody>
                <a:bodyPr lIns="90000" rIns="90000" tIns="45000" bIns="45000" anchor="t">
                  <a:noAutofit/>
                </a:bodyPr>
                <a:p>
                  <a:endParaRPr b="0" lang="fr-FR" sz="1800" strike="noStrike" u="none">
                    <a:solidFill>
                      <a:srgbClr val="000000"/>
                    </a:solidFill>
                    <a:uFillTx/>
                    <a:latin typeface="Arial"/>
                  </a:endParaRPr>
                </a:p>
              </p:txBody>
            </p:sp>
            <p:sp>
              <p:nvSpPr>
                <p:cNvPr id="227" name=""/>
                <p:cNvSpPr/>
                <p:nvPr/>
              </p:nvSpPr>
              <p:spPr>
                <a:xfrm>
                  <a:off x="10393560" y="5330880"/>
                  <a:ext cx="1251360" cy="325080"/>
                </a:xfrm>
                <a:custGeom>
                  <a:avLst/>
                  <a:gdLst/>
                  <a:ahLst/>
                  <a:rect l="l" t="t" r="r" b="b"/>
                  <a:pathLst>
                    <a:path w="912506" h="316737">
                      <a:moveTo>
                        <a:pt x="0" y="0"/>
                      </a:moveTo>
                      <a:lnTo>
                        <a:pt x="0" y="158368"/>
                      </a:lnTo>
                      <a:lnTo>
                        <a:pt x="912506" y="158368"/>
                      </a:lnTo>
                      <a:lnTo>
                        <a:pt x="912506" y="316737"/>
                      </a:lnTo>
                    </a:path>
                  </a:pathLst>
                </a:custGeom>
                <a:noFill/>
                <a:ln>
                  <a:solidFill>
                    <a:srgbClr val="000000">
                      <a:shade val="80000"/>
                      <a:hueOff val="0"/>
                      <a:satOff val="0"/>
                      <a:lumOff val="0"/>
                      <a:alphaOff val="0"/>
                    </a:srgbClr>
                  </a:solidFill>
                  <a:round/>
                </a:ln>
              </p:spPr>
              <p:style>
                <a:lnRef idx="2"/>
                <a:fillRef idx="0"/>
                <a:effectRef idx="0"/>
                <a:fontRef idx="minor"/>
              </p:style>
              <p:txBody>
                <a:bodyPr lIns="90000" rIns="90000" tIns="45000" bIns="45000" anchor="t">
                  <a:noAutofit/>
                </a:bodyPr>
                <a:p>
                  <a:endParaRPr b="0" lang="fr-FR" sz="1800" strike="noStrike" u="none">
                    <a:solidFill>
                      <a:srgbClr val="000000"/>
                    </a:solidFill>
                    <a:uFillTx/>
                    <a:latin typeface="Arial"/>
                  </a:endParaRPr>
                </a:p>
              </p:txBody>
            </p:sp>
            <p:sp>
              <p:nvSpPr>
                <p:cNvPr id="228" name=""/>
                <p:cNvSpPr/>
                <p:nvPr/>
              </p:nvSpPr>
              <p:spPr>
                <a:xfrm>
                  <a:off x="9141840" y="5330880"/>
                  <a:ext cx="1251360" cy="325080"/>
                </a:xfrm>
                <a:custGeom>
                  <a:avLst/>
                  <a:gdLst/>
                  <a:ahLst/>
                  <a:rect l="l" t="t" r="r" b="b"/>
                  <a:pathLst>
                    <a:path w="912506" h="316737">
                      <a:moveTo>
                        <a:pt x="912506" y="0"/>
                      </a:moveTo>
                      <a:lnTo>
                        <a:pt x="912506" y="158368"/>
                      </a:lnTo>
                      <a:lnTo>
                        <a:pt x="0" y="158368"/>
                      </a:lnTo>
                      <a:lnTo>
                        <a:pt x="0" y="316737"/>
                      </a:lnTo>
                    </a:path>
                  </a:pathLst>
                </a:custGeom>
                <a:noFill/>
                <a:ln>
                  <a:solidFill>
                    <a:srgbClr val="000000">
                      <a:shade val="80000"/>
                      <a:hueOff val="0"/>
                      <a:satOff val="0"/>
                      <a:lumOff val="0"/>
                      <a:alphaOff val="0"/>
                    </a:srgbClr>
                  </a:solidFill>
                  <a:round/>
                </a:ln>
              </p:spPr>
              <p:style>
                <a:lnRef idx="2"/>
                <a:fillRef idx="0"/>
                <a:effectRef idx="0"/>
                <a:fontRef idx="minor"/>
              </p:style>
              <p:txBody>
                <a:bodyPr lIns="90000" rIns="90000" tIns="45000" bIns="45000" anchor="t">
                  <a:noAutofit/>
                </a:bodyPr>
                <a:p>
                  <a:endParaRPr b="0" lang="fr-FR" sz="1800" strike="noStrike" u="none">
                    <a:solidFill>
                      <a:srgbClr val="000000"/>
                    </a:solidFill>
                    <a:uFillTx/>
                    <a:latin typeface="Arial"/>
                  </a:endParaRPr>
                </a:p>
              </p:txBody>
            </p:sp>
            <p:sp>
              <p:nvSpPr>
                <p:cNvPr id="229" name=""/>
                <p:cNvSpPr/>
                <p:nvPr/>
              </p:nvSpPr>
              <p:spPr>
                <a:xfrm>
                  <a:off x="8516160" y="4230000"/>
                  <a:ext cx="1877040" cy="325080"/>
                </a:xfrm>
                <a:custGeom>
                  <a:avLst/>
                  <a:gdLst/>
                  <a:ahLst/>
                  <a:rect l="l" t="t" r="r" b="b"/>
                  <a:pathLst>
                    <a:path w="1368759" h="316737">
                      <a:moveTo>
                        <a:pt x="0" y="0"/>
                      </a:moveTo>
                      <a:lnTo>
                        <a:pt x="0" y="158368"/>
                      </a:lnTo>
                      <a:lnTo>
                        <a:pt x="1368759" y="158368"/>
                      </a:lnTo>
                      <a:lnTo>
                        <a:pt x="1368759" y="316737"/>
                      </a:lnTo>
                    </a:path>
                  </a:pathLst>
                </a:custGeom>
                <a:noFill/>
                <a:ln>
                  <a:solidFill>
                    <a:srgbClr val="000000">
                      <a:shade val="80000"/>
                      <a:hueOff val="0"/>
                      <a:satOff val="0"/>
                      <a:lumOff val="0"/>
                      <a:alphaOff val="0"/>
                    </a:srgbClr>
                  </a:solidFill>
                  <a:round/>
                </a:ln>
              </p:spPr>
              <p:style>
                <a:lnRef idx="2"/>
                <a:fillRef idx="0"/>
                <a:effectRef idx="0"/>
                <a:fontRef idx="minor"/>
              </p:style>
              <p:txBody>
                <a:bodyPr lIns="90000" rIns="90000" tIns="45000" bIns="45000" anchor="t">
                  <a:noAutofit/>
                </a:bodyPr>
                <a:p>
                  <a:endParaRPr b="0" lang="fr-FR" sz="1800" strike="noStrike" u="none">
                    <a:solidFill>
                      <a:srgbClr val="000000"/>
                    </a:solidFill>
                    <a:uFillTx/>
                    <a:latin typeface="Arial"/>
                  </a:endParaRPr>
                </a:p>
              </p:txBody>
            </p:sp>
            <p:sp>
              <p:nvSpPr>
                <p:cNvPr id="230" name=""/>
                <p:cNvSpPr/>
                <p:nvPr/>
              </p:nvSpPr>
              <p:spPr>
                <a:xfrm>
                  <a:off x="6576120" y="5330880"/>
                  <a:ext cx="124920" cy="325080"/>
                </a:xfrm>
                <a:custGeom>
                  <a:avLst/>
                  <a:gdLst/>
                  <a:ahLst/>
                  <a:rect l="l" t="t" r="r" b="b"/>
                  <a:pathLst>
                    <a:path w="91440" h="316737">
                      <a:moveTo>
                        <a:pt x="45720" y="0"/>
                      </a:moveTo>
                      <a:lnTo>
                        <a:pt x="45720" y="316737"/>
                      </a:lnTo>
                    </a:path>
                  </a:pathLst>
                </a:custGeom>
                <a:noFill/>
                <a:ln>
                  <a:solidFill>
                    <a:srgbClr val="000000">
                      <a:shade val="80000"/>
                      <a:hueOff val="0"/>
                      <a:satOff val="0"/>
                      <a:lumOff val="0"/>
                      <a:alphaOff val="0"/>
                    </a:srgbClr>
                  </a:solidFill>
                  <a:round/>
                </a:ln>
              </p:spPr>
              <p:style>
                <a:lnRef idx="2"/>
                <a:fillRef idx="0"/>
                <a:effectRef idx="0"/>
                <a:fontRef idx="minor"/>
              </p:style>
              <p:txBody>
                <a:bodyPr lIns="90000" rIns="90000" tIns="45000" bIns="45000" anchor="t">
                  <a:noAutofit/>
                </a:bodyPr>
                <a:p>
                  <a:endParaRPr b="0" lang="fr-FR" sz="1800" strike="noStrike" u="none">
                    <a:solidFill>
                      <a:srgbClr val="000000"/>
                    </a:solidFill>
                    <a:uFillTx/>
                    <a:latin typeface="Arial"/>
                  </a:endParaRPr>
                </a:p>
              </p:txBody>
            </p:sp>
            <p:sp>
              <p:nvSpPr>
                <p:cNvPr id="231" name=""/>
                <p:cNvSpPr/>
                <p:nvPr/>
              </p:nvSpPr>
              <p:spPr>
                <a:xfrm>
                  <a:off x="6638760" y="4230000"/>
                  <a:ext cx="1877040" cy="325080"/>
                </a:xfrm>
                <a:custGeom>
                  <a:avLst/>
                  <a:gdLst/>
                  <a:ahLst/>
                  <a:rect l="l" t="t" r="r" b="b"/>
                  <a:pathLst>
                    <a:path w="1368759" h="316737">
                      <a:moveTo>
                        <a:pt x="1368759" y="0"/>
                      </a:moveTo>
                      <a:lnTo>
                        <a:pt x="1368759" y="158368"/>
                      </a:lnTo>
                      <a:lnTo>
                        <a:pt x="0" y="158368"/>
                      </a:lnTo>
                      <a:lnTo>
                        <a:pt x="0" y="316737"/>
                      </a:lnTo>
                    </a:path>
                  </a:pathLst>
                </a:custGeom>
                <a:noFill/>
                <a:ln>
                  <a:solidFill>
                    <a:srgbClr val="000000">
                      <a:shade val="80000"/>
                      <a:hueOff val="0"/>
                      <a:satOff val="0"/>
                      <a:lumOff val="0"/>
                      <a:alphaOff val="0"/>
                    </a:srgbClr>
                  </a:solidFill>
                  <a:round/>
                </a:ln>
              </p:spPr>
              <p:style>
                <a:lnRef idx="2"/>
                <a:fillRef idx="0"/>
                <a:effectRef idx="0"/>
                <a:fontRef idx="minor"/>
              </p:style>
              <p:txBody>
                <a:bodyPr lIns="90000" rIns="90000" tIns="45000" bIns="45000" anchor="t">
                  <a:noAutofit/>
                </a:bodyPr>
                <a:p>
                  <a:endParaRPr b="0" lang="fr-FR" sz="1800" strike="noStrike" u="none">
                    <a:solidFill>
                      <a:srgbClr val="000000"/>
                    </a:solidFill>
                    <a:uFillTx/>
                    <a:latin typeface="Arial"/>
                  </a:endParaRPr>
                </a:p>
              </p:txBody>
            </p:sp>
            <p:sp>
              <p:nvSpPr>
                <p:cNvPr id="232" name=""/>
                <p:cNvSpPr/>
                <p:nvPr/>
              </p:nvSpPr>
              <p:spPr>
                <a:xfrm>
                  <a:off x="8453520" y="3129120"/>
                  <a:ext cx="124920" cy="325080"/>
                </a:xfrm>
                <a:custGeom>
                  <a:avLst/>
                  <a:gdLst/>
                  <a:ahLst/>
                  <a:rect l="l" t="t" r="r" b="b"/>
                  <a:pathLst>
                    <a:path w="91440" h="316737">
                      <a:moveTo>
                        <a:pt x="45720" y="0"/>
                      </a:moveTo>
                      <a:lnTo>
                        <a:pt x="45720" y="316737"/>
                      </a:lnTo>
                    </a:path>
                  </a:pathLst>
                </a:custGeom>
                <a:noFill/>
                <a:ln>
                  <a:solidFill>
                    <a:srgbClr val="000000">
                      <a:shade val="80000"/>
                      <a:hueOff val="0"/>
                      <a:satOff val="0"/>
                      <a:lumOff val="0"/>
                      <a:alphaOff val="0"/>
                    </a:srgbClr>
                  </a:solidFill>
                  <a:round/>
                </a:ln>
              </p:spPr>
              <p:style>
                <a:lnRef idx="2"/>
                <a:fillRef idx="0"/>
                <a:effectRef idx="0"/>
                <a:fontRef idx="minor"/>
              </p:style>
              <p:txBody>
                <a:bodyPr lIns="90000" rIns="90000" tIns="45000" bIns="45000" anchor="t">
                  <a:noAutofit/>
                </a:bodyPr>
                <a:p>
                  <a:endParaRPr b="0" lang="fr-FR" sz="1800" strike="noStrike" u="none">
                    <a:solidFill>
                      <a:srgbClr val="000000"/>
                    </a:solidFill>
                    <a:uFillTx/>
                    <a:latin typeface="Arial"/>
                  </a:endParaRPr>
                </a:p>
              </p:txBody>
            </p:sp>
            <p:sp>
              <p:nvSpPr>
                <p:cNvPr id="233" name=""/>
                <p:cNvSpPr/>
                <p:nvPr/>
              </p:nvSpPr>
              <p:spPr>
                <a:xfrm>
                  <a:off x="7264440" y="2028240"/>
                  <a:ext cx="1251360" cy="325080"/>
                </a:xfrm>
                <a:custGeom>
                  <a:avLst/>
                  <a:gdLst/>
                  <a:ahLst/>
                  <a:rect l="l" t="t" r="r" b="b"/>
                  <a:pathLst>
                    <a:path w="912506" h="316737">
                      <a:moveTo>
                        <a:pt x="0" y="0"/>
                      </a:moveTo>
                      <a:lnTo>
                        <a:pt x="0" y="158368"/>
                      </a:lnTo>
                      <a:lnTo>
                        <a:pt x="912506" y="158368"/>
                      </a:lnTo>
                      <a:lnTo>
                        <a:pt x="912506" y="316737"/>
                      </a:lnTo>
                    </a:path>
                  </a:pathLst>
                </a:custGeom>
                <a:noFill/>
                <a:ln>
                  <a:solidFill>
                    <a:srgbClr val="000000">
                      <a:shade val="80000"/>
                      <a:hueOff val="0"/>
                      <a:satOff val="0"/>
                      <a:lumOff val="0"/>
                      <a:alphaOff val="0"/>
                    </a:srgbClr>
                  </a:solidFill>
                  <a:round/>
                </a:ln>
              </p:spPr>
              <p:style>
                <a:lnRef idx="2"/>
                <a:fillRef idx="0"/>
                <a:effectRef idx="0"/>
                <a:fontRef idx="minor"/>
              </p:style>
              <p:txBody>
                <a:bodyPr lIns="90000" rIns="90000" tIns="45000" bIns="45000" anchor="t">
                  <a:noAutofit/>
                </a:bodyPr>
                <a:p>
                  <a:endParaRPr b="0" lang="fr-FR" sz="1800" strike="noStrike" u="none">
                    <a:solidFill>
                      <a:srgbClr val="000000"/>
                    </a:solidFill>
                    <a:uFillTx/>
                    <a:latin typeface="Arial"/>
                  </a:endParaRPr>
                </a:p>
              </p:txBody>
            </p:sp>
            <p:sp>
              <p:nvSpPr>
                <p:cNvPr id="234" name=""/>
                <p:cNvSpPr/>
                <p:nvPr/>
              </p:nvSpPr>
              <p:spPr>
                <a:xfrm>
                  <a:off x="5950080" y="3129120"/>
                  <a:ext cx="124920" cy="325080"/>
                </a:xfrm>
                <a:custGeom>
                  <a:avLst/>
                  <a:gdLst/>
                  <a:ahLst/>
                  <a:rect l="l" t="t" r="r" b="b"/>
                  <a:pathLst>
                    <a:path w="91440" h="316737">
                      <a:moveTo>
                        <a:pt x="45720" y="0"/>
                      </a:moveTo>
                      <a:lnTo>
                        <a:pt x="45720" y="316737"/>
                      </a:lnTo>
                    </a:path>
                  </a:pathLst>
                </a:custGeom>
                <a:noFill/>
                <a:ln>
                  <a:solidFill>
                    <a:srgbClr val="000000">
                      <a:shade val="80000"/>
                      <a:hueOff val="0"/>
                      <a:satOff val="0"/>
                      <a:lumOff val="0"/>
                      <a:alphaOff val="0"/>
                    </a:srgbClr>
                  </a:solidFill>
                  <a:round/>
                </a:ln>
              </p:spPr>
              <p:style>
                <a:lnRef idx="2"/>
                <a:fillRef idx="0"/>
                <a:effectRef idx="0"/>
                <a:fontRef idx="minor"/>
              </p:style>
              <p:txBody>
                <a:bodyPr lIns="90000" rIns="90000" tIns="45000" bIns="45000" anchor="t">
                  <a:noAutofit/>
                </a:bodyPr>
                <a:p>
                  <a:endParaRPr b="0" lang="fr-FR" sz="1800" strike="noStrike" u="none">
                    <a:solidFill>
                      <a:srgbClr val="000000"/>
                    </a:solidFill>
                    <a:uFillTx/>
                    <a:latin typeface="Arial"/>
                  </a:endParaRPr>
                </a:p>
              </p:txBody>
            </p:sp>
            <p:sp>
              <p:nvSpPr>
                <p:cNvPr id="235" name=""/>
                <p:cNvSpPr/>
                <p:nvPr/>
              </p:nvSpPr>
              <p:spPr>
                <a:xfrm>
                  <a:off x="6013080" y="2028240"/>
                  <a:ext cx="1251360" cy="325080"/>
                </a:xfrm>
                <a:custGeom>
                  <a:avLst/>
                  <a:gdLst/>
                  <a:ahLst/>
                  <a:rect l="l" t="t" r="r" b="b"/>
                  <a:pathLst>
                    <a:path w="912506" h="316737">
                      <a:moveTo>
                        <a:pt x="912506" y="0"/>
                      </a:moveTo>
                      <a:lnTo>
                        <a:pt x="912506" y="158368"/>
                      </a:lnTo>
                      <a:lnTo>
                        <a:pt x="0" y="158368"/>
                      </a:lnTo>
                      <a:lnTo>
                        <a:pt x="0" y="316737"/>
                      </a:lnTo>
                    </a:path>
                  </a:pathLst>
                </a:custGeom>
                <a:noFill/>
                <a:ln>
                  <a:solidFill>
                    <a:srgbClr val="000000">
                      <a:shade val="80000"/>
                      <a:hueOff val="0"/>
                      <a:satOff val="0"/>
                      <a:lumOff val="0"/>
                      <a:alphaOff val="0"/>
                    </a:srgbClr>
                  </a:solidFill>
                  <a:round/>
                </a:ln>
              </p:spPr>
              <p:style>
                <a:lnRef idx="2"/>
                <a:fillRef idx="0"/>
                <a:effectRef idx="0"/>
                <a:fontRef idx="minor"/>
              </p:style>
              <p:txBody>
                <a:bodyPr lIns="90000" rIns="90000" tIns="45000" bIns="45000" anchor="t">
                  <a:noAutofit/>
                </a:bodyPr>
                <a:p>
                  <a:endParaRPr b="0" lang="fr-FR" sz="1800" strike="noStrike" u="none">
                    <a:solidFill>
                      <a:srgbClr val="000000"/>
                    </a:solidFill>
                    <a:uFillTx/>
                    <a:latin typeface="Arial"/>
                  </a:endParaRPr>
                </a:p>
              </p:txBody>
            </p:sp>
            <p:sp>
              <p:nvSpPr>
                <p:cNvPr id="236" name=""/>
                <p:cNvSpPr/>
                <p:nvPr/>
              </p:nvSpPr>
              <p:spPr>
                <a:xfrm>
                  <a:off x="7201800" y="927360"/>
                  <a:ext cx="124920" cy="325080"/>
                </a:xfrm>
                <a:custGeom>
                  <a:avLst/>
                  <a:gdLst/>
                  <a:ahLst/>
                  <a:rect l="l" t="t" r="r" b="b"/>
                  <a:pathLst>
                    <a:path w="91440" h="316737">
                      <a:moveTo>
                        <a:pt x="45720" y="0"/>
                      </a:moveTo>
                      <a:lnTo>
                        <a:pt x="45720" y="316737"/>
                      </a:lnTo>
                    </a:path>
                  </a:pathLst>
                </a:custGeom>
                <a:noFill/>
                <a:ln>
                  <a:solidFill>
                    <a:srgbClr val="000000">
                      <a:shade val="60000"/>
                      <a:hueOff val="0"/>
                      <a:satOff val="0"/>
                      <a:lumOff val="0"/>
                      <a:alphaOff val="0"/>
                    </a:srgbClr>
                  </a:solidFill>
                  <a:round/>
                </a:ln>
              </p:spPr>
              <p:style>
                <a:lnRef idx="2"/>
                <a:fillRef idx="0"/>
                <a:effectRef idx="0"/>
                <a:fontRef idx="minor"/>
              </p:style>
              <p:txBody>
                <a:bodyPr lIns="90000" rIns="90000" tIns="45000" bIns="45000" anchor="t">
                  <a:noAutofit/>
                </a:bodyPr>
                <a:p>
                  <a:endParaRPr b="0" lang="fr-FR" sz="1800" strike="noStrike" u="none">
                    <a:solidFill>
                      <a:srgbClr val="000000"/>
                    </a:solidFill>
                    <a:uFillTx/>
                    <a:latin typeface="Arial"/>
                  </a:endParaRPr>
                </a:p>
              </p:txBody>
            </p:sp>
            <p:sp>
              <p:nvSpPr>
                <p:cNvPr id="237" name=""/>
                <p:cNvSpPr/>
                <p:nvPr/>
              </p:nvSpPr>
              <p:spPr>
                <a:xfrm>
                  <a:off x="6230160" y="152280"/>
                  <a:ext cx="2068200" cy="775080"/>
                </a:xfrm>
                <a:prstGeom prst="rect">
                  <a:avLst/>
                </a:prstGeom>
                <a:solidFill>
                  <a:schemeClr val="lt1">
                    <a:hueOff val="0"/>
                    <a:satOff val="0"/>
                    <a:lumOff val="0"/>
                    <a:alphaOff val="0"/>
                  </a:schemeClr>
                </a:solidFill>
                <a:ln>
                  <a:solidFill>
                    <a:srgbClr val="000000">
                      <a:shade val="80000"/>
                      <a:hueOff val="0"/>
                      <a:satOff val="0"/>
                      <a:lumOff val="0"/>
                      <a:alphaOff val="0"/>
                    </a:srgbClr>
                  </a:solidFill>
                  <a:round/>
                </a:ln>
              </p:spPr>
              <p:style>
                <a:lnRef idx="2"/>
                <a:fillRef idx="0"/>
                <a:effectRef idx="0"/>
                <a:fontRef idx="minor"/>
              </p:style>
              <p:txBody>
                <a:bodyPr numCol="1" spcCol="1440" lIns="6840" rIns="6840" tIns="6840" bIns="6840" anchor="ctr">
                  <a:noAutofit/>
                </a:bodyPr>
                <a:p>
                  <a:pPr algn="ctr" defTabSz="488880">
                    <a:lnSpc>
                      <a:spcPct val="90000"/>
                    </a:lnSpc>
                    <a:spcAft>
                      <a:spcPts val="386"/>
                    </a:spcAft>
                    <a:tabLst>
                      <a:tab algn="l" pos="0"/>
                    </a:tabLst>
                  </a:pPr>
                  <a:r>
                    <a:rPr b="1" lang="fr-FR" sz="1100" strike="noStrike" u="none">
                      <a:solidFill>
                        <a:schemeClr val="dk1"/>
                      </a:solidFill>
                      <a:uFillTx/>
                      <a:latin typeface="Franklin Gothic Book"/>
                    </a:rPr>
                    <a:t>éclatement de la bulle spéculative</a:t>
                  </a:r>
                  <a:endParaRPr b="0" lang="fr-FR" sz="1100" strike="noStrike" u="none">
                    <a:solidFill>
                      <a:srgbClr val="000000"/>
                    </a:solidFill>
                    <a:uFillTx/>
                    <a:latin typeface="Arial"/>
                  </a:endParaRPr>
                </a:p>
              </p:txBody>
            </p:sp>
            <p:sp>
              <p:nvSpPr>
                <p:cNvPr id="238" name=""/>
                <p:cNvSpPr/>
                <p:nvPr/>
              </p:nvSpPr>
              <p:spPr>
                <a:xfrm>
                  <a:off x="6230160" y="1253160"/>
                  <a:ext cx="2068200" cy="775080"/>
                </a:xfrm>
                <a:prstGeom prst="rect">
                  <a:avLst/>
                </a:prstGeom>
                <a:solidFill>
                  <a:schemeClr val="lt1">
                    <a:hueOff val="0"/>
                    <a:satOff val="0"/>
                    <a:lumOff val="0"/>
                    <a:alphaOff val="0"/>
                  </a:schemeClr>
                </a:solidFill>
                <a:ln>
                  <a:solidFill>
                    <a:srgbClr val="000000">
                      <a:shade val="80000"/>
                      <a:hueOff val="0"/>
                      <a:satOff val="0"/>
                      <a:lumOff val="0"/>
                      <a:alphaOff val="0"/>
                    </a:srgbClr>
                  </a:solidFill>
                  <a:round/>
                </a:ln>
              </p:spPr>
              <p:style>
                <a:lnRef idx="2"/>
                <a:fillRef idx="0"/>
                <a:effectRef idx="0"/>
                <a:fontRef idx="minor"/>
              </p:style>
              <p:txBody>
                <a:bodyPr numCol="1" spcCol="1440" lIns="6840" rIns="6840" tIns="6840" bIns="6840" anchor="ctr">
                  <a:noAutofit/>
                </a:bodyPr>
                <a:p>
                  <a:pPr algn="ctr" defTabSz="488880">
                    <a:lnSpc>
                      <a:spcPct val="90000"/>
                    </a:lnSpc>
                    <a:spcAft>
                      <a:spcPts val="386"/>
                    </a:spcAft>
                    <a:tabLst>
                      <a:tab algn="l" pos="0"/>
                    </a:tabLst>
                  </a:pPr>
                  <a:r>
                    <a:rPr b="0" lang="fr-FR" sz="1100" strike="noStrike" u="none">
                      <a:solidFill>
                        <a:schemeClr val="dk1"/>
                      </a:solidFill>
                      <a:uFillTx/>
                      <a:latin typeface="Franklin Gothic Book"/>
                    </a:rPr>
                    <a:t>nécessité pour les agents financiers de récupérer leurs fonds</a:t>
                  </a:r>
                  <a:endParaRPr b="0" lang="fr-FR" sz="1100" strike="noStrike" u="none">
                    <a:solidFill>
                      <a:srgbClr val="000000"/>
                    </a:solidFill>
                    <a:uFillTx/>
                    <a:latin typeface="Arial"/>
                  </a:endParaRPr>
                </a:p>
              </p:txBody>
            </p:sp>
            <p:sp>
              <p:nvSpPr>
                <p:cNvPr id="239" name=""/>
                <p:cNvSpPr/>
                <p:nvPr/>
              </p:nvSpPr>
              <p:spPr>
                <a:xfrm>
                  <a:off x="4978440" y="2354040"/>
                  <a:ext cx="2068200" cy="775080"/>
                </a:xfrm>
                <a:prstGeom prst="rect">
                  <a:avLst/>
                </a:prstGeom>
                <a:solidFill>
                  <a:schemeClr val="lt1">
                    <a:hueOff val="0"/>
                    <a:satOff val="0"/>
                    <a:lumOff val="0"/>
                    <a:alphaOff val="0"/>
                  </a:schemeClr>
                </a:solidFill>
                <a:ln>
                  <a:solidFill>
                    <a:srgbClr val="000000">
                      <a:shade val="80000"/>
                      <a:hueOff val="0"/>
                      <a:satOff val="0"/>
                      <a:lumOff val="0"/>
                      <a:alphaOff val="0"/>
                    </a:srgbClr>
                  </a:solidFill>
                  <a:round/>
                </a:ln>
              </p:spPr>
              <p:style>
                <a:lnRef idx="2"/>
                <a:fillRef idx="0"/>
                <a:effectRef idx="0"/>
                <a:fontRef idx="minor"/>
              </p:style>
              <p:txBody>
                <a:bodyPr numCol="1" spcCol="1440" lIns="6840" rIns="6840" tIns="6840" bIns="6840" anchor="ctr">
                  <a:noAutofit/>
                </a:bodyPr>
                <a:p>
                  <a:pPr algn="ctr" defTabSz="488880">
                    <a:lnSpc>
                      <a:spcPct val="90000"/>
                    </a:lnSpc>
                    <a:spcAft>
                      <a:spcPts val="386"/>
                    </a:spcAft>
                    <a:tabLst>
                      <a:tab algn="l" pos="0"/>
                    </a:tabLst>
                  </a:pPr>
                  <a:r>
                    <a:rPr b="1" lang="fr-FR" sz="1100" strike="noStrike" u="none">
                      <a:solidFill>
                        <a:schemeClr val="dk1"/>
                      </a:solidFill>
                      <a:uFillTx/>
                      <a:latin typeface="Franklin Gothic Book"/>
                    </a:rPr>
                    <a:t>Vente forcée d'actifs</a:t>
                  </a:r>
                  <a:r>
                    <a:rPr b="0" lang="fr-FR" sz="1100" strike="noStrike" u="none">
                      <a:solidFill>
                        <a:schemeClr val="dk1"/>
                      </a:solidFill>
                      <a:uFillTx/>
                      <a:latin typeface="Franklin Gothic Book"/>
                    </a:rPr>
                    <a:t>, même ceux hors bulle spéculative</a:t>
                  </a:r>
                  <a:endParaRPr b="0" lang="fr-FR" sz="1100" strike="noStrike" u="none">
                    <a:solidFill>
                      <a:srgbClr val="000000"/>
                    </a:solidFill>
                    <a:uFillTx/>
                    <a:latin typeface="Arial"/>
                  </a:endParaRPr>
                </a:p>
              </p:txBody>
            </p:sp>
            <p:sp>
              <p:nvSpPr>
                <p:cNvPr id="240" name=""/>
                <p:cNvSpPr/>
                <p:nvPr/>
              </p:nvSpPr>
              <p:spPr>
                <a:xfrm>
                  <a:off x="4978440" y="3454920"/>
                  <a:ext cx="2068200" cy="775080"/>
                </a:xfrm>
                <a:prstGeom prst="rect">
                  <a:avLst/>
                </a:prstGeom>
                <a:solidFill>
                  <a:schemeClr val="lt1">
                    <a:hueOff val="0"/>
                    <a:satOff val="0"/>
                    <a:lumOff val="0"/>
                    <a:alphaOff val="0"/>
                  </a:schemeClr>
                </a:solidFill>
                <a:ln>
                  <a:solidFill>
                    <a:srgbClr val="000000">
                      <a:shade val="80000"/>
                      <a:hueOff val="0"/>
                      <a:satOff val="0"/>
                      <a:lumOff val="0"/>
                      <a:alphaOff val="0"/>
                    </a:srgbClr>
                  </a:solidFill>
                  <a:round/>
                </a:ln>
              </p:spPr>
              <p:style>
                <a:lnRef idx="2"/>
                <a:fillRef idx="0"/>
                <a:effectRef idx="0"/>
                <a:fontRef idx="minor"/>
              </p:style>
              <p:txBody>
                <a:bodyPr numCol="1" spcCol="1440" lIns="6840" rIns="6840" tIns="6840" bIns="6840" anchor="ctr">
                  <a:noAutofit/>
                </a:bodyPr>
                <a:p>
                  <a:pPr algn="ctr" defTabSz="488880">
                    <a:lnSpc>
                      <a:spcPct val="90000"/>
                    </a:lnSpc>
                    <a:spcAft>
                      <a:spcPts val="386"/>
                    </a:spcAft>
                    <a:tabLst>
                      <a:tab algn="l" pos="0"/>
                    </a:tabLst>
                  </a:pPr>
                  <a:r>
                    <a:rPr b="1" lang="fr-FR" sz="1100" strike="noStrike" u="none">
                      <a:solidFill>
                        <a:schemeClr val="dk1"/>
                      </a:solidFill>
                      <a:uFillTx/>
                      <a:latin typeface="Franklin Gothic Book"/>
                    </a:rPr>
                    <a:t>Baisse généralisée sur les marchés financiers</a:t>
                  </a:r>
                  <a:endParaRPr b="0" lang="fr-FR" sz="1100" strike="noStrike" u="none">
                    <a:solidFill>
                      <a:srgbClr val="000000"/>
                    </a:solidFill>
                    <a:uFillTx/>
                    <a:latin typeface="Arial"/>
                  </a:endParaRPr>
                </a:p>
              </p:txBody>
            </p:sp>
            <p:sp>
              <p:nvSpPr>
                <p:cNvPr id="241" name=""/>
                <p:cNvSpPr/>
                <p:nvPr/>
              </p:nvSpPr>
              <p:spPr>
                <a:xfrm>
                  <a:off x="7481880" y="2354040"/>
                  <a:ext cx="2068200" cy="775080"/>
                </a:xfrm>
                <a:prstGeom prst="rect">
                  <a:avLst/>
                </a:prstGeom>
                <a:solidFill>
                  <a:schemeClr val="lt1">
                    <a:hueOff val="0"/>
                    <a:satOff val="0"/>
                    <a:lumOff val="0"/>
                    <a:alphaOff val="0"/>
                  </a:schemeClr>
                </a:solidFill>
                <a:ln>
                  <a:solidFill>
                    <a:srgbClr val="000000">
                      <a:shade val="80000"/>
                      <a:hueOff val="0"/>
                      <a:satOff val="0"/>
                      <a:lumOff val="0"/>
                      <a:alphaOff val="0"/>
                    </a:srgbClr>
                  </a:solidFill>
                  <a:round/>
                </a:ln>
              </p:spPr>
              <p:style>
                <a:lnRef idx="2"/>
                <a:fillRef idx="0"/>
                <a:effectRef idx="0"/>
                <a:fontRef idx="minor"/>
              </p:style>
              <p:txBody>
                <a:bodyPr numCol="1" spcCol="1440" lIns="6840" rIns="6840" tIns="6840" bIns="6840" anchor="ctr">
                  <a:noAutofit/>
                </a:bodyPr>
                <a:p>
                  <a:pPr algn="ctr" defTabSz="488880">
                    <a:lnSpc>
                      <a:spcPct val="90000"/>
                    </a:lnSpc>
                    <a:spcAft>
                      <a:spcPts val="386"/>
                    </a:spcAft>
                    <a:tabLst>
                      <a:tab algn="l" pos="0"/>
                    </a:tabLst>
                  </a:pPr>
                  <a:r>
                    <a:rPr b="1" lang="fr-FR" sz="1100" strike="noStrike" u="none">
                      <a:solidFill>
                        <a:schemeClr val="dk1"/>
                      </a:solidFill>
                      <a:uFillTx/>
                      <a:latin typeface="Franklin Gothic Book"/>
                    </a:rPr>
                    <a:t>Vente des collatéraux </a:t>
                  </a:r>
                  <a:r>
                    <a:rPr b="0" lang="fr-FR" sz="1100" strike="noStrike" u="none">
                      <a:solidFill>
                        <a:schemeClr val="dk1"/>
                      </a:solidFill>
                      <a:uFillTx/>
                      <a:latin typeface="Franklin Gothic Book"/>
                    </a:rPr>
                    <a:t>saisis par les banques</a:t>
                  </a:r>
                  <a:endParaRPr b="0" lang="fr-FR" sz="1100" strike="noStrike" u="none">
                    <a:solidFill>
                      <a:srgbClr val="000000"/>
                    </a:solidFill>
                    <a:uFillTx/>
                    <a:latin typeface="Arial"/>
                  </a:endParaRPr>
                </a:p>
              </p:txBody>
            </p:sp>
            <p:sp>
              <p:nvSpPr>
                <p:cNvPr id="242" name=""/>
                <p:cNvSpPr/>
                <p:nvPr/>
              </p:nvSpPr>
              <p:spPr>
                <a:xfrm>
                  <a:off x="7481880" y="3454920"/>
                  <a:ext cx="2068200" cy="775080"/>
                </a:xfrm>
                <a:prstGeom prst="rect">
                  <a:avLst/>
                </a:prstGeom>
                <a:solidFill>
                  <a:schemeClr val="lt1">
                    <a:hueOff val="0"/>
                    <a:satOff val="0"/>
                    <a:lumOff val="0"/>
                    <a:alphaOff val="0"/>
                  </a:schemeClr>
                </a:solidFill>
                <a:ln>
                  <a:solidFill>
                    <a:srgbClr val="000000">
                      <a:shade val="80000"/>
                      <a:hueOff val="0"/>
                      <a:satOff val="0"/>
                      <a:lumOff val="0"/>
                      <a:alphaOff val="0"/>
                    </a:srgbClr>
                  </a:solidFill>
                  <a:round/>
                </a:ln>
              </p:spPr>
              <p:style>
                <a:lnRef idx="2"/>
                <a:fillRef idx="0"/>
                <a:effectRef idx="0"/>
                <a:fontRef idx="minor"/>
              </p:style>
              <p:txBody>
                <a:bodyPr numCol="1" spcCol="1440" lIns="6840" rIns="6840" tIns="6840" bIns="6840" anchor="ctr">
                  <a:noAutofit/>
                </a:bodyPr>
                <a:p>
                  <a:pPr algn="ctr" defTabSz="488880">
                    <a:lnSpc>
                      <a:spcPct val="90000"/>
                    </a:lnSpc>
                    <a:spcAft>
                      <a:spcPts val="386"/>
                    </a:spcAft>
                    <a:tabLst>
                      <a:tab algn="l" pos="0"/>
                    </a:tabLst>
                  </a:pPr>
                  <a:r>
                    <a:rPr b="1" lang="fr-FR" sz="1100" strike="noStrike" u="none">
                      <a:solidFill>
                        <a:schemeClr val="dk1"/>
                      </a:solidFill>
                      <a:uFillTx/>
                      <a:latin typeface="Franklin Gothic Book"/>
                    </a:rPr>
                    <a:t>Dégradation de leur bilan : </a:t>
                  </a:r>
                  <a:r>
                    <a:rPr b="0" lang="fr-FR" sz="1100" strike="noStrike" u="none">
                      <a:solidFill>
                        <a:schemeClr val="dk1"/>
                      </a:solidFill>
                      <a:uFillTx/>
                      <a:latin typeface="Franklin Gothic Book"/>
                    </a:rPr>
                    <a:t>nécessité d'améliorer leur solvabilité</a:t>
                  </a:r>
                  <a:endParaRPr b="0" lang="fr-FR" sz="1100" strike="noStrike" u="none">
                    <a:solidFill>
                      <a:srgbClr val="000000"/>
                    </a:solidFill>
                    <a:uFillTx/>
                    <a:latin typeface="Arial"/>
                  </a:endParaRPr>
                </a:p>
              </p:txBody>
            </p:sp>
            <p:sp>
              <p:nvSpPr>
                <p:cNvPr id="243" name=""/>
                <p:cNvSpPr/>
                <p:nvPr/>
              </p:nvSpPr>
              <p:spPr>
                <a:xfrm>
                  <a:off x="5604480" y="4555800"/>
                  <a:ext cx="2068200" cy="775080"/>
                </a:xfrm>
                <a:prstGeom prst="rect">
                  <a:avLst/>
                </a:prstGeom>
                <a:solidFill>
                  <a:schemeClr val="lt1">
                    <a:hueOff val="0"/>
                    <a:satOff val="0"/>
                    <a:lumOff val="0"/>
                    <a:alphaOff val="0"/>
                  </a:schemeClr>
                </a:solidFill>
                <a:ln>
                  <a:solidFill>
                    <a:srgbClr val="000000">
                      <a:shade val="80000"/>
                      <a:hueOff val="0"/>
                      <a:satOff val="0"/>
                      <a:lumOff val="0"/>
                      <a:alphaOff val="0"/>
                    </a:srgbClr>
                  </a:solidFill>
                  <a:round/>
                </a:ln>
              </p:spPr>
              <p:style>
                <a:lnRef idx="2"/>
                <a:fillRef idx="0"/>
                <a:effectRef idx="0"/>
                <a:fontRef idx="minor"/>
              </p:style>
              <p:txBody>
                <a:bodyPr numCol="1" spcCol="1440" lIns="6840" rIns="6840" tIns="6840" bIns="6840" anchor="ctr">
                  <a:noAutofit/>
                </a:bodyPr>
                <a:p>
                  <a:pPr algn="ctr" defTabSz="488880">
                    <a:lnSpc>
                      <a:spcPct val="90000"/>
                    </a:lnSpc>
                    <a:spcAft>
                      <a:spcPts val="386"/>
                    </a:spcAft>
                    <a:tabLst>
                      <a:tab algn="l" pos="0"/>
                    </a:tabLst>
                  </a:pPr>
                  <a:r>
                    <a:rPr b="0" lang="fr-FR" sz="1100" strike="noStrike" u="none">
                      <a:solidFill>
                        <a:schemeClr val="dk1"/>
                      </a:solidFill>
                      <a:uFillTx/>
                      <a:latin typeface="Franklin Gothic Book"/>
                    </a:rPr>
                    <a:t>Tritrisation des créances risquées</a:t>
                  </a:r>
                  <a:endParaRPr b="0" lang="fr-FR" sz="1100" strike="noStrike" u="none">
                    <a:solidFill>
                      <a:srgbClr val="000000"/>
                    </a:solidFill>
                    <a:uFillTx/>
                    <a:latin typeface="Arial"/>
                  </a:endParaRPr>
                </a:p>
              </p:txBody>
            </p:sp>
            <p:sp>
              <p:nvSpPr>
                <p:cNvPr id="244" name=""/>
                <p:cNvSpPr/>
                <p:nvPr/>
              </p:nvSpPr>
              <p:spPr>
                <a:xfrm>
                  <a:off x="5604480" y="5656680"/>
                  <a:ext cx="2068200" cy="775080"/>
                </a:xfrm>
                <a:prstGeom prst="rect">
                  <a:avLst/>
                </a:prstGeom>
                <a:solidFill>
                  <a:schemeClr val="lt1">
                    <a:hueOff val="0"/>
                    <a:satOff val="0"/>
                    <a:lumOff val="0"/>
                    <a:alphaOff val="0"/>
                  </a:schemeClr>
                </a:solidFill>
                <a:ln>
                  <a:solidFill>
                    <a:srgbClr val="000000">
                      <a:shade val="80000"/>
                      <a:hueOff val="0"/>
                      <a:satOff val="0"/>
                      <a:lumOff val="0"/>
                      <a:alphaOff val="0"/>
                    </a:srgbClr>
                  </a:solidFill>
                  <a:round/>
                </a:ln>
              </p:spPr>
              <p:style>
                <a:lnRef idx="2"/>
                <a:fillRef idx="0"/>
                <a:effectRef idx="0"/>
                <a:fontRef idx="minor"/>
              </p:style>
              <p:txBody>
                <a:bodyPr numCol="1" spcCol="1440" lIns="6840" rIns="6840" tIns="6840" bIns="6840" anchor="ctr">
                  <a:noAutofit/>
                </a:bodyPr>
                <a:p>
                  <a:pPr algn="ctr" defTabSz="488880">
                    <a:lnSpc>
                      <a:spcPct val="90000"/>
                    </a:lnSpc>
                    <a:spcAft>
                      <a:spcPts val="386"/>
                    </a:spcAft>
                    <a:tabLst>
                      <a:tab algn="l" pos="0"/>
                    </a:tabLst>
                  </a:pPr>
                  <a:r>
                    <a:rPr b="0" lang="fr-FR" sz="1100" strike="noStrike" u="none">
                      <a:solidFill>
                        <a:schemeClr val="dk1"/>
                      </a:solidFill>
                      <a:uFillTx/>
                      <a:latin typeface="Franklin Gothic Book"/>
                    </a:rPr>
                    <a:t>Diffusion de la crise à l'échelle mondiale</a:t>
                  </a:r>
                  <a:endParaRPr b="0" lang="fr-FR" sz="1100" strike="noStrike" u="none">
                    <a:solidFill>
                      <a:srgbClr val="000000"/>
                    </a:solidFill>
                    <a:uFillTx/>
                    <a:latin typeface="Arial"/>
                  </a:endParaRPr>
                </a:p>
              </p:txBody>
            </p:sp>
            <p:sp>
              <p:nvSpPr>
                <p:cNvPr id="245" name=""/>
                <p:cNvSpPr/>
                <p:nvPr/>
              </p:nvSpPr>
              <p:spPr>
                <a:xfrm>
                  <a:off x="9358920" y="4555800"/>
                  <a:ext cx="2068200" cy="775080"/>
                </a:xfrm>
                <a:prstGeom prst="rect">
                  <a:avLst/>
                </a:prstGeom>
                <a:solidFill>
                  <a:schemeClr val="lt1">
                    <a:hueOff val="0"/>
                    <a:satOff val="0"/>
                    <a:lumOff val="0"/>
                    <a:alphaOff val="0"/>
                  </a:schemeClr>
                </a:solidFill>
                <a:ln>
                  <a:solidFill>
                    <a:srgbClr val="000000">
                      <a:shade val="80000"/>
                      <a:hueOff val="0"/>
                      <a:satOff val="0"/>
                      <a:lumOff val="0"/>
                      <a:alphaOff val="0"/>
                    </a:srgbClr>
                  </a:solidFill>
                  <a:round/>
                </a:ln>
              </p:spPr>
              <p:style>
                <a:lnRef idx="2"/>
                <a:fillRef idx="0"/>
                <a:effectRef idx="0"/>
                <a:fontRef idx="minor"/>
              </p:style>
              <p:txBody>
                <a:bodyPr numCol="1" spcCol="1440" lIns="6840" rIns="6840" tIns="6840" bIns="6840" anchor="ctr">
                  <a:noAutofit/>
                </a:bodyPr>
                <a:p>
                  <a:pPr algn="ctr" defTabSz="488880">
                    <a:lnSpc>
                      <a:spcPct val="90000"/>
                    </a:lnSpc>
                    <a:spcAft>
                      <a:spcPts val="386"/>
                    </a:spcAft>
                    <a:tabLst>
                      <a:tab algn="l" pos="0"/>
                    </a:tabLst>
                  </a:pPr>
                  <a:r>
                    <a:rPr b="1" lang="fr-FR" sz="1100" strike="noStrike" u="none">
                      <a:solidFill>
                        <a:schemeClr val="dk1"/>
                      </a:solidFill>
                      <a:uFillTx/>
                      <a:latin typeface="Franklin Gothic Book"/>
                    </a:rPr>
                    <a:t>Contraction du crédit </a:t>
                  </a:r>
                  <a:endParaRPr b="0" lang="fr-FR" sz="1100" strike="noStrike" u="none">
                    <a:solidFill>
                      <a:srgbClr val="000000"/>
                    </a:solidFill>
                    <a:uFillTx/>
                    <a:latin typeface="Arial"/>
                  </a:endParaRPr>
                </a:p>
              </p:txBody>
            </p:sp>
            <p:sp>
              <p:nvSpPr>
                <p:cNvPr id="246" name=""/>
                <p:cNvSpPr/>
                <p:nvPr/>
              </p:nvSpPr>
              <p:spPr>
                <a:xfrm>
                  <a:off x="8107560" y="5656680"/>
                  <a:ext cx="2068200" cy="775080"/>
                </a:xfrm>
                <a:prstGeom prst="rect">
                  <a:avLst/>
                </a:prstGeom>
                <a:solidFill>
                  <a:schemeClr val="lt1">
                    <a:hueOff val="0"/>
                    <a:satOff val="0"/>
                    <a:lumOff val="0"/>
                    <a:alphaOff val="0"/>
                  </a:schemeClr>
                </a:solidFill>
                <a:ln>
                  <a:solidFill>
                    <a:srgbClr val="000000">
                      <a:shade val="80000"/>
                      <a:hueOff val="0"/>
                      <a:satOff val="0"/>
                      <a:lumOff val="0"/>
                      <a:alphaOff val="0"/>
                    </a:srgbClr>
                  </a:solidFill>
                  <a:round/>
                </a:ln>
              </p:spPr>
              <p:style>
                <a:lnRef idx="2"/>
                <a:fillRef idx="0"/>
                <a:effectRef idx="0"/>
                <a:fontRef idx="minor"/>
              </p:style>
              <p:txBody>
                <a:bodyPr numCol="1" spcCol="1440" lIns="6840" rIns="6840" tIns="6840" bIns="6840" anchor="ctr">
                  <a:noAutofit/>
                </a:bodyPr>
                <a:p>
                  <a:pPr algn="ctr" defTabSz="488880">
                    <a:lnSpc>
                      <a:spcPct val="90000"/>
                    </a:lnSpc>
                    <a:spcAft>
                      <a:spcPts val="386"/>
                    </a:spcAft>
                    <a:tabLst>
                      <a:tab algn="l" pos="0"/>
                    </a:tabLst>
                  </a:pPr>
                  <a:r>
                    <a:rPr b="0" lang="fr-FR" sz="1100" strike="noStrike" u="none">
                      <a:solidFill>
                        <a:schemeClr val="dk1"/>
                      </a:solidFill>
                      <a:uFillTx/>
                      <a:latin typeface="Franklin Gothic Book"/>
                    </a:rPr>
                    <a:t>Diminution de la consommation et de l'investissement (= </a:t>
                  </a:r>
                  <a:r>
                    <a:rPr b="1" lang="fr-FR" sz="1100" strike="noStrike" u="none">
                      <a:solidFill>
                        <a:schemeClr val="dk1"/>
                      </a:solidFill>
                      <a:uFillTx/>
                      <a:latin typeface="Franklin Gothic Book"/>
                    </a:rPr>
                    <a:t>baisse de la demande globale</a:t>
                  </a:r>
                  <a:r>
                    <a:rPr b="0" lang="fr-FR" sz="1100" strike="noStrike" u="none">
                      <a:solidFill>
                        <a:schemeClr val="dk1"/>
                      </a:solidFill>
                      <a:uFillTx/>
                      <a:latin typeface="Franklin Gothic Book"/>
                    </a:rPr>
                    <a:t>)</a:t>
                  </a:r>
                  <a:endParaRPr b="0" lang="fr-FR" sz="1100" strike="noStrike" u="none">
                    <a:solidFill>
                      <a:srgbClr val="000000"/>
                    </a:solidFill>
                    <a:uFillTx/>
                    <a:latin typeface="Arial"/>
                  </a:endParaRPr>
                </a:p>
              </p:txBody>
            </p:sp>
            <p:sp>
              <p:nvSpPr>
                <p:cNvPr id="247" name=""/>
                <p:cNvSpPr/>
                <p:nvPr/>
              </p:nvSpPr>
              <p:spPr>
                <a:xfrm>
                  <a:off x="10610640" y="5656680"/>
                  <a:ext cx="2068200" cy="775080"/>
                </a:xfrm>
                <a:prstGeom prst="rect">
                  <a:avLst/>
                </a:prstGeom>
                <a:solidFill>
                  <a:schemeClr val="lt1">
                    <a:hueOff val="0"/>
                    <a:satOff val="0"/>
                    <a:lumOff val="0"/>
                    <a:alphaOff val="0"/>
                  </a:schemeClr>
                </a:solidFill>
                <a:ln>
                  <a:solidFill>
                    <a:srgbClr val="000000">
                      <a:shade val="80000"/>
                      <a:hueOff val="0"/>
                      <a:satOff val="0"/>
                      <a:lumOff val="0"/>
                      <a:alphaOff val="0"/>
                    </a:srgbClr>
                  </a:solidFill>
                  <a:round/>
                </a:ln>
              </p:spPr>
              <p:style>
                <a:lnRef idx="2"/>
                <a:fillRef idx="0"/>
                <a:effectRef idx="0"/>
                <a:fontRef idx="minor"/>
              </p:style>
              <p:txBody>
                <a:bodyPr numCol="1" spcCol="1440" lIns="6840" rIns="6840" tIns="6840" bIns="6840" anchor="ctr">
                  <a:noAutofit/>
                </a:bodyPr>
                <a:p>
                  <a:pPr algn="ctr" defTabSz="488880">
                    <a:lnSpc>
                      <a:spcPct val="90000"/>
                    </a:lnSpc>
                    <a:spcAft>
                      <a:spcPts val="386"/>
                    </a:spcAft>
                    <a:tabLst>
                      <a:tab algn="l" pos="0"/>
                    </a:tabLst>
                  </a:pPr>
                  <a:r>
                    <a:rPr b="0" lang="fr-FR" sz="1100" strike="noStrike" u="none">
                      <a:solidFill>
                        <a:schemeClr val="dk1"/>
                      </a:solidFill>
                      <a:uFillTx/>
                      <a:latin typeface="Franklin Gothic Book"/>
                    </a:rPr>
                    <a:t>Faillites d'entreprises et diminution de la production (= </a:t>
                  </a:r>
                  <a:r>
                    <a:rPr b="1" lang="fr-FR" sz="1100" strike="noStrike" u="none">
                      <a:solidFill>
                        <a:schemeClr val="dk1"/>
                      </a:solidFill>
                      <a:uFillTx/>
                      <a:latin typeface="Franklin Gothic Book"/>
                    </a:rPr>
                    <a:t>baisse de l'offre globale</a:t>
                  </a:r>
                  <a:r>
                    <a:rPr b="0" lang="fr-FR" sz="1100" strike="noStrike" u="none">
                      <a:solidFill>
                        <a:schemeClr val="dk1"/>
                      </a:solidFill>
                      <a:uFillTx/>
                      <a:latin typeface="Franklin Gothic Book"/>
                    </a:rPr>
                    <a:t>)</a:t>
                  </a:r>
                  <a:endParaRPr b="0" lang="fr-FR" sz="1100" strike="noStrike" u="none">
                    <a:solidFill>
                      <a:srgbClr val="000000"/>
                    </a:solidFill>
                    <a:uFillTx/>
                    <a:latin typeface="Arial"/>
                  </a:endParaRPr>
                </a:p>
              </p:txBody>
            </p:sp>
          </p:grpSp>
          <p:cxnSp>
            <p:nvCxnSpPr>
              <p:cNvPr id="248" name="Connecteur : en angle 10"/>
              <p:cNvCxnSpPr/>
              <p:nvPr/>
            </p:nvCxnSpPr>
            <p:spPr>
              <a:xfrm>
                <a:off x="4358880" y="4124520"/>
                <a:ext cx="403920" cy="1790640"/>
              </a:xfrm>
              <a:prstGeom prst="bentConnector2">
                <a:avLst/>
              </a:prstGeom>
              <a:ln w="12700">
                <a:solidFill>
                  <a:srgbClr val="000000"/>
                </a:solidFill>
                <a:round/>
              </a:ln>
            </p:spPr>
          </p:cxnSp>
        </p:grpSp>
      </p:gr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title"/>
          </p:nvPr>
        </p:nvSpPr>
        <p:spPr>
          <a:xfrm>
            <a:off x="765000" y="1301400"/>
            <a:ext cx="9612720" cy="2852280"/>
          </a:xfrm>
          <a:prstGeom prst="rect">
            <a:avLst/>
          </a:prstGeom>
          <a:noFill/>
          <a:ln w="0">
            <a:noFill/>
          </a:ln>
        </p:spPr>
        <p:txBody>
          <a:bodyPr lIns="91440" rIns="91440" tIns="45720" bIns="45720" anchor="b">
            <a:noAutofit/>
          </a:bodyPr>
          <a:p>
            <a:pPr indent="0">
              <a:buNone/>
            </a:pPr>
            <a:endParaRPr b="0" lang="en-US" sz="7200" strike="noStrike" u="none" cap="all">
              <a:solidFill>
                <a:schemeClr val="lt2"/>
              </a:solidFill>
              <a:uFillTx/>
              <a:latin typeface="Franklin Gothic Book"/>
            </a:endParaRPr>
          </a:p>
        </p:txBody>
      </p:sp>
      <p:sp>
        <p:nvSpPr>
          <p:cNvPr id="250" name="PlaceHolder 2"/>
          <p:cNvSpPr>
            <a:spLocks noGrp="1"/>
          </p:cNvSpPr>
          <p:nvPr>
            <p:ph/>
          </p:nvPr>
        </p:nvSpPr>
        <p:spPr>
          <a:xfrm>
            <a:off x="765000" y="4216320"/>
            <a:ext cx="9612720" cy="1143000"/>
          </a:xfrm>
          <a:prstGeom prst="rect">
            <a:avLst/>
          </a:prstGeom>
          <a:noFill/>
          <a:ln w="0">
            <a:noFill/>
          </a:ln>
        </p:spPr>
        <p:txBody>
          <a:bodyPr lIns="91440" rIns="91440" tIns="45720" bIns="45720" anchor="t">
            <a:noAutofit/>
          </a:bodyPr>
          <a:p>
            <a:pPr indent="0" defTabSz="914400">
              <a:lnSpc>
                <a:spcPct val="112000"/>
              </a:lnSpc>
              <a:buNone/>
              <a:tabLst>
                <a:tab algn="l" pos="0"/>
              </a:tabLst>
            </a:pPr>
            <a:r>
              <a:rPr b="0" lang="fr-FR" sz="2400" strike="noStrike" u="none">
                <a:solidFill>
                  <a:schemeClr val="lt2"/>
                </a:solidFill>
                <a:uFillTx/>
                <a:latin typeface="Franklin Gothic Book"/>
              </a:rPr>
              <a:t>4.3.</a:t>
            </a:r>
            <a:r>
              <a:rPr b="0" lang="fr-FR" sz="2400" strike="noStrike" u="none">
                <a:solidFill>
                  <a:schemeClr val="lt2"/>
                </a:solidFill>
                <a:uFillTx/>
                <a:latin typeface="Franklin Gothic Book"/>
              </a:rPr>
              <a:t>	</a:t>
            </a:r>
            <a:r>
              <a:rPr b="0" lang="fr-FR" sz="2400" strike="noStrike" u="none">
                <a:solidFill>
                  <a:schemeClr val="lt2"/>
                </a:solidFill>
                <a:uFillTx/>
                <a:latin typeface="Franklin Gothic Book"/>
              </a:rPr>
              <a:t>La crise financière entraîne également un effet de richesse négatif limitant la consommation des ménages</a:t>
            </a:r>
            <a:endParaRPr b="0" lang="en-US" sz="2400" strike="noStrike" u="none">
              <a:solidFill>
                <a:schemeClr val="lt2"/>
              </a:solidFill>
              <a:uFillTx/>
              <a:latin typeface="Franklin Gothic Book"/>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1371600" y="685800"/>
            <a:ext cx="9600840" cy="148572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4.3</a:t>
            </a:r>
            <a:endParaRPr b="0" lang="en-US" sz="4400" strike="noStrike" u="none">
              <a:solidFill>
                <a:schemeClr val="dk1"/>
              </a:solidFill>
              <a:uFillTx/>
              <a:latin typeface="Franklin Gothic Book"/>
            </a:endParaRPr>
          </a:p>
        </p:txBody>
      </p:sp>
      <p:sp>
        <p:nvSpPr>
          <p:cNvPr id="252" name="PlaceHolder 2"/>
          <p:cNvSpPr>
            <a:spLocks noGrp="1"/>
          </p:cNvSpPr>
          <p:nvPr>
            <p:ph/>
          </p:nvPr>
        </p:nvSpPr>
        <p:spPr>
          <a:xfrm>
            <a:off x="1018800" y="1307520"/>
            <a:ext cx="9600840" cy="3580920"/>
          </a:xfrm>
          <a:prstGeom prst="rect">
            <a:avLst/>
          </a:prstGeom>
          <a:noFill/>
          <a:ln w="0">
            <a:noFill/>
          </a:ln>
        </p:spPr>
        <p:txBody>
          <a:bodyPr lIns="91440" rIns="91440" tIns="45720" bIns="45720" anchor="t">
            <a:noAutofit/>
          </a:bodyPr>
          <a:p>
            <a:pPr marL="228600" indent="-384120" algn="just" defTabSz="914400">
              <a:lnSpc>
                <a:spcPct val="94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Calibri"/>
              </a:rPr>
              <a:t>Regarder la vidéo de 6’30 à la fin et répondez aux questions : </a:t>
            </a:r>
            <a:endParaRPr b="0" lang="en-US" sz="1800" strike="noStrike" u="none">
              <a:solidFill>
                <a:schemeClr val="dk2"/>
              </a:solidFill>
              <a:uFillTx/>
              <a:latin typeface="Franklin Gothic Book"/>
            </a:endParaRPr>
          </a:p>
          <a:p>
            <a:pPr marL="228600" indent="-384120" algn="just" defTabSz="914400">
              <a:lnSpc>
                <a:spcPct val="94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Calibri"/>
              </a:rPr>
              <a:t>Note de cours : la propension à consommer est la part du revenu disponible des ménages qui est utilisée pour consommer. Par exemple, si un ménage dispose de 2000€ de revenu disponible, en consomme 1600€ et épargne les 400€ restant, sa propension à consommer est de 80%. </a:t>
            </a:r>
            <a:endParaRPr b="0" lang="en-US" sz="1800" strike="noStrike" u="none">
              <a:solidFill>
                <a:schemeClr val="dk2"/>
              </a:solidFill>
              <a:uFillTx/>
              <a:latin typeface="Franklin Gothic Book"/>
            </a:endParaRPr>
          </a:p>
          <a:p>
            <a:pPr indent="0" defTabSz="914400">
              <a:lnSpc>
                <a:spcPct val="94000"/>
              </a:lnSpc>
              <a:spcBef>
                <a:spcPts val="1001"/>
              </a:spcBef>
              <a:spcAft>
                <a:spcPts val="201"/>
              </a:spcAft>
              <a:buNone/>
              <a:tabLst>
                <a:tab algn="l" pos="0"/>
              </a:tabLst>
            </a:pPr>
            <a:r>
              <a:rPr b="0" lang="fr-FR" sz="1800" strike="noStrike" u="none">
                <a:solidFill>
                  <a:schemeClr val="dk2"/>
                </a:solidFill>
                <a:uFillTx/>
                <a:latin typeface="Calibri"/>
                <a:ea typeface="Calibri"/>
              </a:rPr>
              <a:t>Observez l’évolution de la consommation des ménages de ces 5 pays entre 1990 et 20016. La théorie est-elle vérifiée  (document 6 )? </a:t>
            </a:r>
            <a:endParaRPr b="0" lang="en-US" sz="1800" strike="noStrike" u="none">
              <a:solidFill>
                <a:schemeClr val="dk2"/>
              </a:solidFill>
              <a:uFillTx/>
              <a:latin typeface="Franklin Gothic Book"/>
            </a:endParaRPr>
          </a:p>
          <a:p>
            <a:pPr indent="0" defTabSz="914400">
              <a:lnSpc>
                <a:spcPct val="94000"/>
              </a:lnSpc>
              <a:spcBef>
                <a:spcPts val="1001"/>
              </a:spcBef>
              <a:spcAft>
                <a:spcPts val="201"/>
              </a:spcAft>
              <a:buNone/>
              <a:tabLst>
                <a:tab algn="l" pos="0"/>
              </a:tabLst>
            </a:pPr>
            <a:endParaRPr b="0" lang="en-US" sz="2000" strike="noStrike" u="none">
              <a:solidFill>
                <a:schemeClr val="dk2"/>
              </a:solidFill>
              <a:uFillTx/>
              <a:latin typeface="Franklin Gothic Book"/>
            </a:endParaRPr>
          </a:p>
        </p:txBody>
      </p:sp>
      <p:pic>
        <p:nvPicPr>
          <p:cNvPr id="253" name="Image 5" descr=""/>
          <p:cNvPicPr/>
          <p:nvPr/>
        </p:nvPicPr>
        <p:blipFill>
          <a:blip r:embed="rId1"/>
          <a:stretch/>
        </p:blipFill>
        <p:spPr>
          <a:xfrm>
            <a:off x="1018800" y="3406320"/>
            <a:ext cx="10268280" cy="1614600"/>
          </a:xfrm>
          <a:prstGeom prst="rect">
            <a:avLst/>
          </a:prstGeom>
          <a:noFill/>
          <a:ln w="0">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title"/>
          </p:nvPr>
        </p:nvSpPr>
        <p:spPr>
          <a:xfrm>
            <a:off x="1371600" y="685800"/>
            <a:ext cx="9600840" cy="452880"/>
          </a:xfrm>
          <a:prstGeom prst="rect">
            <a:avLst/>
          </a:prstGeom>
          <a:noFill/>
          <a:ln w="0">
            <a:noFill/>
          </a:ln>
        </p:spPr>
        <p:txBody>
          <a:bodyPr lIns="91440" rIns="91440" tIns="45720" bIns="45720" anchor="t">
            <a:normAutofit fontScale="62500" lnSpcReduction="19999"/>
          </a:bodyPr>
          <a:p>
            <a:pPr indent="0" defTabSz="914400">
              <a:lnSpc>
                <a:spcPct val="89000"/>
              </a:lnSpc>
              <a:buNone/>
            </a:pPr>
            <a:r>
              <a:rPr b="0" lang="fr-FR" sz="2700" strike="noStrike" u="none">
                <a:solidFill>
                  <a:schemeClr val="dk2"/>
                </a:solidFill>
                <a:uFillTx/>
                <a:latin typeface="Calibri"/>
                <a:ea typeface="Calibri"/>
              </a:rPr>
              <a:t>Bilan 4.3  Reproduisez et complétez le schéma-bilan : </a:t>
            </a:r>
            <a:br>
              <a:rPr sz="1800"/>
            </a:br>
            <a:endParaRPr b="0" lang="en-US" sz="2700" strike="noStrike" u="none">
              <a:solidFill>
                <a:schemeClr val="dk1"/>
              </a:solidFill>
              <a:uFillTx/>
              <a:latin typeface="Franklin Gothic Book"/>
            </a:endParaRPr>
          </a:p>
        </p:txBody>
      </p:sp>
      <p:graphicFrame>
        <p:nvGraphicFramePr>
          <p:cNvPr id="2" name="Diagram2"/>
          <p:cNvGraphicFramePr/>
          <p:nvPr>
            <p:extLst>
              <p:ext uri="{D42A27DB-BD31-4B8C-83A1-F6EECF244321}">
                <p14:modId xmlns:p14="http://schemas.microsoft.com/office/powerpoint/2010/main" val="362882632"/>
              </p:ext>
            </p:extLst>
          </p:nvPr>
        </p:nvGraphicFramePr>
        <p:xfrm>
          <a:off x="1371600" y="2286000"/>
          <a:ext cx="9600840" cy="35809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765000" y="1301400"/>
            <a:ext cx="9612720" cy="2852280"/>
          </a:xfrm>
          <a:prstGeom prst="rect">
            <a:avLst/>
          </a:prstGeom>
          <a:noFill/>
          <a:ln w="0">
            <a:noFill/>
          </a:ln>
        </p:spPr>
        <p:txBody>
          <a:bodyPr lIns="91440" rIns="91440" tIns="45720" bIns="45720" anchor="b">
            <a:noAutofit/>
          </a:bodyPr>
          <a:p>
            <a:pPr indent="0" algn="r" defTabSz="914400">
              <a:lnSpc>
                <a:spcPct val="89000"/>
              </a:lnSpc>
              <a:buNone/>
            </a:pPr>
            <a:r>
              <a:rPr b="0" lang="fr-FR" sz="7200" strike="noStrike" u="none" cap="all">
                <a:solidFill>
                  <a:schemeClr val="lt2"/>
                </a:solidFill>
                <a:uFillTx/>
                <a:latin typeface="Franklin Gothic Book"/>
              </a:rPr>
              <a:t>Introduction rédigée</a:t>
            </a:r>
            <a:endParaRPr b="0" lang="en-US" sz="7200" strike="noStrike" u="none">
              <a:solidFill>
                <a:schemeClr val="lt1"/>
              </a:solidFill>
              <a:uFillTx/>
              <a:latin typeface="Franklin Gothic Book"/>
            </a:endParaRPr>
          </a:p>
        </p:txBody>
      </p:sp>
      <p:sp>
        <p:nvSpPr>
          <p:cNvPr id="99" name="PlaceHolder 2"/>
          <p:cNvSpPr>
            <a:spLocks noGrp="1"/>
          </p:cNvSpPr>
          <p:nvPr>
            <p:ph/>
          </p:nvPr>
        </p:nvSpPr>
        <p:spPr>
          <a:xfrm>
            <a:off x="765000" y="4216320"/>
            <a:ext cx="9612720" cy="1143000"/>
          </a:xfrm>
          <a:prstGeom prst="rect">
            <a:avLst/>
          </a:prstGeom>
          <a:noFill/>
          <a:ln w="0">
            <a:noFill/>
          </a:ln>
        </p:spPr>
        <p:txBody>
          <a:bodyPr lIns="91440" rIns="91440" tIns="45720" bIns="45720" anchor="t">
            <a:noAutofit/>
          </a:bodyPr>
          <a:p>
            <a:pPr indent="0" algn="r" defTabSz="914400">
              <a:lnSpc>
                <a:spcPct val="112000"/>
              </a:lnSpc>
              <a:buNone/>
              <a:tabLst>
                <a:tab algn="l" pos="0"/>
              </a:tabLst>
            </a:pPr>
            <a:r>
              <a:rPr b="0" lang="fr-FR" sz="2400" strike="noStrike" u="none">
                <a:solidFill>
                  <a:schemeClr val="lt2"/>
                </a:solidFill>
                <a:uFillTx/>
                <a:latin typeface="Franklin Gothic Book"/>
              </a:rPr>
              <a:t>Voir poly</a:t>
            </a:r>
            <a:endParaRPr b="0" lang="en-US" sz="2400" strike="noStrike" u="none">
              <a:solidFill>
                <a:schemeClr val="lt2"/>
              </a:solidFill>
              <a:uFillTx/>
              <a:latin typeface="Franklin Gothic Book"/>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765000" y="1301400"/>
            <a:ext cx="9612720" cy="2852280"/>
          </a:xfrm>
          <a:prstGeom prst="rect">
            <a:avLst/>
          </a:prstGeom>
          <a:noFill/>
          <a:ln w="0">
            <a:noFill/>
          </a:ln>
        </p:spPr>
        <p:txBody>
          <a:bodyPr lIns="91440" rIns="91440" tIns="45720" bIns="45720" anchor="b">
            <a:normAutofit fontScale="92500" lnSpcReduction="9999"/>
          </a:bodyPr>
          <a:p>
            <a:pPr indent="0" defTabSz="914400">
              <a:lnSpc>
                <a:spcPct val="89000"/>
              </a:lnSpc>
              <a:buNone/>
            </a:pPr>
            <a:r>
              <a:rPr b="0" lang="fr-FR" sz="7200" strike="noStrike" u="none" cap="all">
                <a:solidFill>
                  <a:schemeClr val="lt2"/>
                </a:solidFill>
                <a:uFillTx/>
                <a:latin typeface="Franklin Gothic Book"/>
              </a:rPr>
              <a:t>5</a:t>
            </a:r>
            <a:r>
              <a:rPr b="0" lang="fr-FR" sz="4900" strike="noStrike" u="none" cap="all">
                <a:solidFill>
                  <a:schemeClr val="lt2"/>
                </a:solidFill>
                <a:uFillTx/>
                <a:latin typeface="Franklin Gothic Book"/>
              </a:rPr>
              <a:t>.</a:t>
            </a:r>
            <a:r>
              <a:rPr b="0" lang="fr-FR" sz="4900" strike="noStrike" u="none" cap="all">
                <a:solidFill>
                  <a:schemeClr val="lt2"/>
                </a:solidFill>
                <a:uFillTx/>
                <a:latin typeface="Franklin Gothic Book"/>
              </a:rPr>
              <a:t>	</a:t>
            </a:r>
            <a:r>
              <a:rPr b="0" lang="fr-FR" sz="4900" strike="noStrike" u="none" cap="all">
                <a:solidFill>
                  <a:schemeClr val="lt2"/>
                </a:solidFill>
                <a:uFillTx/>
                <a:latin typeface="Franklin Gothic Book"/>
              </a:rPr>
              <a:t>Afin de réguler le système bancaire et financier, des instruments sont mis en place</a:t>
            </a:r>
            <a:endParaRPr b="0" lang="en-US" sz="4900" strike="noStrike" u="none">
              <a:solidFill>
                <a:schemeClr val="lt1"/>
              </a:solidFill>
              <a:uFillTx/>
              <a:latin typeface="Franklin Gothic Book"/>
            </a:endParaRPr>
          </a:p>
        </p:txBody>
      </p:sp>
      <p:sp>
        <p:nvSpPr>
          <p:cNvPr id="256" name="PlaceHolder 2"/>
          <p:cNvSpPr>
            <a:spLocks noGrp="1"/>
          </p:cNvSpPr>
          <p:nvPr>
            <p:ph/>
          </p:nvPr>
        </p:nvSpPr>
        <p:spPr>
          <a:xfrm>
            <a:off x="765000" y="4216320"/>
            <a:ext cx="9612720" cy="1143000"/>
          </a:xfrm>
          <a:prstGeom prst="rect">
            <a:avLst/>
          </a:prstGeom>
          <a:noFill/>
          <a:ln w="0">
            <a:noFill/>
          </a:ln>
        </p:spPr>
        <p:txBody>
          <a:bodyPr lIns="91440" rIns="91440" tIns="45720" bIns="45720" anchor="t">
            <a:noAutofit/>
          </a:bodyPr>
          <a:p>
            <a:pPr indent="0" algn="r" defTabSz="914400">
              <a:lnSpc>
                <a:spcPct val="112000"/>
              </a:lnSpc>
              <a:buNone/>
              <a:tabLst>
                <a:tab algn="l" pos="0"/>
              </a:tabLst>
            </a:pPr>
            <a:r>
              <a:rPr b="0" lang="fr-FR" sz="2400" strike="noStrike" u="none">
                <a:solidFill>
                  <a:schemeClr val="lt2"/>
                </a:solidFill>
                <a:uFillTx/>
                <a:latin typeface="Franklin Gothic Book"/>
              </a:rPr>
              <a:t>5.1.</a:t>
            </a:r>
            <a:r>
              <a:rPr b="0" lang="fr-FR" sz="2400" strike="noStrike" u="none">
                <a:solidFill>
                  <a:schemeClr val="lt2"/>
                </a:solidFill>
                <a:uFillTx/>
                <a:latin typeface="Franklin Gothic Book"/>
              </a:rPr>
              <a:t>	</a:t>
            </a:r>
            <a:r>
              <a:rPr b="0" lang="fr-FR" sz="2400" strike="noStrike" u="none">
                <a:solidFill>
                  <a:schemeClr val="lt2"/>
                </a:solidFill>
                <a:uFillTx/>
                <a:latin typeface="Franklin Gothic Book"/>
              </a:rPr>
              <a:t>L’action des banques, exposées à un aléa moral est encadrée par les banques centrales, dans le cadre des accords de Bâle.</a:t>
            </a:r>
            <a:endParaRPr b="0" lang="en-US" sz="2400" strike="noStrike" u="none">
              <a:solidFill>
                <a:schemeClr val="lt2"/>
              </a:solidFill>
              <a:uFillTx/>
              <a:latin typeface="Franklin Gothic Book"/>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1371600" y="685800"/>
            <a:ext cx="9600840" cy="148572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5.1 Doc 7 la règlementation et le contrôle prudentiel</a:t>
            </a:r>
            <a:endParaRPr b="0" lang="en-US" sz="4400" strike="noStrike" u="none">
              <a:solidFill>
                <a:schemeClr val="dk1"/>
              </a:solidFill>
              <a:uFillTx/>
              <a:latin typeface="Franklin Gothic Book"/>
            </a:endParaRPr>
          </a:p>
        </p:txBody>
      </p:sp>
      <p:sp>
        <p:nvSpPr>
          <p:cNvPr id="258" name="PlaceHolder 2"/>
          <p:cNvSpPr>
            <a:spLocks noGrp="1"/>
          </p:cNvSpPr>
          <p:nvPr>
            <p:ph/>
          </p:nvPr>
        </p:nvSpPr>
        <p:spPr>
          <a:xfrm>
            <a:off x="1371600" y="2286000"/>
            <a:ext cx="9600840" cy="3580920"/>
          </a:xfrm>
          <a:prstGeom prst="rect">
            <a:avLst/>
          </a:prstGeom>
          <a:noFill/>
          <a:ln w="0">
            <a:noFill/>
          </a:ln>
        </p:spPr>
        <p:txBody>
          <a:bodyPr lIns="91440" rIns="91440" tIns="45720" bIns="45720" anchor="t">
            <a:noAutofit/>
          </a:bodyPr>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Calibri"/>
              </a:rPr>
              <a:t>Qu’est-ce que le Comité de Bâle et quelle est sa fonction ?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Calibri"/>
              </a:rPr>
              <a:t>Quelle différence y a-t-il entre réglementation microprudentielle et réglementation macroprudentielle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Calibri"/>
              </a:rPr>
              <a:t>À quels problèmes posés par la crise de 2007-2008 les nouveaux accords de Bâle III tentent-ils de répondre ?</a:t>
            </a:r>
            <a:endParaRPr b="0" lang="en-US" sz="1800" strike="noStrike" u="none">
              <a:solidFill>
                <a:schemeClr val="dk2"/>
              </a:solidFill>
              <a:uFillTx/>
              <a:latin typeface="Franklin Gothic Book"/>
            </a:endParaRPr>
          </a:p>
          <a:p>
            <a:pPr indent="0" defTabSz="914400">
              <a:lnSpc>
                <a:spcPct val="94000"/>
              </a:lnSpc>
              <a:spcBef>
                <a:spcPts val="1001"/>
              </a:spcBef>
              <a:spcAft>
                <a:spcPts val="201"/>
              </a:spcAft>
              <a:buNone/>
              <a:tabLst>
                <a:tab algn="l" pos="0"/>
              </a:tabLst>
            </a:pPr>
            <a:endParaRPr b="0" lang="en-US" sz="2000" strike="noStrike" u="none">
              <a:solidFill>
                <a:schemeClr val="dk2"/>
              </a:solidFill>
              <a:uFillTx/>
              <a:latin typeface="Franklin Gothic Book"/>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1371600" y="685800"/>
            <a:ext cx="9600840" cy="148572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5.1 D1p120 questions modifiées</a:t>
            </a:r>
            <a:endParaRPr b="0" lang="en-US" sz="4400" strike="noStrike" u="none">
              <a:solidFill>
                <a:schemeClr val="dk1"/>
              </a:solidFill>
              <a:uFillTx/>
              <a:latin typeface="Franklin Gothic Book"/>
            </a:endParaRPr>
          </a:p>
        </p:txBody>
      </p:sp>
      <p:sp>
        <p:nvSpPr>
          <p:cNvPr id="260" name="PlaceHolder 2"/>
          <p:cNvSpPr>
            <a:spLocks noGrp="1"/>
          </p:cNvSpPr>
          <p:nvPr>
            <p:ph/>
          </p:nvPr>
        </p:nvSpPr>
        <p:spPr>
          <a:xfrm>
            <a:off x="1219320" y="1941120"/>
            <a:ext cx="9753120" cy="2903400"/>
          </a:xfrm>
          <a:prstGeom prst="rect">
            <a:avLst/>
          </a:prstGeom>
          <a:noFill/>
          <a:ln w="0">
            <a:noFill/>
          </a:ln>
        </p:spPr>
        <p:txBody>
          <a:bodyPr lIns="91440" rIns="91440" tIns="45720" bIns="45720" anchor="t">
            <a:normAutofit/>
          </a:bodyPr>
          <a:p>
            <a:pPr marL="384120" indent="-384120" algn="just" defTabSz="914400">
              <a:lnSpc>
                <a:spcPct val="94000"/>
              </a:lnSpc>
              <a:spcBef>
                <a:spcPts val="1001"/>
              </a:spcBef>
              <a:spcAft>
                <a:spcPts val="201"/>
              </a:spcAft>
              <a:buClr>
                <a:srgbClr val="191b0e"/>
              </a:buClr>
              <a:buFont typeface="Franklin Gothic Book"/>
              <a:buChar char="■"/>
            </a:pPr>
            <a:r>
              <a:rPr b="0" lang="fr-FR" sz="1600" strike="noStrike" u="none">
                <a:solidFill>
                  <a:schemeClr val="dk2"/>
                </a:solidFill>
                <a:uFillTx/>
                <a:latin typeface="Calibri"/>
                <a:ea typeface="Calibri"/>
              </a:rPr>
              <a:t>Questions modifiées du D1p120</a:t>
            </a:r>
            <a:endParaRPr b="0" lang="en-US" sz="1600" strike="noStrike" u="none">
              <a:solidFill>
                <a:schemeClr val="dk2"/>
              </a:solidFill>
              <a:uFillTx/>
              <a:latin typeface="Franklin Gothic Book"/>
            </a:endParaRPr>
          </a:p>
          <a:p>
            <a:pPr lvl="1" marL="743040" indent="-285840" algn="just" defTabSz="914400">
              <a:lnSpc>
                <a:spcPct val="94000"/>
              </a:lnSpc>
              <a:spcBef>
                <a:spcPts val="499"/>
              </a:spcBef>
              <a:spcAft>
                <a:spcPts val="201"/>
              </a:spcAft>
              <a:buClr>
                <a:srgbClr val="191b0e"/>
              </a:buClr>
              <a:buFont typeface="Franklin Gothic Book"/>
              <a:buAutoNum type="arabicPeriod"/>
            </a:pPr>
            <a:r>
              <a:rPr b="0" i="1" lang="fr-FR" sz="1600" strike="noStrike" u="none">
                <a:solidFill>
                  <a:schemeClr val="dk2"/>
                </a:solidFill>
                <a:uFillTx/>
                <a:latin typeface="Calibri"/>
                <a:ea typeface="Calibri"/>
              </a:rPr>
              <a:t>Qu’est-ce que le MSU et quel est son rôle ?</a:t>
            </a:r>
            <a:endParaRPr b="0" lang="en-US" sz="1600" strike="noStrike" u="none">
              <a:solidFill>
                <a:schemeClr val="dk2"/>
              </a:solidFill>
              <a:uFillTx/>
              <a:latin typeface="Franklin Gothic Book"/>
            </a:endParaRPr>
          </a:p>
          <a:p>
            <a:pPr lvl="1" marL="743040" indent="-285840" algn="just" defTabSz="914400">
              <a:lnSpc>
                <a:spcPct val="94000"/>
              </a:lnSpc>
              <a:spcBef>
                <a:spcPts val="499"/>
              </a:spcBef>
              <a:spcAft>
                <a:spcPts val="201"/>
              </a:spcAft>
              <a:buClr>
                <a:srgbClr val="191b0e"/>
              </a:buClr>
              <a:buFont typeface="Franklin Gothic Book"/>
              <a:buAutoNum type="arabicPeriod"/>
            </a:pPr>
            <a:r>
              <a:rPr b="0" i="1" lang="fr-FR" sz="1600" strike="noStrike" u="none">
                <a:solidFill>
                  <a:schemeClr val="dk2"/>
                </a:solidFill>
                <a:uFillTx/>
                <a:latin typeface="Calibri"/>
                <a:ea typeface="Calibri"/>
              </a:rPr>
              <a:t>Qu’est-ce que le MRU et quel est son rôle ?</a:t>
            </a:r>
            <a:endParaRPr b="0" lang="en-US" sz="1600" strike="noStrike" u="none">
              <a:solidFill>
                <a:schemeClr val="dk2"/>
              </a:solidFill>
              <a:uFillTx/>
              <a:latin typeface="Franklin Gothic Book"/>
            </a:endParaRPr>
          </a:p>
          <a:p>
            <a:pPr lvl="1" marL="743040" indent="-285840" algn="just" defTabSz="914400">
              <a:lnSpc>
                <a:spcPct val="94000"/>
              </a:lnSpc>
              <a:spcBef>
                <a:spcPts val="499"/>
              </a:spcBef>
              <a:spcAft>
                <a:spcPts val="201"/>
              </a:spcAft>
              <a:buClr>
                <a:srgbClr val="191b0e"/>
              </a:buClr>
              <a:buFont typeface="Franklin Gothic Book"/>
              <a:buAutoNum type="arabicPeriod"/>
            </a:pPr>
            <a:r>
              <a:rPr b="0" i="1" lang="fr-FR" sz="1600" strike="noStrike" u="none">
                <a:solidFill>
                  <a:schemeClr val="dk2"/>
                </a:solidFill>
                <a:uFillTx/>
                <a:latin typeface="Calibri"/>
                <a:ea typeface="Calibri"/>
              </a:rPr>
              <a:t>En cas de faillite d’une banque d’importance systémique, quel mécanisme peut-être mis en place ? </a:t>
            </a:r>
            <a:endParaRPr b="0" lang="en-US" sz="1600" strike="noStrike" u="none">
              <a:solidFill>
                <a:schemeClr val="dk2"/>
              </a:solidFill>
              <a:uFillTx/>
              <a:latin typeface="Franklin Gothic Book"/>
            </a:endParaRPr>
          </a:p>
          <a:p>
            <a:pPr marL="384120" indent="-384120" defTabSz="914400">
              <a:lnSpc>
                <a:spcPct val="94000"/>
              </a:lnSpc>
              <a:spcBef>
                <a:spcPts val="1001"/>
              </a:spcBef>
              <a:spcAft>
                <a:spcPts val="201"/>
              </a:spcAft>
              <a:buClr>
                <a:srgbClr val="191b0e"/>
              </a:buClr>
              <a:buFont typeface="Franklin Gothic Book"/>
              <a:buChar char="■"/>
            </a:pPr>
            <a:r>
              <a:rPr b="0" lang="fr-FR" sz="1600" strike="noStrike" u="none">
                <a:solidFill>
                  <a:schemeClr val="dk2"/>
                </a:solidFill>
                <a:uFillTx/>
                <a:latin typeface="Calibri"/>
                <a:ea typeface="Calibri"/>
              </a:rPr>
              <a:t>En quoi le MRU peut-il entraîner un aléa moral pour les banques, c’est-à-dire le fait qu’elle prennent un risque qu’elles n’auraient pas pris sans l’existence du MRU ?</a:t>
            </a:r>
            <a:endParaRPr b="0" lang="en-US" sz="1600" strike="noStrike" u="none">
              <a:solidFill>
                <a:schemeClr val="dk2"/>
              </a:solidFill>
              <a:uFillTx/>
              <a:latin typeface="Franklin Gothic Book"/>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765000" y="1301400"/>
            <a:ext cx="9612720" cy="2852280"/>
          </a:xfrm>
          <a:prstGeom prst="rect">
            <a:avLst/>
          </a:prstGeom>
          <a:noFill/>
          <a:ln w="0">
            <a:noFill/>
          </a:ln>
        </p:spPr>
        <p:txBody>
          <a:bodyPr lIns="91440" rIns="91440" tIns="45720" bIns="45720" anchor="b">
            <a:noAutofit/>
          </a:bodyPr>
          <a:p>
            <a:pPr indent="0">
              <a:buNone/>
            </a:pPr>
            <a:endParaRPr b="0" lang="en-US" sz="7200" strike="noStrike" u="none" cap="all">
              <a:solidFill>
                <a:schemeClr val="lt2"/>
              </a:solidFill>
              <a:uFillTx/>
              <a:latin typeface="Franklin Gothic Book"/>
            </a:endParaRPr>
          </a:p>
        </p:txBody>
      </p:sp>
      <p:sp>
        <p:nvSpPr>
          <p:cNvPr id="262" name="PlaceHolder 2"/>
          <p:cNvSpPr>
            <a:spLocks noGrp="1"/>
          </p:cNvSpPr>
          <p:nvPr>
            <p:ph/>
          </p:nvPr>
        </p:nvSpPr>
        <p:spPr>
          <a:xfrm>
            <a:off x="765000" y="4216320"/>
            <a:ext cx="9612720" cy="1143000"/>
          </a:xfrm>
          <a:prstGeom prst="rect">
            <a:avLst/>
          </a:prstGeom>
          <a:noFill/>
          <a:ln w="0">
            <a:noFill/>
          </a:ln>
        </p:spPr>
        <p:txBody>
          <a:bodyPr lIns="91440" rIns="91440" tIns="45720" bIns="45720" anchor="t">
            <a:noAutofit/>
          </a:bodyPr>
          <a:p>
            <a:pPr indent="0" algn="r" defTabSz="914400">
              <a:lnSpc>
                <a:spcPct val="112000"/>
              </a:lnSpc>
              <a:buNone/>
              <a:tabLst>
                <a:tab algn="l" pos="0"/>
              </a:tabLst>
            </a:pPr>
            <a:r>
              <a:rPr b="0" lang="fr-FR" sz="2400" strike="noStrike" u="none">
                <a:solidFill>
                  <a:schemeClr val="lt2"/>
                </a:solidFill>
                <a:uFillTx/>
                <a:latin typeface="Franklin Gothic Book"/>
              </a:rPr>
              <a:t>5.2.</a:t>
            </a:r>
            <a:r>
              <a:rPr b="0" lang="fr-FR" sz="2400" strike="noStrike" u="none">
                <a:solidFill>
                  <a:schemeClr val="lt2"/>
                </a:solidFill>
                <a:uFillTx/>
                <a:latin typeface="Franklin Gothic Book"/>
              </a:rPr>
              <a:t>	</a:t>
            </a:r>
            <a:r>
              <a:rPr b="0" lang="fr-FR" sz="2400" strike="noStrike" u="none">
                <a:solidFill>
                  <a:schemeClr val="lt2"/>
                </a:solidFill>
                <a:uFillTx/>
                <a:latin typeface="Franklin Gothic Book"/>
              </a:rPr>
              <a:t>Le contrôle du ratio de solvabilité limite la prise de risque des banques.</a:t>
            </a:r>
            <a:endParaRPr b="0" lang="en-US" sz="2400" strike="noStrike" u="none">
              <a:solidFill>
                <a:schemeClr val="lt2"/>
              </a:solidFill>
              <a:uFillTx/>
              <a:latin typeface="Franklin Gothic Book"/>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title"/>
          </p:nvPr>
        </p:nvSpPr>
        <p:spPr>
          <a:xfrm>
            <a:off x="938520" y="247680"/>
            <a:ext cx="9600840" cy="148572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5.2</a:t>
            </a:r>
            <a:endParaRPr b="0" lang="en-US" sz="4400" strike="noStrike" u="none">
              <a:solidFill>
                <a:schemeClr val="dk1"/>
              </a:solidFill>
              <a:uFillTx/>
              <a:latin typeface="Franklin Gothic Book"/>
            </a:endParaRPr>
          </a:p>
        </p:txBody>
      </p:sp>
      <p:sp>
        <p:nvSpPr>
          <p:cNvPr id="264" name="PlaceHolder 2"/>
          <p:cNvSpPr>
            <a:spLocks noGrp="1"/>
          </p:cNvSpPr>
          <p:nvPr>
            <p:ph/>
          </p:nvPr>
        </p:nvSpPr>
        <p:spPr>
          <a:xfrm>
            <a:off x="938520" y="1058760"/>
            <a:ext cx="10033920" cy="4808160"/>
          </a:xfrm>
          <a:prstGeom prst="rect">
            <a:avLst/>
          </a:prstGeom>
          <a:noFill/>
          <a:ln w="0">
            <a:noFill/>
          </a:ln>
        </p:spPr>
        <p:txBody>
          <a:bodyPr lIns="91440" rIns="91440" tIns="45720" bIns="45720" anchor="t">
            <a:noAutofit/>
          </a:bodyPr>
          <a:p>
            <a:pPr marL="384120" indent="-384120" defTabSz="914400">
              <a:lnSpc>
                <a:spcPct val="94000"/>
              </a:lnSpc>
              <a:spcBef>
                <a:spcPts val="1001"/>
              </a:spcBef>
              <a:spcAft>
                <a:spcPts val="201"/>
              </a:spcAft>
              <a:buClr>
                <a:srgbClr val="191b0e"/>
              </a:buClr>
              <a:buFont typeface="Franklin Gothic Book"/>
              <a:buChar char="■"/>
            </a:pPr>
            <a:r>
              <a:rPr b="0" lang="fr-FR" sz="2000" strike="noStrike" u="none">
                <a:solidFill>
                  <a:schemeClr val="dk2"/>
                </a:solidFill>
                <a:uFillTx/>
                <a:latin typeface="Franklin Gothic Book"/>
              </a:rPr>
              <a:t>Apport de cours + exercice sur les fonds propres</a:t>
            </a:r>
            <a:endParaRPr b="0" lang="en-US" sz="2000" strike="noStrike" u="none">
              <a:solidFill>
                <a:schemeClr val="dk2"/>
              </a:solidFill>
              <a:uFillTx/>
              <a:latin typeface="Franklin Gothic Book"/>
            </a:endParaRPr>
          </a:p>
        </p:txBody>
      </p:sp>
      <p:pic>
        <p:nvPicPr>
          <p:cNvPr id="265" name="Image 3" descr="Une image contenant texte, capture d’écran, ordinateur, Page web&#10;&#10;Description générée automatiquement"/>
          <p:cNvPicPr/>
          <p:nvPr/>
        </p:nvPicPr>
        <p:blipFill>
          <a:blip r:embed="rId1"/>
          <a:stretch/>
        </p:blipFill>
        <p:spPr>
          <a:xfrm>
            <a:off x="2102040" y="1657080"/>
            <a:ext cx="8196480" cy="4558680"/>
          </a:xfrm>
          <a:prstGeom prst="rect">
            <a:avLst/>
          </a:prstGeom>
          <a:noFill/>
          <a:ln w="9525">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1371600" y="685800"/>
            <a:ext cx="9600840" cy="148572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5.2 </a:t>
            </a:r>
            <a:endParaRPr b="0" lang="en-US" sz="4400" strike="noStrike" u="none">
              <a:solidFill>
                <a:schemeClr val="dk1"/>
              </a:solidFill>
              <a:uFillTx/>
              <a:latin typeface="Franklin Gothic Book"/>
            </a:endParaRPr>
          </a:p>
        </p:txBody>
      </p:sp>
      <p:sp>
        <p:nvSpPr>
          <p:cNvPr id="267" name="PlaceHolder 2"/>
          <p:cNvSpPr>
            <a:spLocks noGrp="1"/>
          </p:cNvSpPr>
          <p:nvPr>
            <p:ph/>
          </p:nvPr>
        </p:nvSpPr>
        <p:spPr>
          <a:xfrm>
            <a:off x="1371600" y="1772640"/>
            <a:ext cx="9600840" cy="3580920"/>
          </a:xfrm>
          <a:prstGeom prst="rect">
            <a:avLst/>
          </a:prstGeom>
          <a:noFill/>
          <a:ln w="0">
            <a:noFill/>
          </a:ln>
        </p:spPr>
        <p:txBody>
          <a:bodyPr lIns="91440" rIns="91440" tIns="45720" bIns="45720" anchor="t">
            <a:noAutofit/>
          </a:bodyPr>
          <a:p>
            <a:pPr marL="384120" indent="-384120" defTabSz="914400">
              <a:lnSpc>
                <a:spcPct val="94000"/>
              </a:lnSpc>
              <a:spcBef>
                <a:spcPts val="1001"/>
              </a:spcBef>
              <a:spcAft>
                <a:spcPts val="201"/>
              </a:spcAft>
              <a:buClr>
                <a:srgbClr val="191b0e"/>
              </a:buClr>
              <a:buFont typeface="Franklin Gothic Book"/>
              <a:buChar char="■"/>
            </a:pPr>
            <a:r>
              <a:rPr b="0" lang="fr-FR" sz="2000" strike="noStrike" u="none">
                <a:solidFill>
                  <a:schemeClr val="dk2"/>
                </a:solidFill>
                <a:uFillTx/>
                <a:latin typeface="Franklin Gothic Book"/>
              </a:rPr>
              <a:t>D3p119</a:t>
            </a:r>
            <a:endParaRPr b="0" lang="en-US" sz="2000" strike="noStrike" u="none">
              <a:solidFill>
                <a:schemeClr val="dk2"/>
              </a:solidFill>
              <a:uFillTx/>
              <a:latin typeface="Franklin Gothic Book"/>
            </a:endParaRPr>
          </a:p>
          <a:p>
            <a:pPr indent="0" defTabSz="914400">
              <a:lnSpc>
                <a:spcPct val="94000"/>
              </a:lnSpc>
              <a:spcBef>
                <a:spcPts val="1001"/>
              </a:spcBef>
              <a:spcAft>
                <a:spcPts val="201"/>
              </a:spcAft>
              <a:buNone/>
            </a:pPr>
            <a:endParaRPr b="0" lang="en-US" sz="2000" strike="noStrike" u="none">
              <a:solidFill>
                <a:schemeClr val="dk2"/>
              </a:solidFill>
              <a:uFillTx/>
              <a:latin typeface="Franklin Gothic Book"/>
            </a:endParaRPr>
          </a:p>
          <a:p>
            <a:pPr marL="228600" indent="-384120" algn="just" defTabSz="914400">
              <a:lnSpc>
                <a:spcPct val="94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Aptos"/>
              </a:rPr>
              <a:t>Entretien avec Jézabel Couppey-Soubeyran : Questions modifiées</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Aptos"/>
              </a:rPr>
              <a:t>Quel est l’apport principal des accords de Bâle 3 selon Jézabel Couppey-Soubeyran ?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Aptos"/>
              </a:rPr>
              <a:t>Pourquoi exiger un plus haut ratio de solvabilité pour les banques à risque systémique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Aptos"/>
              </a:rPr>
              <a:t>Selon cette économiste, les accords de Bâle 3 sont-ils suffisants ? Pourquoi ?</a:t>
            </a:r>
            <a:endParaRPr b="0" lang="en-US" sz="1800" strike="noStrike" u="none">
              <a:solidFill>
                <a:schemeClr val="dk2"/>
              </a:solidFill>
              <a:uFillTx/>
              <a:latin typeface="Franklin Gothic Book"/>
            </a:endParaRPr>
          </a:p>
          <a:p>
            <a:pPr indent="0" defTabSz="914400">
              <a:lnSpc>
                <a:spcPct val="94000"/>
              </a:lnSpc>
              <a:spcBef>
                <a:spcPts val="1001"/>
              </a:spcBef>
              <a:spcAft>
                <a:spcPts val="201"/>
              </a:spcAft>
              <a:buNone/>
              <a:tabLst>
                <a:tab algn="l" pos="0"/>
              </a:tabLst>
            </a:pPr>
            <a:endParaRPr b="0" lang="en-US" sz="2000" strike="noStrike" u="none">
              <a:solidFill>
                <a:schemeClr val="dk2"/>
              </a:solidFill>
              <a:uFillTx/>
              <a:latin typeface="Franklin Gothic Book"/>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title"/>
          </p:nvPr>
        </p:nvSpPr>
        <p:spPr>
          <a:xfrm>
            <a:off x="697680" y="156240"/>
            <a:ext cx="9600840" cy="468720"/>
          </a:xfrm>
          <a:prstGeom prst="rect">
            <a:avLst/>
          </a:prstGeom>
          <a:noFill/>
          <a:ln w="0">
            <a:noFill/>
          </a:ln>
        </p:spPr>
        <p:txBody>
          <a:bodyPr lIns="91440" rIns="91440" tIns="45720" bIns="45720" anchor="t">
            <a:noAutofit/>
          </a:bodyPr>
          <a:p>
            <a:pPr indent="0" defTabSz="914400">
              <a:lnSpc>
                <a:spcPct val="89000"/>
              </a:lnSpc>
              <a:buNone/>
            </a:pPr>
            <a:r>
              <a:rPr b="1" lang="fr-FR" sz="1800" strike="noStrike" u="none">
                <a:solidFill>
                  <a:schemeClr val="dk2"/>
                </a:solidFill>
                <a:uFillTx/>
                <a:latin typeface="Calibri"/>
                <a:ea typeface="Aptos"/>
              </a:rPr>
              <a:t>Bilan 5 : Texte à trous</a:t>
            </a:r>
            <a:endParaRPr b="0" lang="en-US" sz="1800" strike="noStrike" u="none">
              <a:solidFill>
                <a:schemeClr val="dk1"/>
              </a:solidFill>
              <a:uFillTx/>
              <a:latin typeface="Franklin Gothic Book"/>
            </a:endParaRPr>
          </a:p>
        </p:txBody>
      </p:sp>
      <p:sp>
        <p:nvSpPr>
          <p:cNvPr id="269" name="PlaceHolder 2"/>
          <p:cNvSpPr>
            <a:spLocks noGrp="1"/>
          </p:cNvSpPr>
          <p:nvPr>
            <p:ph/>
          </p:nvPr>
        </p:nvSpPr>
        <p:spPr>
          <a:xfrm>
            <a:off x="697680" y="625680"/>
            <a:ext cx="11108880" cy="5919120"/>
          </a:xfrm>
          <a:prstGeom prst="rect">
            <a:avLst/>
          </a:prstGeom>
          <a:noFill/>
          <a:ln w="0">
            <a:noFill/>
          </a:ln>
        </p:spPr>
        <p:txBody>
          <a:bodyPr lIns="91440" rIns="91440" tIns="45720" bIns="45720" anchor="t">
            <a:normAutofit/>
          </a:bodyPr>
          <a:p>
            <a:pPr indent="0" algn="just" defTabSz="914400">
              <a:lnSpc>
                <a:spcPct val="114000"/>
              </a:lnSpc>
              <a:spcBef>
                <a:spcPts val="1001"/>
              </a:spcBef>
              <a:spcAft>
                <a:spcPts val="201"/>
              </a:spcAft>
              <a:buNone/>
              <a:tabLst>
                <a:tab algn="l" pos="0"/>
              </a:tabLst>
            </a:pPr>
            <a:r>
              <a:rPr b="0" lang="fr-FR" sz="2000" strike="noStrike" u="none">
                <a:solidFill>
                  <a:schemeClr val="dk2"/>
                </a:solidFill>
                <a:uFillTx/>
                <a:latin typeface="Franklin Gothic Book"/>
              </a:rPr>
              <a:t>Une ________________________peut conduire à une crise de la finance et de l’économie réelle mondiale, surtout si la taille de la banque est importante. On dit dans ce cas qu’elle est d’importance _______________________. Le système économique mondialisé ne peut se permettre de laisser une telle banque faire faillite, elle sera forcément « ____________ » par les Etats et les banques centrales qui injecteront des fonds dans son bilan pour qu’elle puisse continuer à assumer ses activités. Ainsi, le _____________________assumera finalement les pertes liées aux activités risquées d’une telle banque. Cette doctrine appelée______________________, déjà employée par le passé constitue un  _______________ pour les banques : se sachant couvertes par la puissance publique, elles peuvent être tentées d’augmenter leur prise de risque. </a:t>
            </a:r>
            <a:endParaRPr b="0" lang="en-US" sz="2000" strike="noStrike" u="none">
              <a:solidFill>
                <a:schemeClr val="dk2"/>
              </a:solidFill>
              <a:uFillTx/>
              <a:latin typeface="Franklin Gothic Book"/>
            </a:endParaRPr>
          </a:p>
          <a:p>
            <a:pPr indent="0" algn="just" defTabSz="914400">
              <a:lnSpc>
                <a:spcPct val="114000"/>
              </a:lnSpc>
              <a:spcBef>
                <a:spcPts val="1001"/>
              </a:spcBef>
              <a:spcAft>
                <a:spcPts val="201"/>
              </a:spcAft>
              <a:buNone/>
              <a:tabLst>
                <a:tab algn="l" pos="0"/>
              </a:tabLst>
            </a:pPr>
            <a:r>
              <a:rPr b="0" lang="fr-FR" sz="2000" strike="noStrike" u="none">
                <a:solidFill>
                  <a:schemeClr val="dk2"/>
                </a:solidFill>
                <a:uFillTx/>
                <a:latin typeface="Franklin Gothic Book"/>
              </a:rPr>
              <a:t>Le risque systémique et le problème d’aléa moral justifient la  ______________________ des banques par les banques centrales : Les principales banques centrales et institutions financières publiques du monde ont établi des règles communes, dites_____________________, pour encadrer l’activité des banques. Ces règles sont consignées dans les accords de Bâle, qui sont établis une première fois en 1988. Actuellement les règles prudentielles en vigueur sont celles des accords dits « _____________ » qui datent de 2010. </a:t>
            </a:r>
            <a:endParaRPr b="0" lang="en-US" sz="2000" strike="noStrike" u="none">
              <a:solidFill>
                <a:schemeClr val="dk2"/>
              </a:solidFill>
              <a:uFillTx/>
              <a:latin typeface="Franklin Gothic Book"/>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681840" y="0"/>
            <a:ext cx="9600840" cy="693360"/>
          </a:xfrm>
          <a:prstGeom prst="rect">
            <a:avLst/>
          </a:prstGeom>
          <a:noFill/>
          <a:ln w="0">
            <a:noFill/>
          </a:ln>
        </p:spPr>
        <p:txBody>
          <a:bodyPr lIns="91440" rIns="91440" tIns="45720" bIns="45720" anchor="t">
            <a:normAutofit/>
          </a:bodyPr>
          <a:p>
            <a:pPr indent="0" defTabSz="914400">
              <a:lnSpc>
                <a:spcPct val="89000"/>
              </a:lnSpc>
              <a:buNone/>
            </a:pPr>
            <a:r>
              <a:rPr b="0" lang="fr-FR" sz="3200" strike="noStrike" u="none">
                <a:solidFill>
                  <a:schemeClr val="dk2"/>
                </a:solidFill>
                <a:uFillTx/>
                <a:latin typeface="Franklin Gothic Book"/>
              </a:rPr>
              <a:t>B5suite :</a:t>
            </a:r>
            <a:endParaRPr b="0" lang="en-US" sz="3200" strike="noStrike" u="none">
              <a:solidFill>
                <a:schemeClr val="dk1"/>
              </a:solidFill>
              <a:uFillTx/>
              <a:latin typeface="Franklin Gothic Book"/>
            </a:endParaRPr>
          </a:p>
        </p:txBody>
      </p:sp>
      <p:sp>
        <p:nvSpPr>
          <p:cNvPr id="271" name="PlaceHolder 2"/>
          <p:cNvSpPr>
            <a:spLocks noGrp="1"/>
          </p:cNvSpPr>
          <p:nvPr>
            <p:ph/>
          </p:nvPr>
        </p:nvSpPr>
        <p:spPr>
          <a:xfrm>
            <a:off x="834120" y="577440"/>
            <a:ext cx="11100600" cy="6079680"/>
          </a:xfrm>
          <a:prstGeom prst="rect">
            <a:avLst/>
          </a:prstGeom>
          <a:noFill/>
          <a:ln w="0">
            <a:noFill/>
          </a:ln>
        </p:spPr>
        <p:txBody>
          <a:bodyPr lIns="91440" rIns="91440" tIns="45720" bIns="45720" anchor="t">
            <a:normAutofit lnSpcReduction="9999"/>
          </a:bodyPr>
          <a:p>
            <a:pPr marL="384120" indent="-384120" algn="just" defTabSz="914400">
              <a:lnSpc>
                <a:spcPct val="150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Aptos"/>
              </a:rPr>
              <a:t>Ces règles sont des recommandations que mettent en place les banques centrales dans leur zone monétaire, où elles ont un pouvoir de sanction. Pour la zone euro, la traduction de ces accords sont le mécanisme de surveillance unique (MSU), qui a pour but de ______________ la faillite d’une banque et le mécanisme de résolution unique (MRU) qui a pour but de  _____________ de la faillite une banque.</a:t>
            </a:r>
            <a:endParaRPr b="0" lang="en-US" sz="1800" strike="noStrike" u="none">
              <a:solidFill>
                <a:schemeClr val="dk2"/>
              </a:solidFill>
              <a:uFillTx/>
              <a:latin typeface="Franklin Gothic Book"/>
            </a:endParaRPr>
          </a:p>
          <a:p>
            <a:pPr marL="384120" indent="-384120" algn="just" defTabSz="914400">
              <a:lnSpc>
                <a:spcPct val="150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Aptos"/>
              </a:rPr>
              <a:t>Prévenir une banque de la faillite passe par la limitation de ces activités _____________, comme le fait d’accorder des crédits à des agents peu solvables. Afin de limiter ce risque de solvabilité, les accords de Bâle fixent des_________________________________, qui fixent un rapport minimal entre les  ___________________d’une banque (les ressources issues des actionnaires et de ses bénéfices) et ses  ___________________________ (créances à risque de non-remboursement). Ces ratios ont été augmentés lors des derniers accords de 2010. Une banque qui ne respecte pas les ratios minimaux sera soumise à des sanctions qui peuvent aller jusqu’à la perte de sa capacité à fonctionner en tant que banque.</a:t>
            </a:r>
            <a:endParaRPr b="0" lang="en-US" sz="1800" strike="noStrike" u="none">
              <a:solidFill>
                <a:schemeClr val="dk2"/>
              </a:solidFill>
              <a:uFillTx/>
              <a:latin typeface="Franklin Gothic Book"/>
            </a:endParaRPr>
          </a:p>
          <a:p>
            <a:pPr marL="384120" indent="-384120" algn="just" defTabSz="914400">
              <a:lnSpc>
                <a:spcPct val="150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Aptos"/>
              </a:rPr>
              <a:t>Depuis 2008, les banques ont globalement bien augmenté leurs ratios de solvabilité, comme on peut le voir ci-dessous avec l’évolution du ratio CET1, qui rend compte du ratio de solvabilité des 6 principales banques françaises : </a:t>
            </a:r>
            <a:endParaRPr b="0" lang="en-US" sz="1800" strike="noStrike" u="none">
              <a:solidFill>
                <a:schemeClr val="dk2"/>
              </a:solidFill>
              <a:uFillTx/>
              <a:latin typeface="Franklin Gothic Book"/>
            </a:endParaRPr>
          </a:p>
          <a:p>
            <a:pPr indent="0" defTabSz="914400">
              <a:lnSpc>
                <a:spcPct val="94000"/>
              </a:lnSpc>
              <a:spcBef>
                <a:spcPts val="1001"/>
              </a:spcBef>
              <a:spcAft>
                <a:spcPts val="201"/>
              </a:spcAft>
              <a:buNone/>
              <a:tabLst>
                <a:tab algn="l" pos="0"/>
              </a:tabLst>
            </a:pPr>
            <a:endParaRPr b="0" lang="en-US" sz="2000" strike="noStrike" u="none">
              <a:solidFill>
                <a:schemeClr val="dk2"/>
              </a:solidFill>
              <a:uFillTx/>
              <a:latin typeface="Franklin Gothic Book"/>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title"/>
          </p:nvPr>
        </p:nvSpPr>
        <p:spPr>
          <a:xfrm>
            <a:off x="1371600" y="685800"/>
            <a:ext cx="9600840" cy="1485720"/>
          </a:xfrm>
          <a:prstGeom prst="rect">
            <a:avLst/>
          </a:prstGeom>
          <a:noFill/>
          <a:ln w="0">
            <a:noFill/>
          </a:ln>
        </p:spPr>
        <p:txBody>
          <a:bodyPr lIns="91440" rIns="91440" tIns="45720" bIns="45720" anchor="t">
            <a:noAutofit/>
          </a:bodyPr>
          <a:p>
            <a:pPr indent="0">
              <a:buNone/>
            </a:pPr>
            <a:endParaRPr b="0" lang="en-US" sz="4400" strike="noStrike" u="none">
              <a:solidFill>
                <a:schemeClr val="dk2"/>
              </a:solidFill>
              <a:uFillTx/>
              <a:latin typeface="Franklin Gothic Book"/>
            </a:endParaRPr>
          </a:p>
        </p:txBody>
      </p:sp>
      <p:pic>
        <p:nvPicPr>
          <p:cNvPr id="273" name="Espace réservé du contenu 3" descr="Ratios de solvabilité des 6 plus grandes banques françaises"/>
          <p:cNvPicPr/>
          <p:nvPr/>
        </p:nvPicPr>
        <p:blipFill>
          <a:blip r:embed="rId1"/>
          <a:stretch/>
        </p:blipFill>
        <p:spPr>
          <a:xfrm>
            <a:off x="2247120" y="746640"/>
            <a:ext cx="7923240" cy="5120280"/>
          </a:xfrm>
          <a:prstGeom prst="rect">
            <a:avLst/>
          </a:prstGeom>
          <a:noFill/>
          <a:ln w="0">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
          <p:cNvSpPr>
            <a:spLocks noGrp="1"/>
          </p:cNvSpPr>
          <p:nvPr>
            <p:ph/>
          </p:nvPr>
        </p:nvSpPr>
        <p:spPr>
          <a:xfrm>
            <a:off x="1154880" y="352800"/>
            <a:ext cx="10844280" cy="6504840"/>
          </a:xfrm>
          <a:prstGeom prst="rect">
            <a:avLst/>
          </a:prstGeom>
          <a:noFill/>
          <a:ln w="0">
            <a:noFill/>
          </a:ln>
        </p:spPr>
        <p:txBody>
          <a:bodyPr lIns="91440" rIns="91440" tIns="45720" bIns="45720" anchor="t">
            <a:normAutofit/>
          </a:bodyPr>
          <a:p>
            <a:pPr marL="384120" indent="-384120" defTabSz="914400">
              <a:lnSpc>
                <a:spcPct val="150000"/>
              </a:lnSpc>
              <a:spcBef>
                <a:spcPts val="1001"/>
              </a:spcBef>
              <a:spcAft>
                <a:spcPts val="201"/>
              </a:spcAft>
              <a:buClr>
                <a:srgbClr val="191b0e"/>
              </a:buClr>
              <a:buFont typeface="Franklin Gothic Book"/>
              <a:buChar char="■"/>
            </a:pPr>
            <a:r>
              <a:rPr b="0" lang="fr-FR" sz="2000" strike="noStrike" u="none">
                <a:solidFill>
                  <a:schemeClr val="dk2"/>
                </a:solidFill>
                <a:uFillTx/>
                <a:latin typeface="Franklin Gothic Book"/>
              </a:rPr>
              <a:t>Cependant, certains économistes considèrent que ces ratios ne limitent pas suffisamment les activités risquées des banques, car l’évaluation du risque qu’elles encourent est produite par les banques elles-mêmes, et peut donc être volontairement _____________________. Le système financier actuel ne serait donc pas à l’abris d’une nouvelle bulle spéculative avec tous les risques de contagion qui y sont liés. Tous les économistes ne sont pas d’accord avec cette analyse. L’histoire des crises financières montre cependant qu’à chaque nouvelle crise, les Cassandre annonçant le malheur étaient souvent raillées par la majorité des agents financiers qui promettaient que « cette fois, c’est différent. » Les systèmes de régulation interviennent bien souvent a posteriori des crises, car malheureusement les comportements des agents financiers en période de bonne conjoncture construisent les bases invisibles (ou volontairement ignorées) de la crise à venir en augmentant leur prise de risque, c’est le « paradoxe de la tranquillité » développé par l’économiste Hyman Minsky en 1986.</a:t>
            </a:r>
            <a:endParaRPr b="0" lang="en-US" sz="2000" strike="noStrike" u="none">
              <a:solidFill>
                <a:schemeClr val="dk2"/>
              </a:solidFill>
              <a:uFillTx/>
              <a:latin typeface="Franklin Gothic Book"/>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765000" y="1301400"/>
            <a:ext cx="9612720" cy="2852280"/>
          </a:xfrm>
          <a:prstGeom prst="rect">
            <a:avLst/>
          </a:prstGeom>
          <a:noFill/>
          <a:ln w="0">
            <a:noFill/>
          </a:ln>
        </p:spPr>
        <p:txBody>
          <a:bodyPr lIns="91440" rIns="91440" tIns="45720" bIns="45720" anchor="b">
            <a:noAutofit/>
          </a:bodyPr>
          <a:p>
            <a:pPr indent="0" defTabSz="914400">
              <a:lnSpc>
                <a:spcPct val="89000"/>
              </a:lnSpc>
              <a:buNone/>
            </a:pPr>
            <a:r>
              <a:rPr b="0" lang="fr-FR" sz="4400" strike="noStrike" u="none" cap="all">
                <a:solidFill>
                  <a:schemeClr val="lt2"/>
                </a:solidFill>
                <a:uFillTx/>
                <a:latin typeface="Franklin Gothic Book"/>
              </a:rPr>
              <a:t>1.</a:t>
            </a:r>
            <a:r>
              <a:rPr b="0" lang="fr-FR" sz="4400" strike="noStrike" u="none" cap="all">
                <a:solidFill>
                  <a:schemeClr val="lt2"/>
                </a:solidFill>
                <a:uFillTx/>
                <a:latin typeface="Franklin Gothic Book"/>
              </a:rPr>
              <a:t>	</a:t>
            </a:r>
            <a:r>
              <a:rPr b="0" lang="fr-FR" sz="4400" strike="noStrike" u="none" cap="all">
                <a:solidFill>
                  <a:schemeClr val="lt2"/>
                </a:solidFill>
                <a:uFillTx/>
                <a:latin typeface="Franklin Gothic Book"/>
              </a:rPr>
              <a:t>Explication des principales caractéristiques de la crise financière des années 1930 et de celle de 2008</a:t>
            </a:r>
            <a:endParaRPr b="0" lang="en-US" sz="4400" strike="noStrike" u="none">
              <a:solidFill>
                <a:schemeClr val="lt1"/>
              </a:solidFill>
              <a:uFillTx/>
              <a:latin typeface="Franklin Gothic Book"/>
            </a:endParaRPr>
          </a:p>
        </p:txBody>
      </p:sp>
      <p:sp>
        <p:nvSpPr>
          <p:cNvPr id="101" name="PlaceHolder 2"/>
          <p:cNvSpPr>
            <a:spLocks noGrp="1"/>
          </p:cNvSpPr>
          <p:nvPr>
            <p:ph/>
          </p:nvPr>
        </p:nvSpPr>
        <p:spPr>
          <a:xfrm>
            <a:off x="765000" y="4216320"/>
            <a:ext cx="9612720" cy="1143000"/>
          </a:xfrm>
          <a:prstGeom prst="rect">
            <a:avLst/>
          </a:prstGeom>
          <a:noFill/>
          <a:ln w="0">
            <a:noFill/>
          </a:ln>
        </p:spPr>
        <p:txBody>
          <a:bodyPr lIns="91440" rIns="91440" tIns="45720" bIns="45720" anchor="t">
            <a:noAutofit/>
          </a:bodyPr>
          <a:p>
            <a:pPr indent="0" algn="r" defTabSz="914400">
              <a:lnSpc>
                <a:spcPct val="112000"/>
              </a:lnSpc>
              <a:buNone/>
              <a:tabLst>
                <a:tab algn="l" pos="0"/>
              </a:tabLst>
            </a:pPr>
            <a:r>
              <a:rPr b="0" lang="fr-FR" sz="2400" strike="noStrike" u="none">
                <a:solidFill>
                  <a:schemeClr val="lt2"/>
                </a:solidFill>
                <a:uFillTx/>
                <a:latin typeface="Franklin Gothic Book"/>
              </a:rPr>
              <a:t>1.1.</a:t>
            </a:r>
            <a:r>
              <a:rPr b="0" lang="fr-FR" sz="2400" strike="noStrike" u="none">
                <a:solidFill>
                  <a:schemeClr val="lt2"/>
                </a:solidFill>
                <a:uFillTx/>
                <a:latin typeface="Franklin Gothic Book"/>
              </a:rPr>
              <a:t>	</a:t>
            </a:r>
            <a:r>
              <a:rPr b="0" lang="fr-FR" sz="2400" strike="noStrike" u="none">
                <a:solidFill>
                  <a:schemeClr val="lt2"/>
                </a:solidFill>
                <a:uFillTx/>
                <a:latin typeface="Franklin Gothic Book"/>
              </a:rPr>
              <a:t>Les principales caractéristiques de la crise de 1929</a:t>
            </a:r>
            <a:endParaRPr b="0" lang="en-US" sz="2400" strike="noStrike" u="none">
              <a:solidFill>
                <a:schemeClr val="lt2"/>
              </a:solidFill>
              <a:uFillTx/>
              <a:latin typeface="Franklin Gothic Book"/>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1371600" y="685800"/>
            <a:ext cx="9600840" cy="484920"/>
          </a:xfrm>
          <a:prstGeom prst="rect">
            <a:avLst/>
          </a:prstGeom>
          <a:noFill/>
          <a:ln w="0">
            <a:noFill/>
          </a:ln>
        </p:spPr>
        <p:txBody>
          <a:bodyPr lIns="91440" rIns="91440" tIns="45720" bIns="45720" anchor="t">
            <a:normAutofit fontScale="77500" lnSpcReduction="19999"/>
          </a:bodyPr>
          <a:p>
            <a:pPr indent="0" defTabSz="914400">
              <a:lnSpc>
                <a:spcPct val="89000"/>
              </a:lnSpc>
              <a:buNone/>
            </a:pPr>
            <a:r>
              <a:rPr b="0" lang="fr-FR" sz="4400" strike="noStrike" u="none">
                <a:solidFill>
                  <a:schemeClr val="dk2"/>
                </a:solidFill>
                <a:uFillTx/>
                <a:latin typeface="Franklin Gothic Book"/>
              </a:rPr>
              <a:t>1.1</a:t>
            </a:r>
            <a:endParaRPr b="0" lang="en-US" sz="4400" strike="noStrike" u="none">
              <a:solidFill>
                <a:schemeClr val="dk1"/>
              </a:solidFill>
              <a:uFillTx/>
              <a:latin typeface="Franklin Gothic Book"/>
            </a:endParaRPr>
          </a:p>
        </p:txBody>
      </p:sp>
      <p:sp>
        <p:nvSpPr>
          <p:cNvPr id="103" name="PlaceHolder 2"/>
          <p:cNvSpPr>
            <a:spLocks noGrp="1"/>
          </p:cNvSpPr>
          <p:nvPr>
            <p:ph/>
          </p:nvPr>
        </p:nvSpPr>
        <p:spPr>
          <a:xfrm>
            <a:off x="1371600" y="2286000"/>
            <a:ext cx="9600840" cy="3580920"/>
          </a:xfrm>
          <a:prstGeom prst="rect">
            <a:avLst/>
          </a:prstGeom>
          <a:noFill/>
          <a:ln w="0">
            <a:noFill/>
          </a:ln>
        </p:spPr>
        <p:txBody>
          <a:bodyPr lIns="91440" rIns="91440" tIns="45720" bIns="45720" anchor="t">
            <a:noAutofit/>
          </a:bodyPr>
          <a:p>
            <a:pPr marL="384120" indent="-384120" algn="just" defTabSz="914400">
              <a:lnSpc>
                <a:spcPct val="94000"/>
              </a:lnSpc>
              <a:spcBef>
                <a:spcPts val="1001"/>
              </a:spcBef>
              <a:spcAft>
                <a:spcPts val="201"/>
              </a:spcAft>
              <a:buClr>
                <a:srgbClr val="191b0e"/>
              </a:buClr>
              <a:buFont typeface="Franklin Gothic Book"/>
              <a:buChar char="■"/>
            </a:pPr>
            <a:r>
              <a:rPr b="1" lang="fr-FR" sz="1800" strike="noStrike" u="none">
                <a:solidFill>
                  <a:schemeClr val="dk2"/>
                </a:solidFill>
                <a:uFillTx/>
                <a:latin typeface="Calibri"/>
                <a:ea typeface="Calibri"/>
              </a:rPr>
              <a:t>Document 1 : 24 octobre 1929,tout bascule, Thomas Wieder, LeMonde, 2008</a:t>
            </a:r>
            <a:endParaRPr b="0" lang="en-US" sz="1800" strike="noStrike" u="none">
              <a:solidFill>
                <a:schemeClr val="dk2"/>
              </a:solidFill>
              <a:uFillTx/>
              <a:latin typeface="Franklin Gothic Book"/>
            </a:endParaRPr>
          </a:p>
          <a:p>
            <a:pPr marL="384120" indent="-384120" defTabSz="914400">
              <a:lnSpc>
                <a:spcPct val="94000"/>
              </a:lnSpc>
              <a:spcBef>
                <a:spcPts val="1001"/>
              </a:spcBef>
              <a:spcAft>
                <a:spcPts val="201"/>
              </a:spcAft>
              <a:buClr>
                <a:srgbClr val="0563c1"/>
              </a:buClr>
              <a:buFont typeface="Franklin Gothic Book"/>
              <a:buChar char="■"/>
            </a:pPr>
            <a:r>
              <a:rPr b="0" lang="fr-FR" sz="1800" strike="noStrike" u="sng">
                <a:solidFill>
                  <a:srgbClr val="77a2bb"/>
                </a:solidFill>
                <a:uFillTx/>
                <a:latin typeface="Calibri"/>
                <a:ea typeface="Calibri"/>
                <a:hlinkClick r:id="rId1"/>
              </a:rPr>
              <a:t>https://www.lemonde.fr/economie/article/2008/09/20/24-octobre-1929-tout-bascule_1097594_3234.html</a:t>
            </a:r>
            <a:endParaRPr b="0" lang="en-US" sz="1800" strike="noStrike" u="none">
              <a:solidFill>
                <a:schemeClr val="dk2"/>
              </a:solidFill>
              <a:uFillTx/>
              <a:latin typeface="Franklin Gothic Book"/>
            </a:endParaRPr>
          </a:p>
          <a:p>
            <a:pPr marL="384120" indent="-384120" algn="just" defTabSz="914400">
              <a:lnSpc>
                <a:spcPct val="94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Calibri"/>
              </a:rPr>
              <a:t>Questions sur le document 1 :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Calibri"/>
              </a:rPr>
              <a:t>Rappelez les différents éléments de contexte précédent la crise financière de 1929.</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Calibri"/>
              </a:rPr>
              <a:t>Qu’avez cous compris du phénomène de « spéculation » boursière ?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Calibri"/>
              </a:rPr>
              <a:t>Que signifie « la bulle spéculative éclate » ?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pPr>
            <a:r>
              <a:rPr b="0" lang="fr-FR" sz="1800" strike="noStrike" u="none">
                <a:solidFill>
                  <a:schemeClr val="dk2"/>
                </a:solidFill>
                <a:uFillTx/>
                <a:latin typeface="Calibri"/>
                <a:ea typeface="Calibri"/>
              </a:rPr>
              <a:t>Quelles sont les principales conséquences de la crise financière sur l’économie réelle ? </a:t>
            </a:r>
            <a:endParaRPr b="0" lang="en-US" sz="1800" strike="noStrike" u="none">
              <a:solidFill>
                <a:schemeClr val="dk2"/>
              </a:solidFill>
              <a:uFillTx/>
              <a:latin typeface="Franklin Gothic Book"/>
            </a:endParaRPr>
          </a:p>
          <a:p>
            <a:pPr indent="0" defTabSz="914400">
              <a:lnSpc>
                <a:spcPct val="94000"/>
              </a:lnSpc>
              <a:spcBef>
                <a:spcPts val="1001"/>
              </a:spcBef>
              <a:spcAft>
                <a:spcPts val="201"/>
              </a:spcAft>
              <a:buNone/>
              <a:tabLst>
                <a:tab algn="l" pos="0"/>
              </a:tabLst>
            </a:pPr>
            <a:endParaRPr b="0" lang="en-US" sz="1800" strike="noStrike" u="none">
              <a:solidFill>
                <a:schemeClr val="dk2"/>
              </a:solidFill>
              <a:uFillTx/>
              <a:latin typeface="Franklin Gothic Book"/>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765000" y="1301400"/>
            <a:ext cx="9612720" cy="2852280"/>
          </a:xfrm>
          <a:prstGeom prst="rect">
            <a:avLst/>
          </a:prstGeom>
          <a:noFill/>
          <a:ln w="0">
            <a:noFill/>
          </a:ln>
        </p:spPr>
        <p:txBody>
          <a:bodyPr lIns="91440" rIns="91440" tIns="45720" bIns="45720" anchor="b">
            <a:noAutofit/>
          </a:bodyPr>
          <a:p>
            <a:pPr indent="0">
              <a:buNone/>
            </a:pPr>
            <a:endParaRPr b="0" lang="en-US" sz="7200" strike="noStrike" u="none" cap="all">
              <a:solidFill>
                <a:schemeClr val="lt2"/>
              </a:solidFill>
              <a:uFillTx/>
              <a:latin typeface="Franklin Gothic Book"/>
            </a:endParaRPr>
          </a:p>
        </p:txBody>
      </p:sp>
      <p:sp>
        <p:nvSpPr>
          <p:cNvPr id="105" name="PlaceHolder 2"/>
          <p:cNvSpPr>
            <a:spLocks noGrp="1"/>
          </p:cNvSpPr>
          <p:nvPr>
            <p:ph/>
          </p:nvPr>
        </p:nvSpPr>
        <p:spPr>
          <a:xfrm>
            <a:off x="765000" y="4216320"/>
            <a:ext cx="9612720" cy="1143000"/>
          </a:xfrm>
          <a:prstGeom prst="rect">
            <a:avLst/>
          </a:prstGeom>
          <a:noFill/>
          <a:ln w="0">
            <a:noFill/>
          </a:ln>
        </p:spPr>
        <p:txBody>
          <a:bodyPr lIns="91440" rIns="91440" tIns="45720" bIns="45720" anchor="t">
            <a:noAutofit/>
          </a:bodyPr>
          <a:p>
            <a:pPr indent="0" algn="r" defTabSz="914400">
              <a:lnSpc>
                <a:spcPct val="112000"/>
              </a:lnSpc>
              <a:buNone/>
              <a:tabLst>
                <a:tab algn="l" pos="0"/>
              </a:tabLst>
            </a:pPr>
            <a:r>
              <a:rPr b="0" lang="fr-FR" sz="2400" strike="noStrike" u="none">
                <a:solidFill>
                  <a:schemeClr val="lt2"/>
                </a:solidFill>
                <a:uFillTx/>
                <a:latin typeface="Franklin Gothic Book"/>
              </a:rPr>
              <a:t>1.2.</a:t>
            </a:r>
            <a:r>
              <a:rPr b="0" lang="fr-FR" sz="2400" strike="noStrike" u="none">
                <a:solidFill>
                  <a:schemeClr val="lt2"/>
                </a:solidFill>
                <a:uFillTx/>
                <a:latin typeface="Franklin Gothic Book"/>
              </a:rPr>
              <a:t>	</a:t>
            </a:r>
            <a:r>
              <a:rPr b="0" lang="fr-FR" sz="2400" strike="noStrike" u="none">
                <a:solidFill>
                  <a:schemeClr val="lt2"/>
                </a:solidFill>
                <a:uFillTx/>
                <a:latin typeface="Franklin Gothic Book"/>
              </a:rPr>
              <a:t>Les principales caractéristiques de la crise financière de 2008</a:t>
            </a:r>
            <a:endParaRPr b="0" lang="en-US" sz="2400" strike="noStrike" u="none">
              <a:solidFill>
                <a:schemeClr val="lt2"/>
              </a:solidFill>
              <a:uFillTx/>
              <a:latin typeface="Franklin Gothic Book"/>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1018800" y="329040"/>
            <a:ext cx="9600840" cy="661320"/>
          </a:xfrm>
          <a:prstGeom prst="rect">
            <a:avLst/>
          </a:prstGeom>
          <a:noFill/>
          <a:ln w="0">
            <a:noFill/>
          </a:ln>
        </p:spPr>
        <p:txBody>
          <a:bodyPr lIns="91440" rIns="91440" tIns="45720" bIns="45720" anchor="t">
            <a:normAutofit lnSpcReduction="9999"/>
          </a:bodyPr>
          <a:p>
            <a:pPr indent="0" defTabSz="914400">
              <a:lnSpc>
                <a:spcPct val="89000"/>
              </a:lnSpc>
              <a:buNone/>
            </a:pPr>
            <a:r>
              <a:rPr b="0" lang="fr-FR" sz="4400" strike="noStrike" u="none">
                <a:solidFill>
                  <a:schemeClr val="dk2"/>
                </a:solidFill>
                <a:uFillTx/>
                <a:latin typeface="Franklin Gothic Book"/>
              </a:rPr>
              <a:t>1.2</a:t>
            </a:r>
            <a:endParaRPr b="0" lang="en-US" sz="4400" strike="noStrike" u="none">
              <a:solidFill>
                <a:schemeClr val="dk1"/>
              </a:solidFill>
              <a:uFillTx/>
              <a:latin typeface="Franklin Gothic Book"/>
            </a:endParaRPr>
          </a:p>
        </p:txBody>
      </p:sp>
      <p:sp>
        <p:nvSpPr>
          <p:cNvPr id="107" name="PlaceHolder 2"/>
          <p:cNvSpPr>
            <a:spLocks noGrp="1"/>
          </p:cNvSpPr>
          <p:nvPr>
            <p:ph/>
          </p:nvPr>
        </p:nvSpPr>
        <p:spPr>
          <a:xfrm>
            <a:off x="1371600" y="2286000"/>
            <a:ext cx="9600840" cy="3580920"/>
          </a:xfrm>
          <a:prstGeom prst="rect">
            <a:avLst/>
          </a:prstGeom>
          <a:noFill/>
          <a:ln w="0">
            <a:noFill/>
          </a:ln>
        </p:spPr>
        <p:txBody>
          <a:bodyPr lIns="91440" rIns="91440" tIns="45720" bIns="45720" anchor="t">
            <a:normAutofit lnSpcReduction="9999"/>
          </a:bodyPr>
          <a:p>
            <a:pPr marL="384120" indent="-384120" algn="just" defTabSz="914400">
              <a:lnSpc>
                <a:spcPct val="94000"/>
              </a:lnSpc>
              <a:spcBef>
                <a:spcPts val="1001"/>
              </a:spcBef>
              <a:spcAft>
                <a:spcPts val="201"/>
              </a:spcAft>
              <a:buClr>
                <a:srgbClr val="191b0e"/>
              </a:buClr>
              <a:buFont typeface="Franklin Gothic Book"/>
              <a:buChar char="■"/>
            </a:pPr>
            <a:r>
              <a:rPr b="0" lang="fr-FR" sz="1800" strike="noStrike" u="none">
                <a:solidFill>
                  <a:schemeClr val="dk2"/>
                </a:solidFill>
                <a:uFillTx/>
                <a:latin typeface="Calibri"/>
                <a:ea typeface="Calibri"/>
              </a:rPr>
              <a:t>Document 2  vidéo : le Monde, La crise des subprimes expliquée</a:t>
            </a:r>
            <a:endParaRPr b="0" lang="en-US" sz="1800" strike="noStrike" u="none">
              <a:solidFill>
                <a:schemeClr val="dk2"/>
              </a:solidFill>
              <a:uFillTx/>
              <a:latin typeface="Franklin Gothic Book"/>
            </a:endParaRPr>
          </a:p>
          <a:p>
            <a:pPr marL="384120" indent="-384120" algn="just" defTabSz="914400">
              <a:lnSpc>
                <a:spcPct val="94000"/>
              </a:lnSpc>
              <a:spcBef>
                <a:spcPts val="1001"/>
              </a:spcBef>
              <a:spcAft>
                <a:spcPts val="201"/>
              </a:spcAft>
              <a:buClr>
                <a:srgbClr val="0563c1"/>
              </a:buClr>
              <a:buFont typeface="Franklin Gothic Book"/>
              <a:buChar char="■"/>
            </a:pPr>
            <a:r>
              <a:rPr b="0" i="1" lang="fr-FR" sz="1800" strike="noStrike" u="sng">
                <a:solidFill>
                  <a:srgbClr val="77a2bb"/>
                </a:solidFill>
                <a:uFillTx/>
                <a:latin typeface="Calibri"/>
                <a:ea typeface="Calibri"/>
                <a:hlinkClick r:id="rId1"/>
              </a:rPr>
              <a:t>https://www.pearltrees.com/johang/expliquer-financieres/id75719951#item577859250</a:t>
            </a:r>
            <a:r>
              <a:rPr b="0" i="1" lang="fr-FR" sz="1800" strike="noStrike" u="none">
                <a:solidFill>
                  <a:schemeClr val="dk2"/>
                </a:solidFill>
                <a:uFillTx/>
                <a:latin typeface="Calibri"/>
                <a:ea typeface="Calibri"/>
              </a:rPr>
              <a:t> </a:t>
            </a:r>
            <a:endParaRPr b="0" lang="en-US" sz="1800" strike="noStrike" u="none">
              <a:solidFill>
                <a:schemeClr val="dk2"/>
              </a:solidFill>
              <a:uFillTx/>
              <a:latin typeface="Franklin Gothic Book"/>
            </a:endParaRPr>
          </a:p>
          <a:p>
            <a:pPr indent="0" algn="just" defTabSz="914400">
              <a:lnSpc>
                <a:spcPct val="94000"/>
              </a:lnSpc>
              <a:spcBef>
                <a:spcPts val="1001"/>
              </a:spcBef>
              <a:spcAft>
                <a:spcPts val="201"/>
              </a:spcAft>
              <a:buNone/>
              <a:tabLst>
                <a:tab algn="l" pos="0"/>
              </a:tabLst>
            </a:pPr>
            <a:endParaRPr b="0" lang="en-US" sz="1800" strike="noStrike" u="none">
              <a:solidFill>
                <a:schemeClr val="dk2"/>
              </a:solidFill>
              <a:uFillTx/>
              <a:latin typeface="Franklin Gothic Book"/>
            </a:endParaRPr>
          </a:p>
          <a:p>
            <a:pPr marL="384120" indent="-384120" algn="just" defTabSz="914400">
              <a:lnSpc>
                <a:spcPct val="94000"/>
              </a:lnSpc>
              <a:spcBef>
                <a:spcPts val="1001"/>
              </a:spcBef>
              <a:spcAft>
                <a:spcPts val="201"/>
              </a:spcAft>
              <a:buClr>
                <a:srgbClr val="191b0e"/>
              </a:buClr>
              <a:buFont typeface="Franklin Gothic Book"/>
              <a:buChar char="■"/>
              <a:tabLst>
                <a:tab algn="l" pos="0"/>
              </a:tabLst>
            </a:pPr>
            <a:r>
              <a:rPr b="0" lang="fr-FR" sz="1800" strike="noStrike" u="none">
                <a:solidFill>
                  <a:schemeClr val="dk2"/>
                </a:solidFill>
                <a:uFillTx/>
                <a:latin typeface="Calibri"/>
                <a:ea typeface="Calibri"/>
              </a:rPr>
              <a:t>Question sur le document :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tabLst>
                <a:tab algn="l" pos="0"/>
              </a:tabLst>
            </a:pPr>
            <a:r>
              <a:rPr b="0" lang="fr-FR" sz="1800" strike="noStrike" u="none">
                <a:solidFill>
                  <a:schemeClr val="dk2"/>
                </a:solidFill>
                <a:uFillTx/>
                <a:latin typeface="Calibri"/>
                <a:ea typeface="Calibri"/>
              </a:rPr>
              <a:t>Qu’est-ce qu’un crédit « subprimes » ?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tabLst>
                <a:tab algn="l" pos="0"/>
              </a:tabLst>
            </a:pPr>
            <a:r>
              <a:rPr b="0" lang="fr-FR" sz="1800" strike="noStrike" u="none">
                <a:solidFill>
                  <a:schemeClr val="dk2"/>
                </a:solidFill>
                <a:uFillTx/>
                <a:latin typeface="Calibri"/>
                <a:ea typeface="Calibri"/>
              </a:rPr>
              <a:t>A quoi sert l’hypothèque ?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tabLst>
                <a:tab algn="l" pos="0"/>
              </a:tabLst>
            </a:pPr>
            <a:r>
              <a:rPr b="0" lang="fr-FR" sz="1800" strike="noStrike" u="none">
                <a:solidFill>
                  <a:schemeClr val="dk2"/>
                </a:solidFill>
                <a:uFillTx/>
                <a:latin typeface="Calibri"/>
                <a:ea typeface="Calibri"/>
              </a:rPr>
              <a:t>Qu’est-ce que la titrisation ?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tabLst>
                <a:tab algn="l" pos="0"/>
              </a:tabLst>
            </a:pPr>
            <a:r>
              <a:rPr b="0" lang="fr-FR" sz="1800" strike="noStrike" u="none">
                <a:solidFill>
                  <a:schemeClr val="dk2"/>
                </a:solidFill>
                <a:uFillTx/>
                <a:latin typeface="Calibri"/>
                <a:ea typeface="Calibri"/>
              </a:rPr>
              <a:t>Que se passe-t-il en 2006 ? </a:t>
            </a:r>
            <a:endParaRPr b="0" lang="en-US" sz="1800" strike="noStrike" u="none">
              <a:solidFill>
                <a:schemeClr val="dk2"/>
              </a:solidFill>
              <a:uFillTx/>
              <a:latin typeface="Franklin Gothic Book"/>
            </a:endParaRPr>
          </a:p>
          <a:p>
            <a:pPr marL="343080" indent="-343080" algn="just" defTabSz="914400">
              <a:lnSpc>
                <a:spcPct val="94000"/>
              </a:lnSpc>
              <a:spcBef>
                <a:spcPts val="1001"/>
              </a:spcBef>
              <a:spcAft>
                <a:spcPts val="201"/>
              </a:spcAft>
              <a:buClr>
                <a:srgbClr val="191b0e"/>
              </a:buClr>
              <a:buFont typeface="Franklin Gothic Book"/>
              <a:buAutoNum type="arabicPeriod"/>
              <a:tabLst>
                <a:tab algn="l" pos="0"/>
              </a:tabLst>
            </a:pPr>
            <a:r>
              <a:rPr b="0" lang="fr-FR" sz="1800" strike="noStrike" u="none">
                <a:solidFill>
                  <a:schemeClr val="dk2"/>
                </a:solidFill>
                <a:uFillTx/>
                <a:latin typeface="Calibri"/>
                <a:ea typeface="Calibri"/>
              </a:rPr>
              <a:t>Que se passe-t-il le 15 septembre 2008 ? </a:t>
            </a:r>
            <a:endParaRPr b="0" lang="en-US" sz="1800" strike="noStrike" u="none">
              <a:solidFill>
                <a:schemeClr val="dk2"/>
              </a:solidFill>
              <a:uFillTx/>
              <a:latin typeface="Franklin Gothic Book"/>
            </a:endParaRPr>
          </a:p>
          <a:p>
            <a:pPr indent="0" defTabSz="914400">
              <a:lnSpc>
                <a:spcPct val="94000"/>
              </a:lnSpc>
              <a:spcBef>
                <a:spcPts val="1001"/>
              </a:spcBef>
              <a:spcAft>
                <a:spcPts val="201"/>
              </a:spcAft>
              <a:buNone/>
              <a:tabLst>
                <a:tab algn="l" pos="0"/>
              </a:tabLst>
            </a:pPr>
            <a:endParaRPr b="0" lang="en-US" sz="2000" strike="noStrike" u="none">
              <a:solidFill>
                <a:schemeClr val="dk2"/>
              </a:solidFill>
              <a:uFillTx/>
              <a:latin typeface="Franklin Gothic Book"/>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762120" y="0"/>
            <a:ext cx="9600840" cy="709560"/>
          </a:xfrm>
          <a:prstGeom prst="rect">
            <a:avLst/>
          </a:prstGeom>
          <a:noFill/>
          <a:ln w="0">
            <a:noFill/>
          </a:ln>
        </p:spPr>
        <p:txBody>
          <a:bodyPr lIns="91440" rIns="91440" tIns="45720" bIns="45720" anchor="t">
            <a:noAutofit/>
          </a:bodyPr>
          <a:p>
            <a:pPr indent="0" defTabSz="914400">
              <a:lnSpc>
                <a:spcPct val="89000"/>
              </a:lnSpc>
              <a:buNone/>
            </a:pPr>
            <a:r>
              <a:rPr b="0" lang="fr-FR" sz="4400" strike="noStrike" u="none">
                <a:solidFill>
                  <a:schemeClr val="dk2"/>
                </a:solidFill>
                <a:uFillTx/>
                <a:latin typeface="Franklin Gothic Book"/>
              </a:rPr>
              <a:t>Bilan 1</a:t>
            </a:r>
            <a:endParaRPr b="0" lang="en-US" sz="4400" strike="noStrike" u="none">
              <a:solidFill>
                <a:schemeClr val="dk1"/>
              </a:solidFill>
              <a:uFillTx/>
              <a:latin typeface="Franklin Gothic Book"/>
            </a:endParaRPr>
          </a:p>
        </p:txBody>
      </p:sp>
      <p:graphicFrame>
        <p:nvGraphicFramePr>
          <p:cNvPr id="109" name="Espace réservé du contenu 3"/>
          <p:cNvGraphicFramePr/>
          <p:nvPr/>
        </p:nvGraphicFramePr>
        <p:xfrm>
          <a:off x="1026720" y="732960"/>
          <a:ext cx="10651680" cy="5715360"/>
        </p:xfrm>
        <a:graphic>
          <a:graphicData uri="http://schemas.openxmlformats.org/drawingml/2006/table">
            <a:tbl>
              <a:tblPr/>
              <a:tblGrid>
                <a:gridCol w="5325840"/>
                <a:gridCol w="5325840"/>
              </a:tblGrid>
              <a:tr h="237960">
                <a:tc>
                  <a:txBody>
                    <a:bodyPr lIns="68400" rIns="68400" tIns="0" bIns="0" anchor="t">
                      <a:noAutofit/>
                    </a:bodyPr>
                    <a:p>
                      <a:pPr algn="ctr" defTabSz="914400">
                        <a:lnSpc>
                          <a:spcPct val="100000"/>
                        </a:lnSpc>
                      </a:pPr>
                      <a:r>
                        <a:rPr b="1" lang="fr-FR" sz="1200" strike="noStrike" u="none">
                          <a:solidFill>
                            <a:schemeClr val="dk1"/>
                          </a:solidFill>
                          <a:uFillTx/>
                          <a:latin typeface="Franklin Gothic Book"/>
                        </a:rPr>
                        <a:t>La crise financière des années 1930</a:t>
                      </a:r>
                      <a:endParaRPr b="0" lang="fr-FR" sz="1200" strike="noStrike" u="none">
                        <a:solidFill>
                          <a:srgbClr val="000000"/>
                        </a:solidFill>
                        <a:uFillTx/>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gn="ctr" defTabSz="914400">
                        <a:lnSpc>
                          <a:spcPct val="100000"/>
                        </a:lnSpc>
                      </a:pPr>
                      <a:r>
                        <a:rPr b="1" lang="fr-FR" sz="1200" strike="noStrike" u="none">
                          <a:solidFill>
                            <a:schemeClr val="dk1"/>
                          </a:solidFill>
                          <a:uFillTx/>
                          <a:latin typeface="Franklin Gothic Book"/>
                        </a:rPr>
                        <a:t>La crise financière de 2008</a:t>
                      </a:r>
                      <a:endParaRPr b="0" lang="fr-FR" sz="1200" strike="noStrike" u="none">
                        <a:solidFill>
                          <a:srgbClr val="000000"/>
                        </a:solidFill>
                        <a:uFillTx/>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237960">
                <a:tc gridSpan="2">
                  <a:txBody>
                    <a:bodyPr lIns="68400" rIns="68400" tIns="0" bIns="0" anchor="t">
                      <a:noAutofit/>
                    </a:bodyPr>
                    <a:p>
                      <a:pPr algn="ctr" defTabSz="914400">
                        <a:lnSpc>
                          <a:spcPct val="100000"/>
                        </a:lnSpc>
                      </a:pPr>
                      <a:r>
                        <a:rPr b="1" lang="fr-FR" sz="1200" strike="noStrike" u="none">
                          <a:solidFill>
                            <a:schemeClr val="dk1"/>
                          </a:solidFill>
                          <a:uFillTx/>
                          <a:latin typeface="Franklin Gothic Book"/>
                        </a:rPr>
                        <a:t>2 contextes similaires :  des bulles spéculatives et des signes de retournement de conjoncture</a:t>
                      </a:r>
                      <a:endParaRPr b="0" lang="fr-FR" sz="1200" strike="noStrike" u="none">
                        <a:solidFill>
                          <a:srgbClr val="000000"/>
                        </a:solidFill>
                        <a:uFillTx/>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hMerge="1">
                  <a:txBody>
                    <a:bodyPr lIns="90000" rIns="90000" tIns="45000" bIns="45000" anchor="t">
                      <a:noAutofit/>
                    </a:bodyPr>
                    <a:p>
                      <a:endParaRPr b="0" lang="fr-FR" sz="1800" strike="noStrike" u="none">
                        <a:solidFill>
                          <a:srgbClr val="000000"/>
                        </a:solidFill>
                        <a:uFillTx/>
                        <a:latin typeface="Arial"/>
                      </a:endParaRPr>
                    </a:p>
                  </a:txBody>
                  <a:tcPr anchor="t" marL="90000" marR="90000">
                    <a:lnL>
                      <a:noFill/>
                    </a:lnL>
                    <a:lnR>
                      <a:noFill/>
                    </a:lnR>
                    <a:lnT>
                      <a:noFill/>
                    </a:lnT>
                    <a:lnB>
                      <a:noFill/>
                    </a:lnB>
                    <a:solidFill>
                      <a:srgbClr val="729fcf"/>
                    </a:solidFill>
                  </a:tcPr>
                </a:tc>
              </a:tr>
              <a:tr h="1905120">
                <a:tc>
                  <a:txBody>
                    <a:bodyPr lIns="68400" rIns="68400" tIns="0" bIns="0" anchor="t">
                      <a:noAutofit/>
                    </a:bodyPr>
                    <a:p>
                      <a:pPr algn="just" defTabSz="914400">
                        <a:lnSpc>
                          <a:spcPct val="100000"/>
                        </a:lnSpc>
                      </a:pPr>
                      <a:r>
                        <a:rPr b="0" lang="fr-FR" sz="1200" strike="noStrike" u="none">
                          <a:solidFill>
                            <a:schemeClr val="dk1"/>
                          </a:solidFill>
                          <a:uFillTx/>
                          <a:latin typeface="Franklin Gothic Book"/>
                        </a:rPr>
                        <a:t>Contexte : Les années folles « roaring twenties »</a:t>
                      </a:r>
                      <a:endParaRPr b="0" lang="fr-FR" sz="1200" strike="noStrike" u="none">
                        <a:solidFill>
                          <a:srgbClr val="000000"/>
                        </a:solidFill>
                        <a:uFillTx/>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gn="just" defTabSz="914400">
                        <a:lnSpc>
                          <a:spcPct val="100000"/>
                        </a:lnSpc>
                      </a:pPr>
                      <a:r>
                        <a:rPr b="0" lang="fr-FR" sz="1200" strike="noStrike" u="none">
                          <a:solidFill>
                            <a:schemeClr val="dk1"/>
                          </a:solidFill>
                          <a:uFillTx/>
                          <a:latin typeface="Franklin Gothic Book"/>
                        </a:rPr>
                        <a:t>Contexte : La titrisation des prêts « subprimes » et « la grande modération »</a:t>
                      </a:r>
                      <a:endParaRPr b="0" lang="fr-FR" sz="1200" strike="noStrike" u="none">
                        <a:solidFill>
                          <a:srgbClr val="000000"/>
                        </a:solidFill>
                        <a:uFillTx/>
                        <a:latin typeface="Arial"/>
                      </a:endParaRPr>
                    </a:p>
                    <a:p>
                      <a:pPr algn="just" defTabSz="914400">
                        <a:lnSpc>
                          <a:spcPct val="100000"/>
                        </a:lnSpc>
                      </a:pPr>
                      <a:r>
                        <a:rPr b="0" lang="fr-FR" sz="1200" strike="noStrike" u="none">
                          <a:solidFill>
                            <a:schemeClr val="dk1"/>
                          </a:solidFill>
                          <a:uFillTx/>
                          <a:latin typeface="Franklin Gothic Book"/>
                        </a:rPr>
                        <a:t> </a:t>
                      </a:r>
                      <a:endParaRPr b="0" lang="fr-FR" sz="1200" strike="noStrike" u="none">
                        <a:solidFill>
                          <a:srgbClr val="000000"/>
                        </a:solidFill>
                        <a:uFillTx/>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237960">
                <a:tc gridSpan="2">
                  <a:txBody>
                    <a:bodyPr lIns="68400" rIns="68400" tIns="0" bIns="0" anchor="t">
                      <a:noAutofit/>
                    </a:bodyPr>
                    <a:p>
                      <a:pPr algn="ctr" defTabSz="914400">
                        <a:lnSpc>
                          <a:spcPct val="100000"/>
                        </a:lnSpc>
                      </a:pPr>
                      <a:r>
                        <a:rPr b="1" lang="fr-FR" sz="1200" strike="noStrike" u="none">
                          <a:solidFill>
                            <a:schemeClr val="dk1"/>
                          </a:solidFill>
                          <a:uFillTx/>
                          <a:latin typeface="Franklin Gothic Book"/>
                        </a:rPr>
                        <a:t>Effondrement des cours boursiers</a:t>
                      </a:r>
                      <a:endParaRPr b="0" lang="fr-FR" sz="1200" strike="noStrike" u="none">
                        <a:solidFill>
                          <a:srgbClr val="000000"/>
                        </a:solidFill>
                        <a:uFillTx/>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hMerge="1">
                  <a:txBody>
                    <a:bodyPr lIns="90000" rIns="90000" tIns="45000" bIns="45000" anchor="t">
                      <a:noAutofit/>
                    </a:bodyPr>
                    <a:p>
                      <a:endParaRPr b="0" lang="fr-FR" sz="1800" strike="noStrike" u="none">
                        <a:solidFill>
                          <a:srgbClr val="000000"/>
                        </a:solidFill>
                        <a:uFillTx/>
                        <a:latin typeface="Arial"/>
                      </a:endParaRPr>
                    </a:p>
                  </a:txBody>
                  <a:tcPr anchor="t" marL="90000" marR="90000">
                    <a:lnL>
                      <a:noFill/>
                    </a:lnL>
                    <a:lnR>
                      <a:noFill/>
                    </a:lnR>
                    <a:lnT>
                      <a:noFill/>
                    </a:lnT>
                    <a:lnB>
                      <a:noFill/>
                    </a:lnB>
                    <a:solidFill>
                      <a:srgbClr val="729fcf"/>
                    </a:solidFill>
                  </a:tcPr>
                </a:tc>
              </a:tr>
              <a:tr h="714240">
                <a:tc>
                  <a:txBody>
                    <a:bodyPr lIns="68400" rIns="68400" tIns="0" bIns="0" anchor="t">
                      <a:noAutofit/>
                    </a:bodyPr>
                    <a:p>
                      <a:pPr algn="just" defTabSz="914400">
                        <a:lnSpc>
                          <a:spcPct val="100000"/>
                        </a:lnSpc>
                      </a:pPr>
                      <a:endParaRPr b="0" lang="fr-FR" sz="1200" strike="noStrike" u="none">
                        <a:solidFill>
                          <a:schemeClr val="dk1"/>
                        </a:solidFill>
                        <a:uFillTx/>
                        <a:latin typeface="Calibri"/>
                        <a:ea typeface="Calibri"/>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gn="just" defTabSz="914400">
                        <a:lnSpc>
                          <a:spcPct val="100000"/>
                        </a:lnSpc>
                      </a:pPr>
                      <a:endParaRPr b="0" lang="fr-FR" sz="1200" strike="noStrike" u="none">
                        <a:solidFill>
                          <a:schemeClr val="dk1"/>
                        </a:solidFill>
                        <a:uFillTx/>
                        <a:latin typeface="Calibri"/>
                        <a:ea typeface="Calibri"/>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237960">
                <a:tc gridSpan="2">
                  <a:txBody>
                    <a:bodyPr lIns="68400" rIns="68400" tIns="0" bIns="0" anchor="ctr">
                      <a:noAutofit/>
                    </a:bodyPr>
                    <a:p>
                      <a:pPr algn="ctr" defTabSz="914400">
                        <a:lnSpc>
                          <a:spcPct val="100000"/>
                        </a:lnSpc>
                      </a:pPr>
                      <a:r>
                        <a:rPr b="1" lang="fr-FR" sz="1200" strike="noStrike" u="none">
                          <a:solidFill>
                            <a:schemeClr val="dk1"/>
                          </a:solidFill>
                          <a:uFillTx/>
                          <a:latin typeface="Franklin Gothic Book"/>
                        </a:rPr>
                        <a:t>Faillites en chaîne</a:t>
                      </a:r>
                      <a:endParaRPr b="0" lang="fr-FR" sz="1200" strike="noStrike" u="none">
                        <a:solidFill>
                          <a:srgbClr val="000000"/>
                        </a:solidFill>
                        <a:uFillTx/>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hMerge="1">
                  <a:txBody>
                    <a:bodyPr lIns="90000" rIns="90000" tIns="45000" bIns="45000" anchor="t">
                      <a:noAutofit/>
                    </a:bodyPr>
                    <a:p>
                      <a:endParaRPr b="0" lang="fr-FR" sz="1800" strike="noStrike" u="none">
                        <a:solidFill>
                          <a:srgbClr val="000000"/>
                        </a:solidFill>
                        <a:uFillTx/>
                        <a:latin typeface="Arial"/>
                      </a:endParaRPr>
                    </a:p>
                  </a:txBody>
                  <a:tcPr anchor="t" marL="90000" marR="90000">
                    <a:lnL>
                      <a:noFill/>
                    </a:lnL>
                    <a:lnR>
                      <a:noFill/>
                    </a:lnR>
                    <a:lnT>
                      <a:noFill/>
                    </a:lnT>
                    <a:lnB>
                      <a:noFill/>
                    </a:lnB>
                    <a:solidFill>
                      <a:srgbClr val="729fcf"/>
                    </a:solidFill>
                  </a:tcPr>
                </a:tc>
              </a:tr>
              <a:tr h="1190520">
                <a:tc>
                  <a:txBody>
                    <a:bodyPr lIns="68400" rIns="68400" tIns="0" bIns="0" anchor="t">
                      <a:noAutofit/>
                    </a:bodyPr>
                    <a:p>
                      <a:pPr algn="just" defTabSz="914400">
                        <a:lnSpc>
                          <a:spcPct val="100000"/>
                        </a:lnSpc>
                      </a:pPr>
                      <a:endParaRPr b="0" lang="fr-FR" sz="1200" strike="noStrike" u="none">
                        <a:solidFill>
                          <a:schemeClr val="dk1"/>
                        </a:solidFill>
                        <a:uFillTx/>
                        <a:latin typeface="Calibri"/>
                        <a:ea typeface="Calibri"/>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gn="just" defTabSz="914400">
                        <a:lnSpc>
                          <a:spcPct val="100000"/>
                        </a:lnSpc>
                      </a:pPr>
                      <a:endParaRPr b="0" lang="fr-FR" sz="1200" strike="noStrike" u="none">
                        <a:solidFill>
                          <a:schemeClr val="dk1"/>
                        </a:solidFill>
                        <a:uFillTx/>
                        <a:latin typeface="Calibri"/>
                        <a:ea typeface="Calibri"/>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r h="237960">
                <a:tc gridSpan="2">
                  <a:txBody>
                    <a:bodyPr lIns="68400" rIns="68400" tIns="0" bIns="0" anchor="ctr">
                      <a:noAutofit/>
                    </a:bodyPr>
                    <a:p>
                      <a:pPr algn="ctr" defTabSz="914400">
                        <a:lnSpc>
                          <a:spcPct val="100000"/>
                        </a:lnSpc>
                      </a:pPr>
                      <a:r>
                        <a:rPr b="1" lang="fr-FR" sz="1200" strike="noStrike" u="none">
                          <a:solidFill>
                            <a:schemeClr val="dk1"/>
                          </a:solidFill>
                          <a:uFillTx/>
                          <a:latin typeface="Franklin Gothic Book"/>
                        </a:rPr>
                        <a:t>Chute du PIB et chômage</a:t>
                      </a:r>
                      <a:endParaRPr b="0" lang="fr-FR" sz="1200" strike="noStrike" u="none">
                        <a:solidFill>
                          <a:srgbClr val="000000"/>
                        </a:solidFill>
                        <a:uFillTx/>
                        <a:latin typeface="Arial"/>
                      </a:endParaRPr>
                    </a:p>
                  </a:txBody>
                  <a:tcPr anchor="ct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hMerge="1">
                  <a:txBody>
                    <a:bodyPr lIns="90000" rIns="90000" tIns="45000" bIns="45000" anchor="t">
                      <a:noAutofit/>
                    </a:bodyPr>
                    <a:p>
                      <a:endParaRPr b="0" lang="fr-FR" sz="1800" strike="noStrike" u="none">
                        <a:solidFill>
                          <a:srgbClr val="000000"/>
                        </a:solidFill>
                        <a:uFillTx/>
                        <a:latin typeface="Arial"/>
                      </a:endParaRPr>
                    </a:p>
                  </a:txBody>
                  <a:tcPr anchor="t" marL="90000" marR="90000">
                    <a:lnL>
                      <a:noFill/>
                    </a:lnL>
                    <a:lnR>
                      <a:noFill/>
                    </a:lnR>
                    <a:lnT>
                      <a:noFill/>
                    </a:lnT>
                    <a:lnB>
                      <a:noFill/>
                    </a:lnB>
                    <a:solidFill>
                      <a:srgbClr val="729fcf"/>
                    </a:solidFill>
                  </a:tcPr>
                </a:tc>
              </a:tr>
              <a:tr h="714240">
                <a:tc>
                  <a:txBody>
                    <a:bodyPr lIns="68400" rIns="68400" tIns="0" bIns="0" anchor="t">
                      <a:noAutofit/>
                    </a:bodyPr>
                    <a:p>
                      <a:pPr algn="just" defTabSz="914400">
                        <a:lnSpc>
                          <a:spcPct val="100000"/>
                        </a:lnSpc>
                      </a:pPr>
                      <a:r>
                        <a:rPr b="0" lang="fr-FR" sz="1200" strike="noStrike" u="none">
                          <a:solidFill>
                            <a:schemeClr val="dk1"/>
                          </a:solidFill>
                          <a:uFillTx/>
                          <a:latin typeface="Franklin Gothic Book"/>
                        </a:rPr>
                        <a:t> </a:t>
                      </a:r>
                      <a:endParaRPr b="0" lang="fr-FR" sz="1200" strike="noStrike" u="none">
                        <a:solidFill>
                          <a:srgbClr val="000000"/>
                        </a:solidFill>
                        <a:uFillTx/>
                        <a:latin typeface="Arial"/>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lIns="68400" rIns="68400" tIns="0" bIns="0" anchor="t">
                      <a:noAutofit/>
                    </a:bodyPr>
                    <a:p>
                      <a:pPr algn="just" defTabSz="914400">
                        <a:lnSpc>
                          <a:spcPct val="100000"/>
                        </a:lnSpc>
                      </a:pPr>
                      <a:endParaRPr b="0" lang="fr-FR" sz="1200" strike="noStrike" u="none">
                        <a:solidFill>
                          <a:schemeClr val="dk1"/>
                        </a:solidFill>
                        <a:uFillTx/>
                        <a:latin typeface="Calibri"/>
                        <a:ea typeface="Calibri"/>
                      </a:endParaRPr>
                    </a:p>
                  </a:txBody>
                  <a:tcPr anchor="t"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Cadrage">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pitchFamily="0" charset="1"/>
        <a:ea typeface=""/>
        <a:cs typeface=""/>
      </a:majorFont>
      <a:minorFont>
        <a:latin typeface="Franklin Gothic Book" panose="020B0503020102020204"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in">
          <a:prstDash val="solid"/>
        </a:ln>
        <a:ln w="34925" cap="flat" cmpd="sng" algn="in">
          <a:prstDash val="solid"/>
        </a:ln>
        <a:ln w="19050" cap="flat" cmpd="sng" algn="in">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xml><?xml version="1.0" encoding="utf-8"?>
<a:theme xmlns:a="http://schemas.openxmlformats.org/drawingml/2006/main" xmlns:r="http://schemas.openxmlformats.org/officeDocument/2006/relationships" name="Cadrage">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pitchFamily="0" charset="1"/>
        <a:ea typeface=""/>
        <a:cs typeface=""/>
      </a:majorFont>
      <a:minorFont>
        <a:latin typeface="Franklin Gothic Book" panose="020B0503020102020204"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in">
          <a:prstDash val="solid"/>
        </a:ln>
        <a:ln w="34925" cap="flat" cmpd="sng" algn="in">
          <a:prstDash val="solid"/>
        </a:ln>
        <a:ln w="19050" cap="flat" cmpd="sng" algn="in">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xml><?xml version="1.0" encoding="utf-8"?>
<a:theme xmlns:a="http://schemas.openxmlformats.org/drawingml/2006/main" xmlns:r="http://schemas.openxmlformats.org/officeDocument/2006/relationships" name="Cadrage">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pitchFamily="0" charset="1"/>
        <a:ea typeface=""/>
        <a:cs typeface=""/>
      </a:majorFont>
      <a:minorFont>
        <a:latin typeface="Franklin Gothic Book" panose="020B0503020102020204"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in">
          <a:prstDash val="solid"/>
        </a:ln>
        <a:ln w="34925" cap="flat" cmpd="sng" algn="in">
          <a:prstDash val="solid"/>
        </a:ln>
        <a:ln w="19050" cap="flat" cmpd="sng" algn="in">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Cadrage">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pitchFamily="0" charset="1"/>
        <a:ea typeface=""/>
        <a:cs typeface=""/>
      </a:majorFont>
      <a:minorFont>
        <a:latin typeface="Franklin Gothic Book" panose="020B0503020102020204"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in">
          <a:prstDash val="solid"/>
        </a:ln>
        <a:ln w="34925" cap="flat" cmpd="sng" algn="in">
          <a:prstDash val="solid"/>
        </a:ln>
        <a:ln w="19050" cap="flat" cmpd="sng" algn="in">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Cadrage">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pitchFamily="0" charset="1"/>
        <a:ea typeface=""/>
        <a:cs typeface=""/>
      </a:majorFont>
      <a:minorFont>
        <a:latin typeface="Franklin Gothic Book" panose="020B0503020102020204"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in">
          <a:prstDash val="solid"/>
        </a:ln>
        <a:ln w="34925" cap="flat" cmpd="sng" algn="in">
          <a:prstDash val="solid"/>
        </a:ln>
        <a:ln w="19050" cap="flat" cmpd="sng" algn="in">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Cadrage">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pitchFamily="0" charset="1"/>
        <a:ea typeface=""/>
        <a:cs typeface=""/>
      </a:majorFont>
      <a:minorFont>
        <a:latin typeface="Franklin Gothic Book" panose="020B0503020102020204"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in">
          <a:prstDash val="solid"/>
        </a:ln>
        <a:ln w="34925" cap="flat" cmpd="sng" algn="in">
          <a:prstDash val="solid"/>
        </a:ln>
        <a:ln w="19050" cap="flat" cmpd="sng" algn="in">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Cadrage">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pitchFamily="0" charset="1"/>
        <a:ea typeface=""/>
        <a:cs typeface=""/>
      </a:majorFont>
      <a:minorFont>
        <a:latin typeface="Franklin Gothic Book" panose="020B0503020102020204"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in">
          <a:prstDash val="solid"/>
        </a:ln>
        <a:ln w="34925" cap="flat" cmpd="sng" algn="in">
          <a:prstDash val="solid"/>
        </a:ln>
        <a:ln w="19050" cap="flat" cmpd="sng" algn="in">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Cadrage">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pitchFamily="0" charset="1"/>
        <a:ea typeface=""/>
        <a:cs typeface=""/>
      </a:majorFont>
      <a:minorFont>
        <a:latin typeface="Franklin Gothic Book" panose="020B0503020102020204"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in">
          <a:prstDash val="solid"/>
        </a:ln>
        <a:ln w="34925" cap="flat" cmpd="sng" algn="in">
          <a:prstDash val="solid"/>
        </a:ln>
        <a:ln w="19050" cap="flat" cmpd="sng" algn="in">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Cadrage">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pitchFamily="0" charset="1"/>
        <a:ea typeface=""/>
        <a:cs typeface=""/>
      </a:majorFont>
      <a:minorFont>
        <a:latin typeface="Franklin Gothic Book" panose="020B0503020102020204"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in">
          <a:prstDash val="solid"/>
        </a:ln>
        <a:ln w="34925" cap="flat" cmpd="sng" algn="in">
          <a:prstDash val="solid"/>
        </a:ln>
        <a:ln w="19050" cap="flat" cmpd="sng" algn="in">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Cadrage">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pitchFamily="0" charset="1"/>
        <a:ea typeface=""/>
        <a:cs typeface=""/>
      </a:majorFont>
      <a:minorFont>
        <a:latin typeface="Franklin Gothic Book" panose="020B0503020102020204"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in">
          <a:prstDash val="solid"/>
        </a:ln>
        <a:ln w="34925" cap="flat" cmpd="sng" algn="in">
          <a:prstDash val="solid"/>
        </a:ln>
        <a:ln w="19050" cap="flat" cmpd="sng" algn="in">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Cadrage">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pitchFamily="0" charset="1"/>
        <a:ea typeface=""/>
        <a:cs typeface=""/>
      </a:majorFont>
      <a:minorFont>
        <a:latin typeface="Franklin Gothic Book" panose="020B0503020102020204" pitchFamily="0" charset="1"/>
        <a:ea typeface=""/>
        <a:cs typeface=""/>
      </a:minorFont>
    </a:fontScheme>
    <a:fmtScheme>
      <a:fillStyleLst>
        <a:solidFill>
          <a:schemeClr val="phClr"/>
        </a:solidFill>
        <a:gradFill>
          <a:gsLst>
            <a:gs pos="0">
              <a:schemeClr val="phClr">
                <a:tint val="67000"/>
                <a:lumMod val="110000"/>
              </a:schemeClr>
            </a:gs>
            <a:gs pos="50000">
              <a:schemeClr val="phClr">
                <a:tint val="73000"/>
                <a:lumMod val="105000"/>
              </a:schemeClr>
            </a:gs>
            <a:gs pos="100000">
              <a:schemeClr val="phClr">
                <a:tint val="81000"/>
                <a:lumMod val="105000"/>
              </a:schemeClr>
            </a:gs>
          </a:gsLst>
          <a:lin ang="5400000" scaled="0"/>
          <a:tileRect l="0" t="0" r="0" b="0"/>
        </a:gradFill>
        <a:gradFill>
          <a:gsLst>
            <a:gs pos="0">
              <a:schemeClr val="phClr">
                <a:tint val="94000"/>
                <a:lumMod val="102000"/>
              </a:schemeClr>
            </a:gs>
            <a:gs pos="50000">
              <a:schemeClr val="phClr">
                <a:shade val="100000"/>
                <a:lumMod val="100000"/>
              </a:schemeClr>
            </a:gs>
            <a:gs pos="100000">
              <a:schemeClr val="phClr">
                <a:shade val="78000"/>
                <a:lumMod val="99000"/>
              </a:schemeClr>
            </a:gs>
          </a:gsLst>
          <a:lin ang="5400000" scaled="0"/>
          <a:tileRect l="0" t="0" r="0" b="0"/>
        </a:gradFill>
      </a:fillStyleLst>
      <a:lnStyleLst>
        <a:ln w="6350" cap="flat" cmpd="sng" algn="in">
          <a:prstDash val="solid"/>
        </a:ln>
        <a:ln w="34925" cap="flat" cmpd="sng" algn="in">
          <a:prstDash val="solid"/>
        </a:ln>
        <a:ln w="19050" cap="flat" cmpd="sng" algn="in">
          <a:prstDash val="solid"/>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TM10001105[[fn=Crop]]</Template>
  <TotalTime>0</TotalTime>
  <Application>LibreOffice/24.8.6.2$Windows_X86_64 LibreOffice_project/6d98ba145e9a8a39fc57bcc76981d1fb1316c60c</Application>
  <AppVersion>15.0000</AppVersion>
  <Words>3358</Words>
  <Paragraphs>208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2024-03-05T15:40:12Z</dcterms:created>
  <dc:creator>Gael Johan</dc:creator>
  <dc:description/>
  <dc:language>fr-FR</dc:language>
  <cp:lastModifiedBy>Gael Johan</cp:lastModifiedBy>
  <dcterms:modified xsi:type="dcterms:W3CDTF">2024-03-05T16:41:19Z</dcterms:modified>
  <cp:revision>1</cp:revision>
  <dc:subject/>
  <dc:title>Comment expliquer les crises financières et réguler le système financier ?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49</vt:i4>
  </property>
</Properties>
</file>