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1" r:id="rId7"/>
    <p:sldId id="260" r:id="rId8"/>
    <p:sldId id="264" r:id="rId9"/>
    <p:sldId id="263" r:id="rId10"/>
    <p:sldId id="265" r:id="rId11"/>
    <p:sldId id="266"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31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8009DD78-177A-4353-817C-57E05252E96D}" type="datetimeFigureOut">
              <a:rPr lang="fr-FR" smtClean="0"/>
              <a:t>11/11/2015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2A26820-BC50-4072-A806-B20C913CBB9A}" type="slidenum">
              <a:rPr lang="fr-FR" smtClean="0"/>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8009DD78-177A-4353-817C-57E05252E96D}" type="datetimeFigureOut">
              <a:rPr lang="fr-FR" smtClean="0"/>
              <a:t>11/11/2015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2A26820-BC50-4072-A806-B20C913CBB9A}" type="slidenum">
              <a:rPr lang="fr-FR" smtClean="0"/>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8009DD78-177A-4353-817C-57E05252E96D}" type="datetimeFigureOut">
              <a:rPr lang="fr-FR" smtClean="0"/>
              <a:t>11/11/2015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2A26820-BC50-4072-A806-B20C913CBB9A}" type="slidenum">
              <a:rPr lang="fr-FR" smtClean="0"/>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8009DD78-177A-4353-817C-57E05252E96D}" type="datetimeFigureOut">
              <a:rPr lang="fr-FR" smtClean="0"/>
              <a:t>11/11/2015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2A26820-BC50-4072-A806-B20C913CBB9A}" type="slidenum">
              <a:rPr lang="fr-FR" smtClean="0"/>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09DD78-177A-4353-817C-57E05252E96D}" type="datetimeFigureOut">
              <a:rPr lang="fr-FR" smtClean="0"/>
              <a:t>11/11/2015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2A26820-BC50-4072-A806-B20C913CBB9A}" type="slidenum">
              <a:rPr lang="fr-FR" smtClean="0"/>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8009DD78-177A-4353-817C-57E05252E96D}" type="datetimeFigureOut">
              <a:rPr lang="fr-FR" smtClean="0"/>
              <a:t>11/11/2015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2A26820-BC50-4072-A806-B20C913CBB9A}" type="slidenum">
              <a:rPr lang="fr-FR" smtClean="0"/>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8009DD78-177A-4353-817C-57E05252E96D}" type="datetimeFigureOut">
              <a:rPr lang="fr-FR" smtClean="0"/>
              <a:t>11/11/2015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2A26820-BC50-4072-A806-B20C913CBB9A}"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8009DD78-177A-4353-817C-57E05252E96D}" type="datetimeFigureOut">
              <a:rPr lang="fr-FR" smtClean="0"/>
              <a:t>11/11/2015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2A26820-BC50-4072-A806-B20C913CBB9A}" type="slidenum">
              <a:rPr lang="fr-FR" smtClean="0"/>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09DD78-177A-4353-817C-57E05252E96D}" type="datetimeFigureOut">
              <a:rPr lang="fr-FR" smtClean="0"/>
              <a:t>11/11/2015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2A26820-BC50-4072-A806-B20C913CBB9A}"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09DD78-177A-4353-817C-57E05252E96D}" type="datetimeFigureOut">
              <a:rPr lang="fr-FR" smtClean="0"/>
              <a:t>11/11/2015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2A26820-BC50-4072-A806-B20C913CBB9A}" type="slidenum">
              <a:rPr lang="fr-FR" smtClean="0"/>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09DD78-177A-4353-817C-57E05252E96D}" type="datetimeFigureOut">
              <a:rPr lang="fr-FR" smtClean="0"/>
              <a:t>11/11/2015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2A26820-BC50-4072-A806-B20C913CBB9A}" type="slidenum">
              <a:rPr lang="fr-FR" smtClean="0"/>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09DD78-177A-4353-817C-57E05252E96D}" type="datetimeFigureOut">
              <a:rPr lang="fr-FR" smtClean="0"/>
              <a:t>11/11/2015</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A26820-BC50-4072-A806-B20C913CBB9A}" type="slidenum">
              <a:rPr lang="fr-FR" smtClean="0"/>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theglobeandmail.com/news/national/a-memorial-for-bomber-command-too-late-for-many/article438229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fr-FR" dirty="0" smtClean="0"/>
              <a:t>B) The Battle of </a:t>
            </a:r>
            <a:r>
              <a:rPr lang="fr-FR" dirty="0" err="1" smtClean="0"/>
              <a:t>Britain</a:t>
            </a:r>
            <a:endParaRPr lang="fr-FR" dirty="0"/>
          </a:p>
        </p:txBody>
      </p:sp>
      <p:sp>
        <p:nvSpPr>
          <p:cNvPr id="7" name="Subtitle 6"/>
          <p:cNvSpPr>
            <a:spLocks noGrp="1"/>
          </p:cNvSpPr>
          <p:nvPr>
            <p:ph type="subTitle" idx="1"/>
          </p:nvPr>
        </p:nvSpPr>
        <p:spPr/>
        <p:txBody>
          <a:bodyPr/>
          <a:lstStyle/>
          <a:p>
            <a:r>
              <a:rPr lang="fr-FR" dirty="0" smtClean="0"/>
              <a:t>1) The Few, the </a:t>
            </a:r>
            <a:r>
              <a:rPr lang="fr-FR" dirty="0" err="1" smtClean="0"/>
              <a:t>origin</a:t>
            </a:r>
            <a:r>
              <a:rPr lang="fr-FR" dirty="0" smtClean="0"/>
              <a:t> of the </a:t>
            </a:r>
            <a:r>
              <a:rPr lang="fr-FR" dirty="0" err="1" smtClean="0"/>
              <a:t>myth</a:t>
            </a: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4"/>
            <a:ext cx="8229600" cy="5328592"/>
          </a:xfrm>
        </p:spPr>
        <p:txBody>
          <a:bodyPr>
            <a:normAutofit fontScale="85000" lnSpcReduction="20000"/>
          </a:bodyPr>
          <a:lstStyle/>
          <a:p>
            <a:pPr>
              <a:buNone/>
            </a:pPr>
            <a:r>
              <a:rPr lang="en-US" b="1" dirty="0" smtClean="0"/>
              <a:t>The Globe and Mail: “A memorial for Bomber Command – too late for many “, </a:t>
            </a:r>
            <a:r>
              <a:rPr lang="fr-FR" dirty="0" smtClean="0"/>
              <a:t>Elizabeth </a:t>
            </a:r>
            <a:r>
              <a:rPr lang="fr-FR" dirty="0" err="1" smtClean="0"/>
              <a:t>Renzetti</a:t>
            </a:r>
            <a:r>
              <a:rPr lang="fr-FR" dirty="0" smtClean="0"/>
              <a:t> </a:t>
            </a:r>
            <a:endParaRPr lang="en-US" b="1" dirty="0" smtClean="0"/>
          </a:p>
          <a:p>
            <a:pPr>
              <a:buNone/>
            </a:pPr>
            <a:r>
              <a:rPr lang="en-US" sz="1600" dirty="0" smtClean="0">
                <a:hlinkClick r:id="rId2"/>
              </a:rPr>
              <a:t>http://www.theglobeandmail.com/news/national/a-memorial-for-bomber-command-too-late-for-many/article4382292/</a:t>
            </a:r>
            <a:endParaRPr lang="en-US" sz="1600" dirty="0" smtClean="0"/>
          </a:p>
          <a:p>
            <a:pPr>
              <a:buNone/>
            </a:pPr>
            <a:endParaRPr lang="en-US" sz="1600" dirty="0" smtClean="0"/>
          </a:p>
          <a:p>
            <a:pPr algn="just">
              <a:buNone/>
            </a:pPr>
            <a:r>
              <a:rPr lang="en-US" dirty="0" smtClean="0"/>
              <a:t>For decades, they lived without a memorial to their efforts, and you can still hear grinding of teeth over the fact that Winston Churchill failed to mention Bomber Command in his victory speech. Simply, the Allies were too embarrassed by the trail of flattened and charred German cities, and the number of dead civilians, to acknowledge the contribution of the men who’d flown and navigated the planes – and dropped their bombs when they were told to. As British veteran Harry Irons, rear gunner, told the BBC this week, “It was a kick in the teeth, the way we was completely forgotten.”</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827584" y="548680"/>
            <a:ext cx="6400800" cy="1008112"/>
          </a:xfrm>
        </p:spPr>
        <p:txBody>
          <a:bodyPr>
            <a:normAutofit lnSpcReduction="10000"/>
          </a:bodyPr>
          <a:lstStyle/>
          <a:p>
            <a:r>
              <a:rPr lang="fr-FR" dirty="0" smtClean="0"/>
              <a:t>3) The </a:t>
            </a:r>
            <a:r>
              <a:rPr lang="fr-FR" dirty="0" err="1" smtClean="0"/>
              <a:t>myth</a:t>
            </a:r>
            <a:r>
              <a:rPr lang="fr-FR" dirty="0" smtClean="0"/>
              <a:t> </a:t>
            </a:r>
            <a:r>
              <a:rPr lang="fr-FR" dirty="0" err="1" smtClean="0"/>
              <a:t>criticized</a:t>
            </a:r>
            <a:r>
              <a:rPr lang="fr-FR" dirty="0" smtClean="0"/>
              <a:t> by </a:t>
            </a:r>
            <a:r>
              <a:rPr lang="fr-FR" dirty="0" err="1" smtClean="0"/>
              <a:t>historians</a:t>
            </a:r>
            <a:r>
              <a:rPr lang="fr-FR" dirty="0" smtClean="0"/>
              <a:t>: the Battle of </a:t>
            </a:r>
            <a:r>
              <a:rPr lang="fr-FR" dirty="0" err="1" smtClean="0"/>
              <a:t>Britain</a:t>
            </a:r>
            <a:r>
              <a:rPr lang="fr-FR" dirty="0" smtClean="0"/>
              <a:t> </a:t>
            </a:r>
            <a:r>
              <a:rPr lang="fr-FR"/>
              <a:t>d</a:t>
            </a:r>
            <a:r>
              <a:rPr lang="fr-FR" smtClean="0"/>
              <a:t>ebate</a:t>
            </a: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259632" y="548680"/>
            <a:ext cx="6400800" cy="936104"/>
          </a:xfrm>
        </p:spPr>
        <p:txBody>
          <a:bodyPr/>
          <a:lstStyle/>
          <a:p>
            <a:r>
              <a:rPr lang="fr-FR" dirty="0" smtClean="0"/>
              <a:t>2) The </a:t>
            </a:r>
            <a:r>
              <a:rPr lang="fr-FR" dirty="0" err="1" smtClean="0"/>
              <a:t>myth</a:t>
            </a:r>
            <a:r>
              <a:rPr lang="fr-FR" dirty="0" smtClean="0"/>
              <a:t> </a:t>
            </a:r>
            <a:r>
              <a:rPr lang="fr-FR" dirty="0" err="1" smtClean="0"/>
              <a:t>is</a:t>
            </a:r>
            <a:r>
              <a:rPr lang="fr-FR" dirty="0" smtClean="0"/>
              <a:t> </a:t>
            </a:r>
            <a:r>
              <a:rPr lang="fr-FR" dirty="0" err="1" smtClean="0"/>
              <a:t>perpetuated</a:t>
            </a:r>
            <a:endParaRPr lang="fr-FR" dirty="0"/>
          </a:p>
        </p:txBody>
      </p:sp>
      <p:sp>
        <p:nvSpPr>
          <p:cNvPr id="6" name="TextBox 5"/>
          <p:cNvSpPr txBox="1"/>
          <p:nvPr/>
        </p:nvSpPr>
        <p:spPr>
          <a:xfrm>
            <a:off x="395536" y="1700808"/>
            <a:ext cx="8352928" cy="1569660"/>
          </a:xfrm>
          <a:prstGeom prst="rect">
            <a:avLst/>
          </a:prstGeom>
          <a:noFill/>
        </p:spPr>
        <p:txBody>
          <a:bodyPr wrap="square" rtlCol="0">
            <a:spAutoFit/>
          </a:bodyPr>
          <a:lstStyle/>
          <a:p>
            <a:pPr>
              <a:buFont typeface="Arial" pitchFamily="34" charset="0"/>
              <a:buChar char="•"/>
            </a:pPr>
            <a:r>
              <a:rPr lang="fr-FR" sz="3200" dirty="0" smtClean="0"/>
              <a:t> </a:t>
            </a:r>
            <a:r>
              <a:rPr lang="fr-FR" sz="3200" i="1" dirty="0" smtClean="0"/>
              <a:t>Battle of </a:t>
            </a:r>
            <a:r>
              <a:rPr lang="fr-FR" sz="3200" i="1" dirty="0" err="1" smtClean="0"/>
              <a:t>Britain</a:t>
            </a:r>
            <a:r>
              <a:rPr lang="fr-FR" sz="3200" dirty="0" smtClean="0"/>
              <a:t>, Guy Hamilton, 1969</a:t>
            </a:r>
          </a:p>
          <a:p>
            <a:pPr>
              <a:buFont typeface="Arial" pitchFamily="34" charset="0"/>
              <a:buChar char="•"/>
            </a:pPr>
            <a:r>
              <a:rPr lang="fr-FR" sz="3200" dirty="0" smtClean="0"/>
              <a:t> Battle of </a:t>
            </a:r>
            <a:r>
              <a:rPr lang="fr-FR" sz="3200" dirty="0" err="1" smtClean="0"/>
              <a:t>Britain</a:t>
            </a:r>
            <a:r>
              <a:rPr lang="fr-FR" sz="3200" dirty="0" smtClean="0"/>
              <a:t> </a:t>
            </a:r>
            <a:r>
              <a:rPr lang="fr-FR" sz="3200" dirty="0" err="1" smtClean="0"/>
              <a:t>Memorial</a:t>
            </a:r>
            <a:r>
              <a:rPr lang="fr-FR" sz="3200" dirty="0" smtClean="0"/>
              <a:t>, Capel-le-</a:t>
            </a:r>
            <a:r>
              <a:rPr lang="fr-FR" sz="3200" dirty="0" err="1" smtClean="0"/>
              <a:t>Ferne</a:t>
            </a:r>
            <a:r>
              <a:rPr lang="fr-FR" sz="3200" dirty="0" smtClean="0"/>
              <a:t>, 1993</a:t>
            </a:r>
          </a:p>
          <a:p>
            <a:pPr>
              <a:buFont typeface="Arial" pitchFamily="34" charset="0"/>
              <a:buChar char="•"/>
            </a:pPr>
            <a:r>
              <a:rPr lang="fr-FR" sz="3200" dirty="0" smtClean="0"/>
              <a:t> Battle of </a:t>
            </a:r>
            <a:r>
              <a:rPr lang="fr-FR" sz="3200" dirty="0" err="1" smtClean="0"/>
              <a:t>Britain</a:t>
            </a:r>
            <a:r>
              <a:rPr lang="fr-FR" sz="3200" dirty="0" smtClean="0"/>
              <a:t> Monument, London, 2005</a:t>
            </a:r>
            <a:endParaRPr lang="fr-F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19672" y="980728"/>
            <a:ext cx="5969000" cy="4330700"/>
          </a:xfrm>
          <a:prstGeom prst="rect">
            <a:avLst/>
          </a:prstGeom>
          <a:noFill/>
          <a:ln w="9525">
            <a:noFill/>
            <a:miter lim="800000"/>
            <a:headEnd/>
            <a:tailEnd/>
          </a:ln>
          <a:effectLst/>
        </p:spPr>
      </p:pic>
      <p:sp>
        <p:nvSpPr>
          <p:cNvPr id="5" name="TextBox 4"/>
          <p:cNvSpPr txBox="1"/>
          <p:nvPr/>
        </p:nvSpPr>
        <p:spPr>
          <a:xfrm>
            <a:off x="2195736" y="404664"/>
            <a:ext cx="4032448" cy="584775"/>
          </a:xfrm>
          <a:prstGeom prst="rect">
            <a:avLst/>
          </a:prstGeom>
          <a:noFill/>
        </p:spPr>
        <p:txBody>
          <a:bodyPr wrap="square" rtlCol="0">
            <a:spAutoFit/>
          </a:bodyPr>
          <a:lstStyle/>
          <a:p>
            <a:r>
              <a:rPr lang="fr-FR" sz="3200" dirty="0" err="1" smtClean="0"/>
              <a:t>German</a:t>
            </a:r>
            <a:r>
              <a:rPr lang="fr-FR" sz="3200" dirty="0" smtClean="0"/>
              <a:t> Bomber</a:t>
            </a:r>
            <a:endParaRPr lang="fr-FR"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200" dirty="0" smtClean="0"/>
              <a:t>Air-raid look-outs (Observer Corps)</a:t>
            </a:r>
            <a:endParaRPr lang="fr-FR" sz="32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587873" y="1698102"/>
            <a:ext cx="5968254" cy="4330159"/>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200" dirty="0" err="1" smtClean="0"/>
              <a:t>Aircraft</a:t>
            </a:r>
            <a:r>
              <a:rPr lang="fr-FR" sz="3200" dirty="0" smtClean="0"/>
              <a:t> </a:t>
            </a:r>
            <a:r>
              <a:rPr lang="fr-FR" sz="3200" dirty="0" err="1" smtClean="0"/>
              <a:t>factory</a:t>
            </a:r>
            <a:r>
              <a:rPr lang="fr-FR" sz="3200" dirty="0" smtClean="0"/>
              <a:t> </a:t>
            </a:r>
            <a:r>
              <a:rPr lang="fr-FR" sz="3200" dirty="0" err="1" smtClean="0"/>
              <a:t>workers</a:t>
            </a:r>
            <a:endParaRPr lang="fr-FR" sz="32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587873" y="1698102"/>
            <a:ext cx="5968254" cy="4330159"/>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200" dirty="0" smtClean="0"/>
              <a:t>Air Raid </a:t>
            </a:r>
            <a:r>
              <a:rPr lang="fr-FR" sz="3200" dirty="0" err="1" smtClean="0"/>
              <a:t>Patrol</a:t>
            </a:r>
            <a:r>
              <a:rPr lang="fr-FR" sz="3200" dirty="0" smtClean="0"/>
              <a:t> </a:t>
            </a:r>
            <a:r>
              <a:rPr lang="fr-FR" sz="3200" dirty="0" err="1" smtClean="0"/>
              <a:t>wardens</a:t>
            </a:r>
            <a:r>
              <a:rPr lang="fr-FR" sz="3200" dirty="0" smtClean="0"/>
              <a:t> </a:t>
            </a:r>
            <a:r>
              <a:rPr lang="fr-FR" sz="3200" dirty="0" err="1" smtClean="0"/>
              <a:t>during</a:t>
            </a:r>
            <a:r>
              <a:rPr lang="fr-FR" sz="3200" dirty="0" smtClean="0"/>
              <a:t> the Blitz</a:t>
            </a:r>
            <a:endParaRPr lang="fr-FR" sz="3200"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587873" y="1698102"/>
            <a:ext cx="5968254" cy="4330159"/>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200" dirty="0" err="1" smtClean="0"/>
              <a:t>Family</a:t>
            </a:r>
            <a:r>
              <a:rPr lang="fr-FR" sz="3200" dirty="0" smtClean="0"/>
              <a:t> in an Anderson </a:t>
            </a:r>
            <a:r>
              <a:rPr lang="fr-FR" sz="3200" dirty="0" err="1" smtClean="0"/>
              <a:t>shelter</a:t>
            </a:r>
            <a:endParaRPr lang="fr-FR" sz="3200"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1587873" y="1698102"/>
            <a:ext cx="5968254" cy="4330159"/>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200" dirty="0" err="1" smtClean="0"/>
              <a:t>Aircraft</a:t>
            </a:r>
            <a:r>
              <a:rPr lang="fr-FR" sz="3200" dirty="0" smtClean="0"/>
              <a:t> </a:t>
            </a:r>
            <a:r>
              <a:rPr lang="fr-FR" sz="3200" dirty="0" err="1" smtClean="0"/>
              <a:t>ground</a:t>
            </a:r>
            <a:r>
              <a:rPr lang="fr-FR" sz="3200" dirty="0" smtClean="0"/>
              <a:t> </a:t>
            </a:r>
            <a:r>
              <a:rPr lang="fr-FR" sz="3200" dirty="0" err="1" smtClean="0"/>
              <a:t>crew</a:t>
            </a:r>
            <a:endParaRPr lang="fr-FR" sz="3200"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1587873" y="1698102"/>
            <a:ext cx="5968254" cy="4330159"/>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3"/>
            <a:ext cx="8229600" cy="792088"/>
          </a:xfrm>
        </p:spPr>
        <p:txBody>
          <a:bodyPr/>
          <a:lstStyle/>
          <a:p>
            <a:r>
              <a:rPr lang="fr-FR" dirty="0" smtClean="0"/>
              <a:t>RAF Bomber Command </a:t>
            </a:r>
            <a:r>
              <a:rPr lang="fr-FR" dirty="0" err="1" smtClean="0"/>
              <a:t>Memorial</a:t>
            </a:r>
            <a:r>
              <a:rPr lang="fr-FR" dirty="0" smtClean="0"/>
              <a:t>, 2012</a:t>
            </a:r>
            <a:endParaRPr lang="fr-FR" dirty="0"/>
          </a:p>
        </p:txBody>
      </p:sp>
      <p:sp>
        <p:nvSpPr>
          <p:cNvPr id="4" name="Rectangle 3"/>
          <p:cNvSpPr/>
          <p:nvPr/>
        </p:nvSpPr>
        <p:spPr>
          <a:xfrm>
            <a:off x="611560" y="1268760"/>
            <a:ext cx="8136904" cy="4185761"/>
          </a:xfrm>
          <a:prstGeom prst="rect">
            <a:avLst/>
          </a:prstGeom>
        </p:spPr>
        <p:txBody>
          <a:bodyPr wrap="square">
            <a:spAutoFit/>
          </a:bodyPr>
          <a:lstStyle/>
          <a:p>
            <a:r>
              <a:rPr lang="en-US" sz="2400" b="1" dirty="0" smtClean="0"/>
              <a:t>Daily Mail, June 27, 2012: </a:t>
            </a:r>
            <a:r>
              <a:rPr lang="en-US" sz="2400" b="1" dirty="0" err="1" smtClean="0"/>
              <a:t>Defence</a:t>
            </a:r>
            <a:r>
              <a:rPr lang="en-US" sz="2400" b="1" dirty="0" smtClean="0"/>
              <a:t> Secretary branded a 'hypocrite' for saying he will go to Bomber Command Memorial unveiling despite refusing to pay for ceremony</a:t>
            </a:r>
            <a:br>
              <a:rPr lang="en-US" sz="2400" b="1" dirty="0" smtClean="0"/>
            </a:br>
            <a:endParaRPr lang="en-US" sz="2400" b="1" dirty="0" smtClean="0"/>
          </a:p>
          <a:p>
            <a:r>
              <a:rPr lang="en-US" sz="2400" b="1" dirty="0" smtClean="0"/>
              <a:t>Veterans have stumped up their own money and put their homes at risk</a:t>
            </a:r>
            <a:endParaRPr lang="en-US" sz="2400" dirty="0" smtClean="0"/>
          </a:p>
          <a:p>
            <a:r>
              <a:rPr lang="en-US" sz="2400" b="1" dirty="0" smtClean="0"/>
              <a:t>New monument took five years to save for and cost £6.5m to build</a:t>
            </a:r>
            <a:endParaRPr lang="en-US" sz="2400" dirty="0" smtClean="0"/>
          </a:p>
          <a:p>
            <a:r>
              <a:rPr lang="en-US" sz="2400" dirty="0"/>
              <a:t/>
            </a:r>
            <a:br>
              <a:rPr lang="en-US" sz="2400" dirty="0"/>
            </a:br>
            <a:r>
              <a:rPr lang="en-US" sz="1600" dirty="0" smtClean="0"/>
              <a:t>http://www.dailymail.co.uk/news/article-2165396/Philip-Hammond-branded-hypocrite-saying-memorial-unveiling-despite-refusing-pay-ceremony.html</a:t>
            </a:r>
            <a:r>
              <a:rPr lang="en-US" dirty="0"/>
              <a:t/>
            </a:r>
            <a:br>
              <a:rPr lang="en-US" dirty="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262</Words>
  <Application>Microsoft Office PowerPoint</Application>
  <PresentationFormat>On-screen Show (4:3)</PresentationFormat>
  <Paragraphs>22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B) The Battle of Britain</vt:lpstr>
      <vt:lpstr>Slide 2</vt:lpstr>
      <vt:lpstr>Slide 3</vt:lpstr>
      <vt:lpstr>Air-raid look-outs (Observer Corps)</vt:lpstr>
      <vt:lpstr>Aircraft factory workers</vt:lpstr>
      <vt:lpstr>Air Raid Patrol wardens during the Blitz</vt:lpstr>
      <vt:lpstr>Family in an Anderson shelter</vt:lpstr>
      <vt:lpstr>Aircraft ground crew</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 The Battle of Britain</dc:title>
  <dc:creator>Julie (windows)</dc:creator>
  <cp:lastModifiedBy>Julie (windows)</cp:lastModifiedBy>
  <cp:revision>16</cp:revision>
  <dcterms:created xsi:type="dcterms:W3CDTF">2015-11-11T15:06:36Z</dcterms:created>
  <dcterms:modified xsi:type="dcterms:W3CDTF">2015-11-11T17:43:29Z</dcterms:modified>
</cp:coreProperties>
</file>