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B15168-8DBF-4C34-AB24-38D441BEBC51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7800890-411D-4074-AC99-DB2DEE1FF68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AAE43-CB53-41AC-8CE7-702C976F77CD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8AB9C-164F-40E6-B37F-161B90B9C93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A725B-8EF0-4163-8244-CF41E7DEFC15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4772D-DB64-406F-A3F7-259FD1866D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C6147-6CE8-426E-8A57-32F4248585E3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3CDE-FC15-4819-9D4D-E2CE1F349C3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9941-12EF-4A63-AE7B-3B26B4FD9F4E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A60D-4676-4829-B16B-B2A4C0DD0C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57C62-78BF-4334-BECF-AD7B94DC31AC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ADD8-AEDB-48C0-9254-11D5942DD8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1EBF-25E9-484D-BFB6-2C83893043B3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1DBCC-EC00-4F6E-AF5D-2DF16571BA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A67C1-F82C-4E3B-BFE0-113903EE4C64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E75B1-D9FD-4397-AF74-C970335D5D3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4CBC2-B670-4BBB-8318-14013A4DCC2D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0A1B-9B69-48BB-AEEB-1802FCB48D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A6D30-C942-4AF5-BE91-1574F195ACC9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D287-49A4-45CB-9A7D-EF2BCC2ABB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0CA9B-8AE5-4C4E-A3DD-6DF3D44F7582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E8F6-0A44-4168-80CD-528A69713D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1BF9-35DD-4068-B8E0-8B3E161C13FC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571F-E757-4EC4-99B9-A3848FC642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42A2F-72C3-4FDA-8813-C5B297546BBF}" type="datetimeFigureOut">
              <a:rPr lang="fr-FR"/>
              <a:pPr>
                <a:defRPr/>
              </a:pPr>
              <a:t>27/04/2017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5AB31-95C1-493A-A3A1-6A828505EC5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u="sng" dirty="0" smtClean="0"/>
              <a:t>The situation </a:t>
            </a:r>
            <a:r>
              <a:rPr lang="fr-FR" u="sng" dirty="0" err="1" smtClean="0"/>
              <a:t>before</a:t>
            </a:r>
            <a:r>
              <a:rPr lang="fr-FR" u="sng" dirty="0" smtClean="0"/>
              <a:t> the </a:t>
            </a:r>
            <a:r>
              <a:rPr lang="fr-FR" u="sng" dirty="0" err="1" smtClean="0"/>
              <a:t>attacks</a:t>
            </a:r>
            <a:r>
              <a:rPr lang="fr-FR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Key </a:t>
            </a:r>
            <a:r>
              <a:rPr lang="fr-FR" dirty="0" err="1" smtClean="0"/>
              <a:t>role</a:t>
            </a:r>
            <a:r>
              <a:rPr lang="fr-FR" dirty="0" smtClean="0"/>
              <a:t> in </a:t>
            </a:r>
            <a:r>
              <a:rPr lang="fr-FR" dirty="0" err="1" smtClean="0"/>
              <a:t>negotiation</a:t>
            </a:r>
            <a:r>
              <a:rPr lang="fr-FR" dirty="0" smtClean="0"/>
              <a:t> to restore the </a:t>
            </a:r>
            <a:r>
              <a:rPr lang="fr-FR" dirty="0" err="1" smtClean="0"/>
              <a:t>peace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Ex: Oslo Agreement, 1993; </a:t>
            </a:r>
            <a:r>
              <a:rPr lang="fr-FR" dirty="0" err="1" smtClean="0"/>
              <a:t>signing</a:t>
            </a:r>
            <a:r>
              <a:rPr lang="fr-FR" dirty="0" smtClean="0"/>
              <a:t> </a:t>
            </a:r>
            <a:r>
              <a:rPr lang="fr-FR" dirty="0" err="1" smtClean="0"/>
              <a:t>ceremony</a:t>
            </a:r>
            <a:r>
              <a:rPr lang="fr-FR" dirty="0" smtClean="0"/>
              <a:t> in the White House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Ex: NATO forces in </a:t>
            </a:r>
            <a:r>
              <a:rPr lang="fr-FR" dirty="0" err="1" smtClean="0"/>
              <a:t>Bosnia</a:t>
            </a:r>
            <a:r>
              <a:rPr lang="fr-FR" dirty="0" smtClean="0"/>
              <a:t> (1994), and Kosovo (1999)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American </a:t>
            </a:r>
            <a:r>
              <a:rPr lang="fr-FR" dirty="0" err="1" smtClean="0"/>
              <a:t>economy</a:t>
            </a:r>
            <a:r>
              <a:rPr lang="fr-FR" dirty="0" smtClean="0"/>
              <a:t>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powerful</a:t>
            </a:r>
            <a:r>
              <a:rPr lang="fr-FR" dirty="0" smtClean="0"/>
              <a:t>, but </a:t>
            </a:r>
            <a:r>
              <a:rPr lang="fr-FR" dirty="0" err="1" smtClean="0"/>
              <a:t>suffers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global </a:t>
            </a:r>
            <a:r>
              <a:rPr lang="fr-FR" dirty="0" err="1" smtClean="0"/>
              <a:t>competition</a:t>
            </a:r>
            <a:r>
              <a:rPr lang="fr-FR" dirty="0" smtClean="0"/>
              <a:t> (</a:t>
            </a:r>
            <a:r>
              <a:rPr lang="fr-FR" dirty="0" err="1" smtClean="0"/>
              <a:t>trade</a:t>
            </a:r>
            <a:r>
              <a:rPr lang="fr-FR" dirty="0" smtClean="0"/>
              <a:t> balance in </a:t>
            </a:r>
            <a:r>
              <a:rPr lang="fr-FR" dirty="0" err="1" smtClean="0"/>
              <a:t>deficit</a:t>
            </a:r>
            <a:r>
              <a:rPr lang="fr-FR" dirty="0" smtClean="0"/>
              <a:t>; </a:t>
            </a:r>
            <a:r>
              <a:rPr lang="fr-FR" dirty="0" err="1" smtClean="0"/>
              <a:t>creditor</a:t>
            </a:r>
            <a:r>
              <a:rPr lang="fr-FR" dirty="0" smtClean="0"/>
              <a:t> = China)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BUT, soft power; innovation center; attractive country (migrants)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8000"/>
                </a:solidFill>
                <a:latin typeface="Liberation Sans" pitchFamily="34" charset="0"/>
              </a:rPr>
              <a:t>B) 2001 : the end of the "American century" ?</a:t>
            </a:r>
            <a:endParaRPr lang="fr-FR" dirty="0"/>
          </a:p>
        </p:txBody>
      </p:sp>
      <p:pic>
        <p:nvPicPr>
          <p:cNvPr id="5" name="Picture 4" descr="Bill_Clinton,_Yitzhak_Rabin,_Yasser_Arafat_at_the_White_House_1993-09-1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125538"/>
            <a:ext cx="7339012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8313" y="620713"/>
            <a:ext cx="8229600" cy="55451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9/11 and </a:t>
            </a:r>
            <a:r>
              <a:rPr lang="fr-FR" dirty="0" err="1" smtClean="0"/>
              <a:t>its</a:t>
            </a:r>
            <a:r>
              <a:rPr lang="fr-FR" dirty="0" smtClean="0"/>
              <a:t> impact on American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Text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Unilateralist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explicit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New slogan « </a:t>
            </a:r>
            <a:r>
              <a:rPr lang="fr-FR" dirty="0" err="1" smtClean="0"/>
              <a:t>America</a:t>
            </a:r>
            <a:r>
              <a:rPr lang="fr-FR" dirty="0" smtClean="0"/>
              <a:t> first 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Ex: </a:t>
            </a:r>
            <a:r>
              <a:rPr lang="fr-FR" dirty="0" err="1" smtClean="0"/>
              <a:t>War</a:t>
            </a:r>
            <a:r>
              <a:rPr lang="fr-FR" dirty="0" smtClean="0"/>
              <a:t> in Iraq, 2003. First </a:t>
            </a:r>
            <a:r>
              <a:rPr lang="fr-FR" dirty="0" err="1" smtClean="0"/>
              <a:t>preventive</a:t>
            </a:r>
            <a:r>
              <a:rPr lang="fr-FR" dirty="0" smtClean="0"/>
              <a:t> </a:t>
            </a:r>
            <a:r>
              <a:rPr lang="fr-FR" dirty="0" err="1" smtClean="0"/>
              <a:t>war</a:t>
            </a:r>
            <a:r>
              <a:rPr lang="fr-FR" dirty="0" smtClean="0"/>
              <a:t> (no </a:t>
            </a:r>
            <a:r>
              <a:rPr lang="fr-FR" dirty="0" err="1" smtClean="0"/>
              <a:t>aggression</a:t>
            </a:r>
            <a:r>
              <a:rPr lang="fr-FR" dirty="0" smtClean="0"/>
              <a:t>, suspicion of </a:t>
            </a:r>
            <a:r>
              <a:rPr lang="fr-FR" dirty="0" err="1" smtClean="0"/>
              <a:t>WMDs</a:t>
            </a:r>
            <a:r>
              <a:rPr lang="fr-FR" dirty="0" smtClean="0"/>
              <a:t>) </a:t>
            </a:r>
            <a:r>
              <a:rPr lang="fr-FR" dirty="0" err="1" smtClean="0"/>
              <a:t>launched</a:t>
            </a:r>
            <a:r>
              <a:rPr lang="fr-FR" dirty="0" smtClean="0"/>
              <a:t> </a:t>
            </a:r>
            <a:r>
              <a:rPr lang="fr-FR" dirty="0" err="1" smtClean="0"/>
              <a:t>without</a:t>
            </a:r>
            <a:r>
              <a:rPr lang="fr-FR" dirty="0" smtClean="0"/>
              <a:t> UN </a:t>
            </a:r>
            <a:r>
              <a:rPr lang="fr-FR" dirty="0" err="1" smtClean="0"/>
              <a:t>approval</a:t>
            </a:r>
            <a:r>
              <a:rPr lang="fr-FR" dirty="0" smtClean="0"/>
              <a:t> and </a:t>
            </a:r>
            <a:r>
              <a:rPr lang="fr-FR" dirty="0" err="1" smtClean="0"/>
              <a:t>against</a:t>
            </a:r>
            <a:r>
              <a:rPr lang="fr-FR" dirty="0" smtClean="0"/>
              <a:t> the </a:t>
            </a:r>
            <a:r>
              <a:rPr lang="fr-FR" dirty="0" err="1" smtClean="0"/>
              <a:t>judgment</a:t>
            </a:r>
            <a:r>
              <a:rPr lang="fr-FR" dirty="0" smtClean="0"/>
              <a:t> of allies </a:t>
            </a:r>
            <a:r>
              <a:rPr lang="fr-FR" dirty="0" err="1" smtClean="0"/>
              <a:t>such</a:t>
            </a:r>
            <a:r>
              <a:rPr lang="fr-FR" dirty="0" smtClean="0"/>
              <a:t> as Germany, France and Canada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« </a:t>
            </a:r>
            <a:r>
              <a:rPr lang="fr-FR" dirty="0" err="1" smtClean="0"/>
              <a:t>War</a:t>
            </a:r>
            <a:r>
              <a:rPr lang="fr-FR" dirty="0" smtClean="0"/>
              <a:t> on </a:t>
            </a:r>
            <a:r>
              <a:rPr lang="fr-FR" dirty="0" err="1" smtClean="0"/>
              <a:t>Terror</a:t>
            </a:r>
            <a:r>
              <a:rPr lang="fr-FR" dirty="0" smtClean="0"/>
              <a:t> » = new </a:t>
            </a:r>
            <a:r>
              <a:rPr lang="fr-FR" dirty="0" err="1" smtClean="0"/>
              <a:t>crusade</a:t>
            </a:r>
            <a:r>
              <a:rPr lang="fr-FR" dirty="0" smtClean="0"/>
              <a:t>; the US </a:t>
            </a:r>
            <a:r>
              <a:rPr lang="fr-FR" dirty="0" err="1" smtClean="0"/>
              <a:t>is</a:t>
            </a:r>
            <a:r>
              <a:rPr lang="fr-FR" dirty="0" smtClean="0"/>
              <a:t> the leader; world </a:t>
            </a:r>
            <a:r>
              <a:rPr lang="fr-FR" dirty="0" err="1" smtClean="0"/>
              <a:t>considered</a:t>
            </a:r>
            <a:r>
              <a:rPr lang="fr-FR" dirty="0" smtClean="0"/>
              <a:t> by US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as </a:t>
            </a:r>
            <a:r>
              <a:rPr lang="fr-FR" dirty="0" err="1" smtClean="0"/>
              <a:t>divided</a:t>
            </a:r>
            <a:r>
              <a:rPr lang="fr-FR" dirty="0"/>
              <a:t> </a:t>
            </a:r>
            <a:r>
              <a:rPr lang="fr-FR" dirty="0" smtClean="0"/>
              <a:t>in </a:t>
            </a:r>
            <a:r>
              <a:rPr lang="fr-FR" dirty="0" err="1" smtClean="0"/>
              <a:t>two</a:t>
            </a:r>
            <a:r>
              <a:rPr lang="fr-FR" dirty="0" smtClean="0"/>
              <a:t> (Good vs. </a:t>
            </a:r>
            <a:r>
              <a:rPr lang="fr-FR" dirty="0" err="1" smtClean="0"/>
              <a:t>Evil</a:t>
            </a:r>
            <a:r>
              <a:rPr lang="fr-FR" dirty="0" smtClean="0"/>
              <a:t>; « us » vs. « </a:t>
            </a:r>
            <a:r>
              <a:rPr lang="fr-FR" dirty="0" err="1"/>
              <a:t>t</a:t>
            </a:r>
            <a:r>
              <a:rPr lang="fr-FR" dirty="0" err="1" smtClean="0"/>
              <a:t>hem</a:t>
            </a:r>
            <a:r>
              <a:rPr lang="fr-FR" dirty="0" smtClean="0"/>
              <a:t> »)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Content Placeholder 3" descr="advertisment for aircraft carri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263" y="2997200"/>
            <a:ext cx="3883025" cy="2835275"/>
          </a:xfrm>
        </p:spPr>
      </p:pic>
      <p:pic>
        <p:nvPicPr>
          <p:cNvPr id="16386" name="Picture 4" descr="new US policy sept 17 200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33375"/>
            <a:ext cx="5010150" cy="403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395288" y="4365625"/>
            <a:ext cx="4537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Cartoon by Dary Cagle, september 17, 2001</a:t>
            </a: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5364163" y="1916113"/>
            <a:ext cx="3384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Advertisement for the future aircraft carrier ‘George Bush’ (launched 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u="sng" dirty="0" smtClean="0"/>
              <a:t>A </a:t>
            </a:r>
            <a:r>
              <a:rPr lang="fr-FR" u="sng" dirty="0" err="1" smtClean="0"/>
              <a:t>degraded</a:t>
            </a:r>
            <a:r>
              <a:rPr lang="fr-FR" u="sng" dirty="0" smtClean="0"/>
              <a:t> moral </a:t>
            </a:r>
            <a:r>
              <a:rPr lang="fr-FR" u="sng" dirty="0" err="1" smtClean="0"/>
              <a:t>authority</a:t>
            </a:r>
            <a:endParaRPr lang="fr-FR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Patriot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, </a:t>
            </a:r>
            <a:r>
              <a:rPr lang="fr-FR" dirty="0" err="1" smtClean="0"/>
              <a:t>october</a:t>
            </a:r>
            <a:r>
              <a:rPr lang="fr-FR" dirty="0" smtClean="0"/>
              <a:t> 2001 (</a:t>
            </a:r>
            <a:r>
              <a:rPr lang="fr-FR" dirty="0" err="1" smtClean="0"/>
              <a:t>limits</a:t>
            </a:r>
            <a:r>
              <a:rPr lang="fr-FR" dirty="0" smtClean="0"/>
              <a:t> civil </a:t>
            </a:r>
            <a:r>
              <a:rPr lang="fr-FR" dirty="0" err="1" smtClean="0"/>
              <a:t>liberties</a:t>
            </a:r>
            <a:r>
              <a:rPr lang="fr-FR" dirty="0" smtClean="0"/>
              <a:t> and right to </a:t>
            </a:r>
            <a:r>
              <a:rPr lang="fr-FR" dirty="0" err="1" smtClean="0"/>
              <a:t>privacy</a:t>
            </a:r>
            <a:r>
              <a:rPr lang="fr-FR" dirty="0" smtClean="0"/>
              <a:t>; </a:t>
            </a:r>
            <a:r>
              <a:rPr lang="fr-FR" dirty="0" err="1" smtClean="0"/>
              <a:t>enemy</a:t>
            </a:r>
            <a:r>
              <a:rPr lang="fr-FR" dirty="0" smtClean="0"/>
              <a:t> combattant </a:t>
            </a:r>
            <a:r>
              <a:rPr lang="fr-FR" dirty="0" err="1" smtClean="0"/>
              <a:t>statute</a:t>
            </a:r>
            <a:r>
              <a:rPr lang="fr-FR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Guantanamo prison (Cuba) and </a:t>
            </a:r>
            <a:r>
              <a:rPr lang="fr-FR" dirty="0" err="1" smtClean="0"/>
              <a:t>harsh</a:t>
            </a:r>
            <a:r>
              <a:rPr lang="fr-FR" dirty="0" smtClean="0"/>
              <a:t> living conditions for </a:t>
            </a:r>
            <a:r>
              <a:rPr lang="fr-FR" dirty="0" err="1" smtClean="0"/>
              <a:t>inmates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Photographs</a:t>
            </a:r>
            <a:r>
              <a:rPr lang="fr-FR" dirty="0" smtClean="0"/>
              <a:t> </a:t>
            </a:r>
            <a:r>
              <a:rPr lang="fr-FR" dirty="0" err="1" smtClean="0"/>
              <a:t>depicting</a:t>
            </a:r>
            <a:r>
              <a:rPr lang="fr-FR" dirty="0" smtClean="0"/>
              <a:t> </a:t>
            </a:r>
            <a:r>
              <a:rPr lang="fr-FR" dirty="0" err="1" smtClean="0"/>
              <a:t>inhumane</a:t>
            </a:r>
            <a:r>
              <a:rPr lang="fr-FR" dirty="0" smtClean="0"/>
              <a:t> and </a:t>
            </a:r>
            <a:r>
              <a:rPr lang="fr-FR" dirty="0" err="1" smtClean="0"/>
              <a:t>degrading</a:t>
            </a:r>
            <a:r>
              <a:rPr lang="fr-FR" dirty="0" smtClean="0"/>
              <a:t> </a:t>
            </a:r>
            <a:r>
              <a:rPr lang="fr-FR" dirty="0" err="1" smtClean="0"/>
              <a:t>treatments</a:t>
            </a:r>
            <a:r>
              <a:rPr lang="fr-FR" dirty="0" smtClean="0"/>
              <a:t> in the Abou </a:t>
            </a:r>
            <a:r>
              <a:rPr lang="fr-FR" dirty="0" err="1" smtClean="0"/>
              <a:t>Ghraib</a:t>
            </a:r>
            <a:r>
              <a:rPr lang="fr-FR" dirty="0" smtClean="0"/>
              <a:t> prison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Forms</a:t>
            </a:r>
            <a:r>
              <a:rPr lang="fr-FR" dirty="0" smtClean="0"/>
              <a:t> of torture </a:t>
            </a:r>
            <a:r>
              <a:rPr lang="fr-FR" dirty="0" err="1" smtClean="0"/>
              <a:t>allowed</a:t>
            </a:r>
            <a:r>
              <a:rPr lang="fr-FR" dirty="0" smtClean="0"/>
              <a:t> to CIA </a:t>
            </a:r>
            <a:r>
              <a:rPr lang="fr-FR" dirty="0" err="1" smtClean="0"/>
              <a:t>operatives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Relocation of suspects in countries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rights</a:t>
            </a:r>
            <a:r>
              <a:rPr lang="fr-FR" dirty="0" smtClean="0"/>
              <a:t> protection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err="1" smtClean="0"/>
              <a:t>Anti-Americanism</a:t>
            </a:r>
            <a:r>
              <a:rPr lang="fr-FR" dirty="0" smtClean="0"/>
              <a:t> in the world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Ex: Chavez, 2006, </a:t>
            </a:r>
            <a:r>
              <a:rPr lang="fr-FR" dirty="0" err="1" smtClean="0"/>
              <a:t>branded</a:t>
            </a:r>
            <a:r>
              <a:rPr lang="fr-FR" dirty="0" smtClean="0"/>
              <a:t> Bush « the </a:t>
            </a:r>
            <a:r>
              <a:rPr lang="fr-FR" dirty="0" err="1" smtClean="0"/>
              <a:t>Devil</a:t>
            </a:r>
            <a:r>
              <a:rPr lang="fr-FR" dirty="0" smtClean="0"/>
              <a:t> » in </a:t>
            </a:r>
            <a:r>
              <a:rPr lang="fr-FR" dirty="0" smtClean="0"/>
              <a:t>a</a:t>
            </a:r>
            <a:r>
              <a:rPr lang="fr-FR" dirty="0" smtClean="0"/>
              <a:t> speech in fro</a:t>
            </a:r>
            <a:r>
              <a:rPr lang="fr-FR" dirty="0" smtClean="0"/>
              <a:t>nt of the UN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190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B) 2001 : the end of the "American century" ?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(windows)</dc:creator>
  <cp:lastModifiedBy>Julie_2</cp:lastModifiedBy>
  <cp:revision>14</cp:revision>
  <dcterms:created xsi:type="dcterms:W3CDTF">2016-04-13T13:33:38Z</dcterms:created>
  <dcterms:modified xsi:type="dcterms:W3CDTF">2017-04-27T16:32:14Z</dcterms:modified>
</cp:coreProperties>
</file>