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handoutMasterIdLst>
    <p:handoutMasterId r:id="rId14"/>
  </p:handoutMasterIdLst>
  <p:sldIdLst>
    <p:sldId id="256" r:id="rId2"/>
    <p:sldId id="274" r:id="rId3"/>
    <p:sldId id="258" r:id="rId4"/>
    <p:sldId id="259" r:id="rId5"/>
    <p:sldId id="261" r:id="rId6"/>
    <p:sldId id="262" r:id="rId7"/>
    <p:sldId id="265" r:id="rId8"/>
    <p:sldId id="266" r:id="rId9"/>
    <p:sldId id="267" r:id="rId10"/>
    <p:sldId id="268" r:id="rId11"/>
    <p:sldId id="269" r:id="rId12"/>
    <p:sldId id="270" r:id="rId13"/>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39FDB3D-FCD0-4476-9448-D7207C536E9E}" type="datetimeFigureOut">
              <a:rPr lang="fr-FR" smtClean="0"/>
              <a:t>08/11/2023</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87AF44F-00B4-44BB-A53C-AB656A67F5AC}"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16" name="Espace réservé du numéro de diapositive 15"/>
          <p:cNvSpPr>
            <a:spLocks noGrp="1"/>
          </p:cNvSpPr>
          <p:nvPr>
            <p:ph type="sldNum" sz="quarter" idx="11"/>
          </p:nvPr>
        </p:nvSpPr>
        <p:spPr/>
        <p:txBody>
          <a:bodyPr/>
          <a:lstStyle/>
          <a:p>
            <a:fld id="{4056D1FD-6D67-4319-BFD5-1EAADA2308D0}"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56D1FD-6D67-4319-BFD5-1EAADA2308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56D1FD-6D67-4319-BFD5-1EAADA2308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6AC098BA-E94B-402D-8492-E1152AF8BDD0}" type="datetimeFigureOut">
              <a:rPr lang="fr-FR" smtClean="0"/>
              <a:pPr/>
              <a:t>08/11/2023</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4056D1FD-6D67-4319-BFD5-1EAADA2308D0}"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56D1FD-6D67-4319-BFD5-1EAADA2308D0}"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56D1FD-6D67-4319-BFD5-1EAADA2308D0}"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4056D1FD-6D67-4319-BFD5-1EAADA2308D0}"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56D1FD-6D67-4319-BFD5-1EAADA2308D0}"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56D1FD-6D67-4319-BFD5-1EAADA2308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6AC098BA-E94B-402D-8492-E1152AF8BDD0}" type="datetimeFigureOut">
              <a:rPr lang="fr-FR" smtClean="0"/>
              <a:pPr/>
              <a:t>08/11/2023</a:t>
            </a:fld>
            <a:endParaRPr lang="fr-FR"/>
          </a:p>
        </p:txBody>
      </p:sp>
      <p:sp>
        <p:nvSpPr>
          <p:cNvPr id="9" name="Espace réservé du numéro de diapositive 8"/>
          <p:cNvSpPr>
            <a:spLocks noGrp="1"/>
          </p:cNvSpPr>
          <p:nvPr>
            <p:ph type="sldNum" sz="quarter" idx="15"/>
          </p:nvPr>
        </p:nvSpPr>
        <p:spPr/>
        <p:txBody>
          <a:bodyPr/>
          <a:lstStyle/>
          <a:p>
            <a:fld id="{4056D1FD-6D67-4319-BFD5-1EAADA2308D0}"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6AC098BA-E94B-402D-8492-E1152AF8BDD0}" type="datetimeFigureOut">
              <a:rPr lang="fr-FR" smtClean="0"/>
              <a:pPr/>
              <a:t>08/11/2023</a:t>
            </a:fld>
            <a:endParaRPr lang="fr-FR"/>
          </a:p>
        </p:txBody>
      </p:sp>
      <p:sp>
        <p:nvSpPr>
          <p:cNvPr id="9" name="Espace réservé du numéro de diapositive 8"/>
          <p:cNvSpPr>
            <a:spLocks noGrp="1"/>
          </p:cNvSpPr>
          <p:nvPr>
            <p:ph type="sldNum" sz="quarter" idx="11"/>
          </p:nvPr>
        </p:nvSpPr>
        <p:spPr/>
        <p:txBody>
          <a:bodyPr/>
          <a:lstStyle/>
          <a:p>
            <a:fld id="{4056D1FD-6D67-4319-BFD5-1EAADA2308D0}"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C098BA-E94B-402D-8492-E1152AF8BDD0}" type="datetimeFigureOut">
              <a:rPr lang="fr-FR" smtClean="0"/>
              <a:pPr/>
              <a:t>08/11/2023</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56D1FD-6D67-4319-BFD5-1EAADA2308D0}"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Alexandra DUPRIER T AGO 2</a:t>
            </a:r>
            <a:endParaRPr lang="fr-FR" dirty="0"/>
          </a:p>
        </p:txBody>
      </p:sp>
      <p:sp>
        <p:nvSpPr>
          <p:cNvPr id="2" name="Titre 1"/>
          <p:cNvSpPr>
            <a:spLocks noGrp="1"/>
          </p:cNvSpPr>
          <p:nvPr>
            <p:ph type="ctrTitle"/>
          </p:nvPr>
        </p:nvSpPr>
        <p:spPr/>
        <p:txBody>
          <a:bodyPr/>
          <a:lstStyle/>
          <a:p>
            <a:r>
              <a:rPr lang="fr-FR" dirty="0" smtClean="0"/>
              <a:t>Sortie au théâtre « toute l’histoire de la peinture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err="1" smtClean="0"/>
              <a:t>Elona</a:t>
            </a:r>
            <a:endParaRPr lang="fr-FR" dirty="0" smtClean="0"/>
          </a:p>
          <a:p>
            <a:endParaRPr lang="fr-FR" dirty="0"/>
          </a:p>
        </p:txBody>
      </p:sp>
      <p:sp>
        <p:nvSpPr>
          <p:cNvPr id="3" name="Espace réservé du contenu 2"/>
          <p:cNvSpPr>
            <a:spLocks noGrp="1"/>
          </p:cNvSpPr>
          <p:nvPr>
            <p:ph sz="half" idx="2"/>
          </p:nvPr>
        </p:nvSpPr>
        <p:spPr/>
        <p:txBody>
          <a:bodyPr>
            <a:normAutofit/>
          </a:bodyPr>
          <a:lstStyle/>
          <a:p>
            <a:r>
              <a:rPr lang="fr-FR" sz="1800" dirty="0" smtClean="0"/>
              <a:t>Un </a:t>
            </a:r>
            <a:r>
              <a:rPr lang="fr-FR" sz="1800" dirty="0" smtClean="0"/>
              <a:t>homme avec une moustache, on ne remarque pas les dents… c’est en zoomant qu’on les remarque.</a:t>
            </a:r>
          </a:p>
          <a:p>
            <a:r>
              <a:rPr lang="fr-FR" sz="1800" dirty="0" smtClean="0"/>
              <a:t>C’est comme une visite guidée dans un musée, les détails sont expliqués mais avec humour.</a:t>
            </a:r>
            <a:endParaRPr lang="fr-FR" sz="1800" dirty="0"/>
          </a:p>
        </p:txBody>
      </p:sp>
      <p:pic>
        <p:nvPicPr>
          <p:cNvPr id="7" name="Espace réservé du contenu 6" descr="Mille secret elona.jpg"/>
          <p:cNvPicPr>
            <a:picLocks noGrp="1" noChangeAspect="1"/>
          </p:cNvPicPr>
          <p:nvPr>
            <p:ph sz="quarter" idx="4"/>
          </p:nvPr>
        </p:nvPicPr>
        <p:blipFill>
          <a:blip r:embed="rId2" cstate="print"/>
          <a:stretch>
            <a:fillRect/>
          </a:stretch>
        </p:blipFill>
        <p:spPr>
          <a:xfrm>
            <a:off x="5451412" y="2597880"/>
            <a:ext cx="2435352" cy="3121152"/>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Mille secrets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Alexia</a:t>
            </a:r>
            <a:endParaRPr lang="fr-FR" dirty="0" smtClean="0"/>
          </a:p>
          <a:p>
            <a:endParaRPr lang="fr-FR" dirty="0"/>
          </a:p>
        </p:txBody>
      </p:sp>
      <p:sp>
        <p:nvSpPr>
          <p:cNvPr id="3" name="Espace réservé du contenu 2"/>
          <p:cNvSpPr>
            <a:spLocks noGrp="1"/>
          </p:cNvSpPr>
          <p:nvPr>
            <p:ph sz="half" idx="2"/>
          </p:nvPr>
        </p:nvSpPr>
        <p:spPr/>
        <p:txBody>
          <a:bodyPr/>
          <a:lstStyle/>
          <a:p>
            <a:r>
              <a:rPr lang="fr-FR" sz="1800" dirty="0" smtClean="0"/>
              <a:t>Le </a:t>
            </a:r>
            <a:r>
              <a:rPr lang="fr-FR" sz="1800" dirty="0" smtClean="0"/>
              <a:t>tableau de la laitière, je l’ai retenu parce que c’est aussi une publicité.</a:t>
            </a:r>
          </a:p>
          <a:p>
            <a:endParaRPr lang="fr-FR" dirty="0"/>
          </a:p>
        </p:txBody>
      </p:sp>
      <p:pic>
        <p:nvPicPr>
          <p:cNvPr id="7" name="Espace réservé du contenu 6" descr="la laitière alexia.jfif"/>
          <p:cNvPicPr>
            <a:picLocks noGrp="1" noChangeAspect="1"/>
          </p:cNvPicPr>
          <p:nvPr>
            <p:ph sz="quarter" idx="4"/>
          </p:nvPr>
        </p:nvPicPr>
        <p:blipFill>
          <a:blip r:embed="rId2" cstate="print"/>
          <a:stretch>
            <a:fillRect/>
          </a:stretch>
        </p:blipFill>
        <p:spPr>
          <a:xfrm>
            <a:off x="5659438" y="3024981"/>
            <a:ext cx="2019300" cy="2266950"/>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La Laitière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Alexandra</a:t>
            </a:r>
            <a:endParaRPr lang="fr-FR" dirty="0" smtClean="0"/>
          </a:p>
          <a:p>
            <a:endParaRPr lang="fr-FR" dirty="0"/>
          </a:p>
        </p:txBody>
      </p:sp>
      <p:sp>
        <p:nvSpPr>
          <p:cNvPr id="3" name="Espace réservé du contenu 2"/>
          <p:cNvSpPr>
            <a:spLocks noGrp="1"/>
          </p:cNvSpPr>
          <p:nvPr>
            <p:ph sz="half" idx="2"/>
          </p:nvPr>
        </p:nvSpPr>
        <p:spPr/>
        <p:txBody>
          <a:bodyPr>
            <a:normAutofit/>
          </a:bodyPr>
          <a:lstStyle/>
          <a:p>
            <a:r>
              <a:rPr lang="fr-FR" sz="1800" dirty="0" smtClean="0"/>
              <a:t>Le </a:t>
            </a:r>
            <a:r>
              <a:rPr lang="fr-FR" sz="1800" dirty="0" smtClean="0"/>
              <a:t>couple de jeunes mariés avec le miroir. Le miroir, le reflet de deux personnes qui ne sont pas sur la toile, mais aussi la disparition du chien qui est présent sur la toile mais plus sur le reflet.</a:t>
            </a:r>
          </a:p>
          <a:p>
            <a:endParaRPr lang="fr-FR" dirty="0"/>
          </a:p>
        </p:txBody>
      </p:sp>
      <p:pic>
        <p:nvPicPr>
          <p:cNvPr id="7" name="Espace réservé du contenu 6" descr="The_Arnolfini_portrait_(1434).jpg"/>
          <p:cNvPicPr>
            <a:picLocks noGrp="1" noChangeAspect="1"/>
          </p:cNvPicPr>
          <p:nvPr>
            <p:ph sz="quarter" idx="4"/>
          </p:nvPr>
        </p:nvPicPr>
        <p:blipFill>
          <a:blip r:embed="rId2" cstate="print"/>
          <a:stretch>
            <a:fillRect/>
          </a:stretch>
        </p:blipFill>
        <p:spPr>
          <a:xfrm>
            <a:off x="5239178" y="2201863"/>
            <a:ext cx="2859820"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Les époux </a:t>
            </a:r>
            <a:r>
              <a:rPr lang="fr-FR" dirty="0" err="1" smtClean="0"/>
              <a:t>A</a:t>
            </a:r>
            <a:r>
              <a:rPr lang="fr-FR" dirty="0" err="1" smtClean="0"/>
              <a:t>rnolfini</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chor="t"/>
          <a:lstStyle/>
          <a:p>
            <a:pPr algn="ctr"/>
            <a:r>
              <a:rPr lang="fr-FR" dirty="0" smtClean="0"/>
              <a:t>Souad</a:t>
            </a:r>
            <a:endParaRPr lang="fr-FR" dirty="0"/>
          </a:p>
        </p:txBody>
      </p:sp>
      <p:sp>
        <p:nvSpPr>
          <p:cNvPr id="3" name="Espace réservé du contenu 2"/>
          <p:cNvSpPr>
            <a:spLocks noGrp="1"/>
          </p:cNvSpPr>
          <p:nvPr>
            <p:ph sz="half" idx="2"/>
          </p:nvPr>
        </p:nvSpPr>
        <p:spPr/>
        <p:txBody>
          <a:bodyPr>
            <a:normAutofit/>
          </a:bodyPr>
          <a:lstStyle/>
          <a:p>
            <a:r>
              <a:rPr lang="fr-FR" sz="1800" dirty="0" smtClean="0"/>
              <a:t>A manière dont les tableaux sont présentés est originale. Les œuvres étaient présentées en musique en fonction des époques.</a:t>
            </a:r>
          </a:p>
          <a:p>
            <a:r>
              <a:rPr lang="fr-FR" sz="1800" dirty="0" smtClean="0"/>
              <a:t>Les tailles des tableaux ne sont pas respectés, ils sont souvent présentés de façon bien plus grande.</a:t>
            </a:r>
          </a:p>
          <a:p>
            <a:r>
              <a:rPr lang="fr-FR" sz="1800" dirty="0" smtClean="0"/>
              <a:t> C’est la première fois que j’allais au théâtre le soir.</a:t>
            </a:r>
          </a:p>
          <a:p>
            <a:r>
              <a:rPr lang="fr-FR" sz="1800" i="1" dirty="0" smtClean="0"/>
              <a:t>Mon détail : le velours sur la robe verte de la mariée</a:t>
            </a:r>
            <a:endParaRPr lang="fr-FR" sz="1800" dirty="0" smtClean="0"/>
          </a:p>
          <a:p>
            <a:endParaRPr lang="fr-FR" dirty="0"/>
          </a:p>
        </p:txBody>
      </p:sp>
      <p:pic>
        <p:nvPicPr>
          <p:cNvPr id="7" name="Espace réservé du contenu 6" descr="The_Arnolfini_portrait_(1434).jpg"/>
          <p:cNvPicPr>
            <a:picLocks noGrp="1" noChangeAspect="1"/>
          </p:cNvPicPr>
          <p:nvPr>
            <p:ph sz="quarter" idx="4"/>
          </p:nvPr>
        </p:nvPicPr>
        <p:blipFill>
          <a:blip r:embed="rId2" cstate="print"/>
          <a:stretch>
            <a:fillRect/>
          </a:stretch>
        </p:blipFill>
        <p:spPr>
          <a:xfrm>
            <a:off x="5239178" y="2201863"/>
            <a:ext cx="2859820"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Les époux </a:t>
            </a:r>
            <a:r>
              <a:rPr lang="fr-FR" dirty="0" err="1" smtClean="0"/>
              <a:t>A</a:t>
            </a:r>
            <a:r>
              <a:rPr lang="fr-FR" dirty="0" err="1" smtClean="0"/>
              <a:t>rnolfini</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err="1" smtClean="0"/>
              <a:t>Manel</a:t>
            </a:r>
            <a:endParaRPr lang="fr-FR" dirty="0" smtClean="0"/>
          </a:p>
          <a:p>
            <a:endParaRPr lang="fr-FR" dirty="0"/>
          </a:p>
        </p:txBody>
      </p:sp>
      <p:sp>
        <p:nvSpPr>
          <p:cNvPr id="3" name="Espace réservé du contenu 2"/>
          <p:cNvSpPr>
            <a:spLocks noGrp="1"/>
          </p:cNvSpPr>
          <p:nvPr>
            <p:ph sz="half" idx="2"/>
          </p:nvPr>
        </p:nvSpPr>
        <p:spPr/>
        <p:txBody>
          <a:bodyPr>
            <a:normAutofit/>
          </a:bodyPr>
          <a:lstStyle/>
          <a:p>
            <a:r>
              <a:rPr lang="fr-FR" sz="1800" dirty="0" err="1" smtClean="0"/>
              <a:t>Obalk</a:t>
            </a:r>
            <a:r>
              <a:rPr lang="fr-FR" sz="1800" dirty="0" smtClean="0"/>
              <a:t> s’est présenté à nous, les élèves, il nous a considéré, cela nous a fait plaisir. Déjà on a perçu l’humour du personnage… j’ai apprécié ses clins d’œil « les élèves de Massy »</a:t>
            </a:r>
          </a:p>
          <a:p>
            <a:r>
              <a:rPr lang="fr-FR" sz="1800" dirty="0" smtClean="0"/>
              <a:t>Des œuvres de toutes les époques, de plusieurs siècles.</a:t>
            </a:r>
          </a:p>
          <a:p>
            <a:r>
              <a:rPr lang="fr-FR" sz="1800" i="1" dirty="0" smtClean="0"/>
              <a:t>Mon détail : la chapelle s’écoule, le moine la tient (tour de Pise) le personnage dans </a:t>
            </a:r>
            <a:r>
              <a:rPr lang="fr-FR" sz="1800" b="1" i="1" dirty="0" smtClean="0"/>
              <a:t>la « boîte à chaussure », l’effet de perspective.</a:t>
            </a:r>
            <a:endParaRPr lang="fr-FR" sz="1800" dirty="0" smtClean="0"/>
          </a:p>
          <a:p>
            <a:endParaRPr lang="fr-FR" dirty="0"/>
          </a:p>
        </p:txBody>
      </p:sp>
      <p:pic>
        <p:nvPicPr>
          <p:cNvPr id="7" name="Espace réservé du contenu 6" descr="la déposition manel.jpg"/>
          <p:cNvPicPr>
            <a:picLocks noGrp="1" noChangeAspect="1"/>
          </p:cNvPicPr>
          <p:nvPr>
            <p:ph sz="quarter" idx="4"/>
          </p:nvPr>
        </p:nvPicPr>
        <p:blipFill>
          <a:blip r:embed="rId2" cstate="print"/>
          <a:stretch>
            <a:fillRect/>
          </a:stretch>
        </p:blipFill>
        <p:spPr>
          <a:xfrm>
            <a:off x="5269371" y="2201863"/>
            <a:ext cx="2799434"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La Déposition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err="1" smtClean="0"/>
              <a:t>Shaïmaa</a:t>
            </a:r>
            <a:endParaRPr lang="fr-FR" dirty="0" smtClean="0"/>
          </a:p>
          <a:p>
            <a:endParaRPr lang="fr-FR" dirty="0"/>
          </a:p>
        </p:txBody>
      </p:sp>
      <p:sp>
        <p:nvSpPr>
          <p:cNvPr id="3" name="Espace réservé du contenu 2"/>
          <p:cNvSpPr>
            <a:spLocks noGrp="1"/>
          </p:cNvSpPr>
          <p:nvPr>
            <p:ph sz="half" idx="2"/>
          </p:nvPr>
        </p:nvSpPr>
        <p:spPr/>
        <p:txBody>
          <a:bodyPr>
            <a:normAutofit/>
          </a:bodyPr>
          <a:lstStyle/>
          <a:p>
            <a:r>
              <a:rPr lang="fr-FR" sz="1800" dirty="0" smtClean="0"/>
              <a:t>« Sortie sympa, ça fait du bien » J’ai apprécié d’aller en cours en dehors d’une classe et en soirée !</a:t>
            </a:r>
          </a:p>
          <a:p>
            <a:r>
              <a:rPr lang="fr-FR" sz="1800" dirty="0" smtClean="0"/>
              <a:t>Mon détail : la moustache du personnage et les deux tableaux : l’orignal et la copie. Avec la moustache montre le souffre du personnage à travers </a:t>
            </a:r>
            <a:r>
              <a:rPr lang="fr-FR" sz="1800" b="1" u="sng" dirty="0" smtClean="0"/>
              <a:t>le mouvement de la moustache</a:t>
            </a:r>
            <a:r>
              <a:rPr lang="fr-FR" sz="1800" dirty="0" smtClean="0"/>
              <a:t>. La copie est très technique mais elle n’a pas su saisir le mouvement.</a:t>
            </a:r>
          </a:p>
          <a:p>
            <a:endParaRPr lang="fr-FR" dirty="0"/>
          </a:p>
        </p:txBody>
      </p:sp>
      <p:pic>
        <p:nvPicPr>
          <p:cNvPr id="7" name="Espace réservé du contenu 6" descr="Mille secret elona.jpg"/>
          <p:cNvPicPr>
            <a:picLocks noGrp="1" noChangeAspect="1"/>
          </p:cNvPicPr>
          <p:nvPr>
            <p:ph sz="quarter" idx="4"/>
          </p:nvPr>
        </p:nvPicPr>
        <p:blipFill>
          <a:blip r:embed="rId2" cstate="print"/>
          <a:stretch>
            <a:fillRect/>
          </a:stretch>
        </p:blipFill>
        <p:spPr>
          <a:xfrm>
            <a:off x="5451412" y="2597880"/>
            <a:ext cx="2435352" cy="3121152"/>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Mille secrets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Joyce</a:t>
            </a:r>
            <a:endParaRPr lang="fr-FR" dirty="0" smtClean="0"/>
          </a:p>
          <a:p>
            <a:pPr algn="ctr"/>
            <a:endParaRPr lang="fr-FR" dirty="0"/>
          </a:p>
        </p:txBody>
      </p:sp>
      <p:sp>
        <p:nvSpPr>
          <p:cNvPr id="3" name="Espace réservé du contenu 2"/>
          <p:cNvSpPr>
            <a:spLocks noGrp="1"/>
          </p:cNvSpPr>
          <p:nvPr>
            <p:ph sz="half" idx="2"/>
          </p:nvPr>
        </p:nvSpPr>
        <p:spPr/>
        <p:txBody>
          <a:bodyPr>
            <a:normAutofit/>
          </a:bodyPr>
          <a:lstStyle/>
          <a:p>
            <a:r>
              <a:rPr lang="fr-FR" sz="1800" dirty="0" smtClean="0"/>
              <a:t>Spectacle </a:t>
            </a:r>
            <a:r>
              <a:rPr lang="fr-FR" sz="1800" dirty="0" smtClean="0"/>
              <a:t>insolite car les œuvres sont présentées différemment que dans les musées. Spectacle drôle, mise en scène et mise en évidence de détails que l’on n’imagine pas, que l’on ne voit pas.</a:t>
            </a:r>
          </a:p>
          <a:p>
            <a:r>
              <a:rPr lang="fr-FR" sz="1800" i="1" dirty="0" smtClean="0"/>
              <a:t>Mon détail : l’évolution de la </a:t>
            </a:r>
            <a:r>
              <a:rPr lang="fr-FR" sz="1800" b="1" i="1" dirty="0" smtClean="0"/>
              <a:t>représentation de l’anatomie</a:t>
            </a:r>
            <a:r>
              <a:rPr lang="fr-FR" sz="1800" i="1" dirty="0" smtClean="0"/>
              <a:t> de l’être humain à travers les siècles.</a:t>
            </a:r>
            <a:endParaRPr lang="fr-FR" sz="1800" dirty="0"/>
          </a:p>
        </p:txBody>
      </p:sp>
      <p:pic>
        <p:nvPicPr>
          <p:cNvPr id="10" name="Espace réservé du contenu 9" descr="20231002_192016.jpg"/>
          <p:cNvPicPr>
            <a:picLocks noGrp="1" noChangeAspect="1"/>
          </p:cNvPicPr>
          <p:nvPr>
            <p:ph sz="quarter" idx="4"/>
          </p:nvPr>
        </p:nvPicPr>
        <p:blipFill>
          <a:blip r:embed="rId2" cstate="print"/>
          <a:stretch>
            <a:fillRect/>
          </a:stretch>
        </p:blipFill>
        <p:spPr>
          <a:xfrm>
            <a:off x="5788621" y="2201863"/>
            <a:ext cx="1760934"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Arnaud</a:t>
            </a:r>
            <a:endParaRPr lang="fr-FR" dirty="0" smtClean="0"/>
          </a:p>
          <a:p>
            <a:endParaRPr lang="fr-FR" dirty="0"/>
          </a:p>
        </p:txBody>
      </p:sp>
      <p:sp>
        <p:nvSpPr>
          <p:cNvPr id="3" name="Espace réservé du contenu 2"/>
          <p:cNvSpPr>
            <a:spLocks noGrp="1"/>
          </p:cNvSpPr>
          <p:nvPr>
            <p:ph sz="half" idx="2"/>
          </p:nvPr>
        </p:nvSpPr>
        <p:spPr/>
        <p:txBody>
          <a:bodyPr/>
          <a:lstStyle/>
          <a:p>
            <a:r>
              <a:rPr lang="fr-FR" sz="1800" dirty="0" smtClean="0"/>
              <a:t>Les </a:t>
            </a:r>
            <a:r>
              <a:rPr lang="fr-FR" sz="1800" dirty="0" smtClean="0"/>
              <a:t>tableaux que j’ai préférés sont ceux de </a:t>
            </a:r>
            <a:r>
              <a:rPr lang="fr-FR" sz="1800" dirty="0" err="1" smtClean="0"/>
              <a:t>Vermer</a:t>
            </a:r>
            <a:r>
              <a:rPr lang="fr-FR" sz="1800" dirty="0" smtClean="0"/>
              <a:t> et </a:t>
            </a:r>
            <a:r>
              <a:rPr lang="fr-FR" sz="1800" dirty="0" err="1" smtClean="0"/>
              <a:t>Michael-Ange</a:t>
            </a:r>
            <a:r>
              <a:rPr lang="fr-FR" sz="1800" dirty="0" smtClean="0"/>
              <a:t>, l’homme qui essaie d’atteindre la main de Dieu. J’avais déjà vu cette peinture, cela m’a fait plaisir que HO en parle.</a:t>
            </a:r>
          </a:p>
          <a:p>
            <a:endParaRPr lang="fr-FR" dirty="0"/>
          </a:p>
        </p:txBody>
      </p:sp>
      <p:pic>
        <p:nvPicPr>
          <p:cNvPr id="7" name="Espace réservé du contenu 6" descr="michel ange arnaud.jpg"/>
          <p:cNvPicPr>
            <a:picLocks noGrp="1" noChangeAspect="1"/>
          </p:cNvPicPr>
          <p:nvPr>
            <p:ph sz="quarter" idx="4"/>
          </p:nvPr>
        </p:nvPicPr>
        <p:blipFill>
          <a:blip r:embed="rId2" cstate="print"/>
          <a:stretch>
            <a:fillRect/>
          </a:stretch>
        </p:blipFill>
        <p:spPr>
          <a:xfrm>
            <a:off x="4649788" y="3254022"/>
            <a:ext cx="4038600" cy="1808868"/>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Michel Ange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Alexia</a:t>
            </a:r>
            <a:endParaRPr lang="fr-FR" dirty="0" smtClean="0"/>
          </a:p>
          <a:p>
            <a:endParaRPr lang="fr-FR" dirty="0"/>
          </a:p>
        </p:txBody>
      </p:sp>
      <p:sp>
        <p:nvSpPr>
          <p:cNvPr id="3" name="Espace réservé du contenu 2"/>
          <p:cNvSpPr>
            <a:spLocks noGrp="1"/>
          </p:cNvSpPr>
          <p:nvPr>
            <p:ph sz="half" idx="2"/>
          </p:nvPr>
        </p:nvSpPr>
        <p:spPr/>
        <p:txBody>
          <a:bodyPr>
            <a:normAutofit fontScale="25000" lnSpcReduction="20000"/>
          </a:bodyPr>
          <a:lstStyle/>
          <a:p>
            <a:r>
              <a:rPr lang="fr-FR" sz="7200" dirty="0" smtClean="0"/>
              <a:t>Le </a:t>
            </a:r>
            <a:r>
              <a:rPr lang="fr-FR" sz="7200" dirty="0" smtClean="0"/>
              <a:t>trajet a été une expérience en raison de l’heure de pointe !</a:t>
            </a:r>
          </a:p>
          <a:p>
            <a:r>
              <a:rPr lang="fr-FR" sz="7200" dirty="0" smtClean="0"/>
              <a:t>Je garderai un souvenir particulier de ce spectacle parce que je suis intervenue sur scène. J’étais trop proche du tableau, je n’arrivais pas à distinguer les mains, j’étais aveuglé par la lumière, je n’arrivais pas à les voir. Je les voyais beaucoup mieux dans la salle que sur la scène.</a:t>
            </a:r>
          </a:p>
          <a:p>
            <a:r>
              <a:rPr lang="fr-FR" sz="7200" dirty="0" smtClean="0"/>
              <a:t>Mon détail : un enfant qui portait un petit chien, la queue du chien cachait ses parties intimes. Les plis et la couleur des draps permettaient d’interpréter la température. Sur le lit plus chaud que sur les draps répondus sur le sol.</a:t>
            </a:r>
          </a:p>
          <a:p>
            <a:endParaRPr lang="fr-FR" dirty="0"/>
          </a:p>
        </p:txBody>
      </p:sp>
      <p:pic>
        <p:nvPicPr>
          <p:cNvPr id="7" name="Espace réservé du contenu 6" descr="20231002_204806.jpg"/>
          <p:cNvPicPr>
            <a:picLocks noGrp="1" noChangeAspect="1"/>
          </p:cNvPicPr>
          <p:nvPr>
            <p:ph sz="quarter" idx="4"/>
          </p:nvPr>
        </p:nvPicPr>
        <p:blipFill>
          <a:blip r:embed="rId2" cstate="print"/>
          <a:stretch>
            <a:fillRect/>
          </a:stretch>
        </p:blipFill>
        <p:spPr>
          <a:xfrm>
            <a:off x="5788621" y="2201863"/>
            <a:ext cx="1760934"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La Déposition</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smtClean="0"/>
              <a:t>Sara</a:t>
            </a:r>
            <a:endParaRPr lang="fr-FR" dirty="0" smtClean="0"/>
          </a:p>
          <a:p>
            <a:endParaRPr lang="fr-FR" dirty="0"/>
          </a:p>
        </p:txBody>
      </p:sp>
      <p:sp>
        <p:nvSpPr>
          <p:cNvPr id="3" name="Espace réservé du contenu 2"/>
          <p:cNvSpPr>
            <a:spLocks noGrp="1"/>
          </p:cNvSpPr>
          <p:nvPr>
            <p:ph sz="half" idx="2"/>
          </p:nvPr>
        </p:nvSpPr>
        <p:spPr/>
        <p:txBody>
          <a:bodyPr>
            <a:normAutofit/>
          </a:bodyPr>
          <a:lstStyle/>
          <a:p>
            <a:r>
              <a:rPr lang="fr-FR" sz="1800" dirty="0" smtClean="0"/>
              <a:t>Le </a:t>
            </a:r>
            <a:r>
              <a:rPr lang="fr-FR" sz="1800" dirty="0" smtClean="0"/>
              <a:t>tableau qui était très haut, le peintre ne s’était pas donné la peine de peindre correctement les personnages du haut… se disant que les visiteurs ne le verraient pas ! C’est une interprétation d’HO, en réalité ce flou est voulu par l’artiste.</a:t>
            </a:r>
          </a:p>
          <a:p>
            <a:r>
              <a:rPr lang="fr-FR" sz="1800" dirty="0" smtClean="0"/>
              <a:t>Un tableau où une dame qui égorge un monsieur, et une vieille dame avec un sac de toile prête à récupérer la tête</a:t>
            </a:r>
          </a:p>
          <a:p>
            <a:r>
              <a:rPr lang="fr-FR" sz="1800" i="1" dirty="0" smtClean="0"/>
              <a:t>Mon détail : l’interprétation d’une chanteuse, une soprano</a:t>
            </a:r>
            <a:endParaRPr lang="fr-FR" sz="1800" dirty="0" smtClean="0"/>
          </a:p>
          <a:p>
            <a:endParaRPr lang="fr-FR" dirty="0"/>
          </a:p>
        </p:txBody>
      </p:sp>
      <p:pic>
        <p:nvPicPr>
          <p:cNvPr id="7" name="Espace réservé du contenu 6" descr="la déposition manel.jpg"/>
          <p:cNvPicPr>
            <a:picLocks noGrp="1" noChangeAspect="1"/>
          </p:cNvPicPr>
          <p:nvPr>
            <p:ph sz="quarter" idx="4"/>
          </p:nvPr>
        </p:nvPicPr>
        <p:blipFill>
          <a:blip r:embed="rId2" cstate="print"/>
          <a:stretch>
            <a:fillRect/>
          </a:stretch>
        </p:blipFill>
        <p:spPr>
          <a:xfrm>
            <a:off x="5269371" y="2201863"/>
            <a:ext cx="2799434" cy="3913187"/>
          </a:xfrm>
        </p:spPr>
      </p:pic>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La Déposition</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FR" dirty="0" err="1" smtClean="0"/>
              <a:t>Djusly</a:t>
            </a:r>
            <a:endParaRPr lang="fr-FR" dirty="0" smtClean="0"/>
          </a:p>
          <a:p>
            <a:endParaRPr lang="fr-FR" dirty="0"/>
          </a:p>
        </p:txBody>
      </p:sp>
      <p:sp>
        <p:nvSpPr>
          <p:cNvPr id="3" name="Espace réservé du contenu 2"/>
          <p:cNvSpPr>
            <a:spLocks noGrp="1"/>
          </p:cNvSpPr>
          <p:nvPr>
            <p:ph sz="half" idx="2"/>
          </p:nvPr>
        </p:nvSpPr>
        <p:spPr/>
        <p:txBody>
          <a:bodyPr/>
          <a:lstStyle/>
          <a:p>
            <a:r>
              <a:rPr lang="fr-FR" sz="1800" dirty="0" smtClean="0"/>
              <a:t>Le </a:t>
            </a:r>
            <a:r>
              <a:rPr lang="fr-FR" sz="1800" dirty="0" smtClean="0"/>
              <a:t>tableau où le Christ est porté, il était compliqué de déterminer quel(s) personnage(s) </a:t>
            </a:r>
            <a:r>
              <a:rPr lang="fr-FR" sz="1800" dirty="0" smtClean="0"/>
              <a:t>portaient </a:t>
            </a:r>
            <a:r>
              <a:rPr lang="fr-FR" sz="1800" dirty="0" smtClean="0"/>
              <a:t>le Christ.</a:t>
            </a:r>
          </a:p>
          <a:p>
            <a:r>
              <a:rPr lang="fr-FR" sz="1800" dirty="0" smtClean="0"/>
              <a:t>Un spectateur riait très fort !</a:t>
            </a:r>
          </a:p>
          <a:p>
            <a:endParaRPr lang="fr-FR" dirty="0"/>
          </a:p>
        </p:txBody>
      </p:sp>
      <p:sp>
        <p:nvSpPr>
          <p:cNvPr id="5" name="Titre 4"/>
          <p:cNvSpPr>
            <a:spLocks noGrp="1"/>
          </p:cNvSpPr>
          <p:nvPr>
            <p:ph type="title"/>
          </p:nvPr>
        </p:nvSpPr>
        <p:spPr/>
        <p:txBody>
          <a:bodyPr anchor="ctr">
            <a:normAutofit fontScale="90000"/>
          </a:bodyPr>
          <a:lstStyle/>
          <a:p>
            <a:pPr algn="ctr"/>
            <a:r>
              <a:rPr lang="fr-FR" b="1" dirty="0" smtClean="0"/>
              <a:t/>
            </a:r>
            <a:br>
              <a:rPr lang="fr-FR" b="1" dirty="0" smtClean="0"/>
            </a:br>
            <a:r>
              <a:rPr lang="fr-FR" b="1" dirty="0" smtClean="0"/>
              <a:t>Témoignages d’élèves</a:t>
            </a:r>
            <a:r>
              <a:rPr lang="fr-FR" dirty="0" smtClean="0"/>
              <a:t/>
            </a:r>
            <a:br>
              <a:rPr lang="fr-FR" dirty="0" smtClean="0"/>
            </a:br>
            <a:endParaRPr lang="fr-FR" dirty="0"/>
          </a:p>
        </p:txBody>
      </p:sp>
      <p:sp>
        <p:nvSpPr>
          <p:cNvPr id="6" name="Espace réservé du texte 5"/>
          <p:cNvSpPr>
            <a:spLocks noGrp="1"/>
          </p:cNvSpPr>
          <p:nvPr>
            <p:ph type="body" idx="3"/>
          </p:nvPr>
        </p:nvSpPr>
        <p:spPr/>
        <p:txBody>
          <a:bodyPr anchor="t"/>
          <a:lstStyle/>
          <a:p>
            <a:r>
              <a:rPr lang="fr-FR" dirty="0" smtClean="0"/>
              <a:t>La Déposition</a:t>
            </a:r>
            <a:endParaRPr lang="fr-FR" dirty="0"/>
          </a:p>
        </p:txBody>
      </p:sp>
      <p:pic>
        <p:nvPicPr>
          <p:cNvPr id="9" name="Espace réservé du contenu 8" descr="20231002_192011.jpg"/>
          <p:cNvPicPr>
            <a:picLocks noGrp="1" noChangeAspect="1"/>
          </p:cNvPicPr>
          <p:nvPr>
            <p:ph sz="quarter" idx="4"/>
          </p:nvPr>
        </p:nvPicPr>
        <p:blipFill>
          <a:blip r:embed="rId2" cstate="print"/>
          <a:stretch>
            <a:fillRect/>
          </a:stretch>
        </p:blipFill>
        <p:spPr>
          <a:xfrm>
            <a:off x="5788621" y="2201863"/>
            <a:ext cx="1760934" cy="391318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100</TotalTime>
  <Words>371</Words>
  <Application>Microsoft Office PowerPoint</Application>
  <PresentationFormat>Affichage à l'écran (4:3)</PresentationFormat>
  <Paragraphs>58</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Papier</vt:lpstr>
      <vt:lpstr>Sortie au théâtre « toute l’histoire de la peinture ».</vt:lpstr>
      <vt:lpstr> Témoignages d’élèves </vt:lpstr>
      <vt:lpstr> Témoignages d’élèves </vt:lpstr>
      <vt:lpstr> Témoignages d’élèves </vt:lpstr>
      <vt:lpstr> Témoignages d’élèves </vt:lpstr>
      <vt:lpstr> Témoignages d’élèves </vt:lpstr>
      <vt:lpstr> Témoignages d’élèves </vt:lpstr>
      <vt:lpstr> Témoignages d’élèves </vt:lpstr>
      <vt:lpstr> Témoignages d’élèves </vt:lpstr>
      <vt:lpstr> Témoignages d’élèves </vt:lpstr>
      <vt:lpstr> Témoignages d’élèves </vt:lpstr>
      <vt:lpstr> Témoignages d’élèves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Sortie</dc:title>
  <dc:creator>aduprier</dc:creator>
  <cp:lastModifiedBy>aduprier</cp:lastModifiedBy>
  <cp:revision>14</cp:revision>
  <dcterms:created xsi:type="dcterms:W3CDTF">2023-11-07T10:35:28Z</dcterms:created>
  <dcterms:modified xsi:type="dcterms:W3CDTF">2023-11-08T14:29:54Z</dcterms:modified>
</cp:coreProperties>
</file>