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1" r:id="rId3"/>
    <p:sldId id="312" r:id="rId4"/>
    <p:sldId id="314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281" r:id="rId36"/>
    <p:sldId id="284" r:id="rId37"/>
    <p:sldId id="285" r:id="rId38"/>
    <p:sldId id="286" r:id="rId39"/>
    <p:sldId id="302" r:id="rId4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94659" autoAdjust="0"/>
  </p:normalViewPr>
  <p:slideViewPr>
    <p:cSldViewPr snapToGrid="0">
      <p:cViewPr varScale="1">
        <p:scale>
          <a:sx n="70" d="100"/>
          <a:sy n="70" d="100"/>
        </p:scale>
        <p:origin x="-1152" y="-108"/>
      </p:cViewPr>
      <p:guideLst>
        <p:guide orient="horz" pos="167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396C4D-E06A-486E-86DF-40366FF58C10}" type="datetimeFigureOut">
              <a:rPr lang="fr-FR"/>
              <a:pPr>
                <a:defRPr/>
              </a:pPr>
              <a:t>04/02/2017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7ADE4F-F837-4CE0-8A15-FCAFE70F18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BF48-4D7A-4E9C-86C0-75170979030B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17FA-CCCC-4FBC-BE3B-3C3EEB6A8AF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DE6B-4802-4D6F-9B78-C517344B046C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81A1-0D7A-4DFC-A332-F7C59D4A23C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BA21-F622-4217-9DAF-0B22BBBF0965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741B-BAAD-4179-A412-6CFC0093C21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BA3E-32A3-47DB-9D02-FCBB4B5D5F3A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F9E4-E48B-43A1-9CF4-5CAE7781395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B92F-2190-4144-916A-1680C244179C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4424-ABA1-49A1-8DA1-698BEE42F8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BEF7-E1BC-4BB7-80F1-7E898057B149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763B-390F-4A55-A2AA-31C7438FED3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9A5D-B25B-4034-9F8A-E1E22F9EF419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02A3-EC6F-471C-A25B-5D8ABCE6AC0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EE4D-EC69-49CA-BDBD-795CDAD694B6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5E14-8FC1-4F36-B8B8-AD5AF4D1CE3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550B-9B25-498A-B039-3134781C9FAD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CE64-7659-41D1-AE2E-19AC7D7E328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DE8-80A7-4043-85D6-66EEC64D7DDD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56CD-B712-435A-BC9F-84EB2CBF881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AC53-C5AD-449A-8960-E9247FDE0C3B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21AE-B6A8-4A47-B4B4-18EB578A964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C930B-B518-4C85-A8B2-D2A4EFDE66BB}" type="datetimeFigureOut">
              <a:rPr lang="fr-FR"/>
              <a:pPr>
                <a:defRPr/>
              </a:pPr>
              <a:t>04/02/2017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18BAD4-31FB-4D49-82DB-8E9A404C48A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0"/>
            <a:ext cx="68770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636838"/>
            <a:ext cx="9144000" cy="180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Quel est cet astre au comportement si curieux ?</a:t>
            </a:r>
          </a:p>
        </p:txBody>
      </p:sp>
      <p:pic>
        <p:nvPicPr>
          <p:cNvPr id="4100" name="Image 4" descr="logoclea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163" y="141288"/>
            <a:ext cx="16922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3316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3317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33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36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08/12/2011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4340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4341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57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60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12/12/2011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5364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5365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81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84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18/12/2011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6388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6389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0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408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20/12/2011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7412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7413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29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32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06/01/2012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8436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8437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53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56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14/01/2012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9460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9461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77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80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17/01/2012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0484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0485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01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04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27/01/2012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1508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1509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2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28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02/02/2012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2532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2533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49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52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07/02/2012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68675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66813" y="2876550"/>
            <a:ext cx="150812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54038" y="39766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1627188" y="6010275"/>
            <a:ext cx="599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chemeClr val="bg1"/>
                </a:solidFill>
                <a:latin typeface="Calibri" pitchFamily="34" charset="0"/>
              </a:rPr>
              <a:t>Saurez-vous reconnaitre les étoiles sur cette photo ?</a:t>
            </a:r>
          </a:p>
        </p:txBody>
      </p:sp>
      <p:sp>
        <p:nvSpPr>
          <p:cNvPr id="5144" name="ZoneTexte 40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17/10/2011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1" grpId="0"/>
      <p:bldP spid="84" grpId="0" animBg="1"/>
      <p:bldP spid="85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3556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3557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73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76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07/02/2012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4580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4581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597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600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19/02/2012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5604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5605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21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24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25/02/2012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6628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6629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4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48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29/02/2012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7652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7653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69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72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08/03/2012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8676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8677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693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696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12/03/2012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29700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29701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717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720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16/03/2012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0724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0725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41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44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23/03/2012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1748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1749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76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768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27/03/2012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2772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2773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789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792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01/04/2012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6148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6149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68675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66813" y="2876550"/>
            <a:ext cx="150812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54038" y="39766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16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168" name="ZoneTexte 26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22/10/2011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3796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3797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813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816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12/04/2012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4820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4821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37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40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21/04/2012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5844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5845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861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864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29/04/2012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6868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6869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88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888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07/05/2012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37892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37893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909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912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07/05/2012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5534025"/>
            <a:ext cx="9144000" cy="7080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Carte n° 1 </a:t>
            </a:r>
            <a:r>
              <a:rPr lang="fr-FR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: </a:t>
            </a:r>
            <a:r>
              <a:rPr lang="fr-FR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Comment expliquer cette curieuse trajectoire ?</a:t>
            </a:r>
            <a:endParaRPr lang="fr-FR" sz="40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868863"/>
            <a:ext cx="9144000" cy="7080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Rétrogradation 2005-2006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868863"/>
            <a:ext cx="9144000" cy="7080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Rétrogradation 2007-2008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888"/>
            <a:ext cx="9144000" cy="70643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Rétrogradation 2009-2010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7064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Et en 2011 ?</a:t>
            </a:r>
            <a:endParaRPr lang="fr-FR" sz="40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5299" name="Image 3" descr="Carte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6025"/>
            <a:ext cx="91440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Image 4" descr="logoclea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13" y="5008563"/>
            <a:ext cx="16922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7172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7173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66813" y="2876550"/>
            <a:ext cx="150812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54038" y="39766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89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22938" y="33559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93" name="ZoneTexte 24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10/11/2011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8196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8197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66813" y="2876550"/>
            <a:ext cx="150812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54038" y="39766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13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16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13/11/2011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9220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9221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66813" y="2876550"/>
            <a:ext cx="150812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54038" y="39766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37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40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19/11/2011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0244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0245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49350" y="2816225"/>
            <a:ext cx="150813" cy="969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61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64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22/11/2011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1268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1269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49350" y="2816225"/>
            <a:ext cx="150813" cy="969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85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88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30/11/2011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ZoneTexte 49"/>
          <p:cNvSpPr txBox="1">
            <a:spLocks noChangeArrowheads="1"/>
          </p:cNvSpPr>
          <p:nvPr/>
        </p:nvSpPr>
        <p:spPr bwMode="auto">
          <a:xfrm>
            <a:off x="5881688" y="3525838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Régulus</a:t>
            </a:r>
          </a:p>
        </p:txBody>
      </p:sp>
      <p:sp>
        <p:nvSpPr>
          <p:cNvPr id="12292" name="ZoneTexte 50"/>
          <p:cNvSpPr txBox="1">
            <a:spLocks noChangeArrowheads="1"/>
          </p:cNvSpPr>
          <p:nvPr/>
        </p:nvSpPr>
        <p:spPr bwMode="auto">
          <a:xfrm>
            <a:off x="3714750" y="185578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LEO</a:t>
            </a:r>
          </a:p>
        </p:txBody>
      </p:sp>
      <p:sp>
        <p:nvSpPr>
          <p:cNvPr id="12293" name="ZoneTexte 20"/>
          <p:cNvSpPr txBox="1">
            <a:spLocks noChangeArrowheads="1"/>
          </p:cNvSpPr>
          <p:nvPr/>
        </p:nvSpPr>
        <p:spPr bwMode="auto">
          <a:xfrm>
            <a:off x="0" y="1538288"/>
            <a:ext cx="108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Calibri" pitchFamily="34" charset="0"/>
              </a:rPr>
              <a:t>Dénébola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19388" y="722313"/>
            <a:ext cx="2732087" cy="9445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584825" y="965200"/>
            <a:ext cx="307975" cy="6778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95988" y="560388"/>
            <a:ext cx="1293812" cy="31908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7408863" y="641350"/>
            <a:ext cx="195262" cy="4619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5592763" y="1784350"/>
            <a:ext cx="441325" cy="754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5768975" y="2657475"/>
            <a:ext cx="298450" cy="10080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2314575" y="1897063"/>
            <a:ext cx="3325813" cy="17954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00038" y="727075"/>
            <a:ext cx="2246312" cy="635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300038" y="1425575"/>
            <a:ext cx="1870075" cy="4111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1366838" y="1908175"/>
            <a:ext cx="842962" cy="8524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174750" y="2825750"/>
            <a:ext cx="150813" cy="96837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71500" y="3925888"/>
            <a:ext cx="549275" cy="52863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5667375" y="3806825"/>
            <a:ext cx="55563" cy="3032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5678488" y="4241800"/>
            <a:ext cx="277812" cy="44926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8836025" y="305117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09" name="ZoneTexte 84"/>
          <p:cNvSpPr txBox="1">
            <a:spLocks noChangeArrowheads="1"/>
          </p:cNvSpPr>
          <p:nvPr/>
        </p:nvSpPr>
        <p:spPr bwMode="auto">
          <a:xfrm>
            <a:off x="8453438" y="3178175"/>
            <a:ext cx="690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Mars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035675" y="4805363"/>
            <a:ext cx="1057275" cy="104775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8270875" y="3082925"/>
            <a:ext cx="85725" cy="90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12" name="ZoneTexte 28"/>
          <p:cNvSpPr txBox="1">
            <a:spLocks noChangeArrowheads="1"/>
          </p:cNvSpPr>
          <p:nvPr/>
        </p:nvSpPr>
        <p:spPr bwMode="auto">
          <a:xfrm>
            <a:off x="7777163" y="0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05/12/2011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203</Words>
  <Application>Microsoft Office PowerPoint</Application>
  <PresentationFormat>Affichage à l'écran (4:3)</PresentationFormat>
  <Paragraphs>172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Calibri</vt:lpstr>
      <vt:lpstr>Arial</vt:lpstr>
      <vt:lpstr>Comic Sans MS</vt:lpstr>
      <vt:lpstr>Symbol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Jean-Michel</dc:creator>
  <cp:lastModifiedBy>marie</cp:lastModifiedBy>
  <cp:revision>91</cp:revision>
  <dcterms:created xsi:type="dcterms:W3CDTF">2011-08-15T19:03:21Z</dcterms:created>
  <dcterms:modified xsi:type="dcterms:W3CDTF">2017-02-04T13:51:29Z</dcterms:modified>
</cp:coreProperties>
</file>