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143-52F9-4C7D-B0E9-01D89031997C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27E8-2AA1-4021-A2AA-D2B097B40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143-52F9-4C7D-B0E9-01D89031997C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27E8-2AA1-4021-A2AA-D2B097B40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143-52F9-4C7D-B0E9-01D89031997C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27E8-2AA1-4021-A2AA-D2B097B40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143-52F9-4C7D-B0E9-01D89031997C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27E8-2AA1-4021-A2AA-D2B097B40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143-52F9-4C7D-B0E9-01D89031997C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27E8-2AA1-4021-A2AA-D2B097B40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143-52F9-4C7D-B0E9-01D89031997C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27E8-2AA1-4021-A2AA-D2B097B40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143-52F9-4C7D-B0E9-01D89031997C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27E8-2AA1-4021-A2AA-D2B097B40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143-52F9-4C7D-B0E9-01D89031997C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27E8-2AA1-4021-A2AA-D2B097B40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143-52F9-4C7D-B0E9-01D89031997C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27E8-2AA1-4021-A2AA-D2B097B40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143-52F9-4C7D-B0E9-01D89031997C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27E8-2AA1-4021-A2AA-D2B097B40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6143-52F9-4C7D-B0E9-01D89031997C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27E8-2AA1-4021-A2AA-D2B097B40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66143-52F9-4C7D-B0E9-01D89031997C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27E8-2AA1-4021-A2AA-D2B097B409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3.bp.blogspot.com/-uhygUWbbrGQ/VaQb8A9PJdI/AAAAAAAA468/YNbjwGK1tMI/s1600/Italia-Giovanni-Tronchi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71600" y="2564904"/>
            <a:ext cx="7128792" cy="1728192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chemeClr val="tx1"/>
                </a:solidFill>
                <a:effectLst>
                  <a:outerShdw blurRad="50800" dist="50800" dir="5400000" sx="24000" sy="24000" algn="ctr" rotWithShape="0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Le </a:t>
            </a:r>
            <a:r>
              <a:rPr lang="fr-FR" sz="8800" dirty="0" err="1" smtClean="0">
                <a:solidFill>
                  <a:schemeClr val="tx1"/>
                </a:solidFill>
                <a:effectLst>
                  <a:outerShdw blurRad="50800" dist="50800" dir="5400000" sx="24000" sy="24000" algn="ctr" rotWithShape="0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regioni</a:t>
            </a:r>
            <a:r>
              <a:rPr lang="fr-FR" sz="8800" dirty="0" smtClean="0">
                <a:solidFill>
                  <a:schemeClr val="tx1"/>
                </a:solidFill>
                <a:effectLst>
                  <a:outerShdw blurRad="50800" dist="50800" dir="5400000" sx="24000" sy="24000" algn="ctr" rotWithShape="0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fr-FR" sz="8800" dirty="0" err="1" smtClean="0">
                <a:solidFill>
                  <a:schemeClr val="tx1"/>
                </a:solidFill>
                <a:effectLst>
                  <a:outerShdw blurRad="50800" dist="50800" dir="5400000" sx="24000" sy="24000" algn="ctr" rotWithShape="0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italiane</a:t>
            </a:r>
            <a:endParaRPr lang="fr-FR" sz="8800" dirty="0">
              <a:solidFill>
                <a:schemeClr val="tx1"/>
              </a:solidFill>
              <a:effectLst>
                <a:outerShdw blurRad="50800" dist="50800" dir="5400000" sx="24000" sy="24000" algn="ctr" rotWithShape="0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weweb.in/Wordpress/wp-content/uploads/2013/10/cartina_ital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52"/>
            <a:ext cx="5276481" cy="616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mg.clubic.com/01733262-photo-ecran-projec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10250" y="0"/>
            <a:ext cx="3333750" cy="4762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786182" y="1857364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2500306"/>
            <a:ext cx="1389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TOSCANA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357166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SICILIA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4286256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PIEMONTE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7143768" y="5657671"/>
            <a:ext cx="1326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FRIULI-</a:t>
            </a:r>
          </a:p>
          <a:p>
            <a:r>
              <a:rPr lang="fr-FR" sz="2400" dirty="0" smtClean="0"/>
              <a:t>VENEZIA </a:t>
            </a:r>
          </a:p>
          <a:p>
            <a:r>
              <a:rPr lang="fr-FR" sz="2400" dirty="0" smtClean="0"/>
              <a:t>GIULIA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714356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PUGLIA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5715016"/>
            <a:ext cx="2050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VALLE D’AOSTA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4643446"/>
            <a:ext cx="1575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SARDEGNA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1071546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UMBRIA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6072206"/>
            <a:ext cx="2531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EMILIA-ROMAGNA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2857496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LIGURIA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3214686"/>
            <a:ext cx="157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BASILICATA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2143116"/>
            <a:ext cx="1205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VENETO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0" y="3571876"/>
            <a:ext cx="1381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ABRUZZO</a:t>
            </a:r>
            <a:endParaRPr lang="fr-FR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LAZIO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0" y="1428736"/>
            <a:ext cx="1296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MARCHE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0" y="3929066"/>
            <a:ext cx="1556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CAMPANIA</a:t>
            </a:r>
            <a:endParaRPr 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0" y="6396335"/>
            <a:ext cx="3064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TRENTINO-ALTO ADIGE</a:t>
            </a:r>
            <a:endParaRPr lang="fr-FR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0" y="5357826"/>
            <a:ext cx="172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LOMBARDIA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0" y="5000636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CALABRIA</a:t>
            </a:r>
            <a:endParaRPr lang="fr-FR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0" y="1785926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MOLISE</a:t>
            </a:r>
            <a:endParaRPr lang="fr-FR" sz="2400" dirty="0"/>
          </a:p>
        </p:txBody>
      </p:sp>
      <p:pic>
        <p:nvPicPr>
          <p:cNvPr id="1030" name="Picture 6" descr="http://www.valdelsaviaggi.it/noleggio/pullman/toscan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060" y="428604"/>
            <a:ext cx="2743220" cy="1714512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5072066" y="5072074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http://palermo.com/wp-content/uploads/sample1.jpg"/>
          <p:cNvPicPr>
            <a:picLocks noChangeAspect="1" noChangeArrowheads="1"/>
          </p:cNvPicPr>
          <p:nvPr/>
        </p:nvPicPr>
        <p:blipFill>
          <a:blip r:embed="rId5"/>
          <a:srcRect l="12981" r="20672"/>
          <a:stretch>
            <a:fillRect/>
          </a:stretch>
        </p:blipFill>
        <p:spPr bwMode="auto">
          <a:xfrm>
            <a:off x="6159576" y="428605"/>
            <a:ext cx="2770142" cy="1714512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4214810" y="2143116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4" name="Picture 10" descr="http://www.nightlife-cityguide.com/wp-content/uploads/2015/08/Musei-gratis-a-Perugia-e-in-Umbria-con-domenicalmuse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28604"/>
            <a:ext cx="2709266" cy="1928826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4500562" y="357166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6" name="Picture 12" descr="http://www.planetware.com/photos-large/I/triest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28604"/>
            <a:ext cx="2678884" cy="1785923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6286512" y="3357562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40" name="Picture 16" descr="http://images.hotels-world.com/2/org/235/hotelPhoto/3866_L_Isola_Felice_e_Trulli_Sotto_Le_Stell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428604"/>
            <a:ext cx="2762236" cy="183965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2285984" y="500042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42" name="Picture 18" descr="http://123transfers.com/uploads/Transfer_Aost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56176" y="428604"/>
            <a:ext cx="2807967" cy="1714512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2786050" y="3643314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44" name="Picture 20" descr="http://panoramas.sussarellu.com/content/images/large/Italie_Sardaigne_Golfo_di_Orosei_Cala_Luna_3_.jpg"/>
          <p:cNvPicPr>
            <a:picLocks noChangeAspect="1" noChangeArrowheads="1"/>
          </p:cNvPicPr>
          <p:nvPr/>
        </p:nvPicPr>
        <p:blipFill>
          <a:blip r:embed="rId10" cstate="print"/>
          <a:srcRect l="19266" r="11784"/>
          <a:stretch>
            <a:fillRect/>
          </a:stretch>
        </p:blipFill>
        <p:spPr bwMode="auto">
          <a:xfrm>
            <a:off x="6072198" y="428604"/>
            <a:ext cx="2857520" cy="1999307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2571736" y="928670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46" name="Picture 22" descr="http://www.etf.europa.eu/webatt.nsf/0/6CD8B3F12AA8CBD7C1257B330056B335/$File/torino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72198" y="428604"/>
            <a:ext cx="2763970" cy="1785950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3643306" y="1285860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48" name="Picture 24" descr="http://cdni.condenast.co.uk/646x430/a_c/bologna_cnt_9nov09_istock_b_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41474" y="428604"/>
            <a:ext cx="2897725" cy="1928826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2928926" y="1428736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50" name="Picture 26" descr="http://www.incomingpartners.it/wp-content/uploads/2011/05/liguria_cinqueterre_manarola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72158" y="428605"/>
            <a:ext cx="2857520" cy="1785950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5715008" y="3357562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52" name="Picture 28" descr="http://www.vacanza-con-cane.it/fr/img/vacanza-con-cane.it/content/basilicata2_big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48332" y="428604"/>
            <a:ext cx="2857520" cy="214314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4000496" y="642918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54" name="Picture 30" descr="http://static.promovacances.com/photos/autotour-italie/venise/venise-pont-du-rialto_125396_pgbighd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29188" y="428604"/>
            <a:ext cx="2900489" cy="1928826"/>
          </a:xfrm>
          <a:prstGeom prst="rect">
            <a:avLst/>
          </a:prstGeom>
          <a:noFill/>
        </p:spPr>
      </p:pic>
      <p:sp>
        <p:nvSpPr>
          <p:cNvPr id="50" name="Rectangle 49"/>
          <p:cNvSpPr/>
          <p:nvPr/>
        </p:nvSpPr>
        <p:spPr>
          <a:xfrm>
            <a:off x="4857752" y="2500306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56" name="Picture 32" descr="http://static.guim.co.uk/sys-images/Travel/Late_offers/pictures/2013/11/28/1385643595313/Abruzzo-hill-town-007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72198" y="428604"/>
            <a:ext cx="2857520" cy="1714512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4357686" y="2714620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58" name="Picture 34" descr="http://www.lecturesdevoyage.travelreadings.org/wp-content/uploads/2015/04/1446-piazza-navona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72198" y="500042"/>
            <a:ext cx="2806492" cy="1571636"/>
          </a:xfrm>
          <a:prstGeom prst="rect">
            <a:avLst/>
          </a:prstGeom>
          <a:noFill/>
        </p:spPr>
      </p:pic>
      <p:sp>
        <p:nvSpPr>
          <p:cNvPr id="54" name="Rectangle 53"/>
          <p:cNvSpPr/>
          <p:nvPr/>
        </p:nvSpPr>
        <p:spPr>
          <a:xfrm>
            <a:off x="4500562" y="1857364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60" name="Picture 36" descr="http://static.panoramio.com/photos/original/58695774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09618" y="428604"/>
            <a:ext cx="2796223" cy="1857388"/>
          </a:xfrm>
          <a:prstGeom prst="rect">
            <a:avLst/>
          </a:prstGeom>
          <a:noFill/>
        </p:spPr>
      </p:pic>
      <p:sp>
        <p:nvSpPr>
          <p:cNvPr id="56" name="Rectangle 55"/>
          <p:cNvSpPr/>
          <p:nvPr/>
        </p:nvSpPr>
        <p:spPr>
          <a:xfrm>
            <a:off x="5143504" y="3143248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62" name="Picture 38" descr="https://lh3.googleusercontent.com/-k89FPuc4oeA/U1d_Om4FRhI/AAAAAAAAAOg/FrxuUgtHAwo/w1586-h1008/Napoli6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72198" y="428604"/>
            <a:ext cx="2833218" cy="1800684"/>
          </a:xfrm>
          <a:prstGeom prst="rect">
            <a:avLst/>
          </a:prstGeom>
          <a:noFill/>
        </p:spPr>
      </p:pic>
      <p:sp>
        <p:nvSpPr>
          <p:cNvPr id="58" name="Rectangle 57"/>
          <p:cNvSpPr/>
          <p:nvPr/>
        </p:nvSpPr>
        <p:spPr>
          <a:xfrm>
            <a:off x="3786182" y="214290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64" name="Picture 40" descr="http://www.alberghidiffusi.it/wp-content/uploads/2014/02/trentino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18028" y="428604"/>
            <a:ext cx="2787824" cy="1857388"/>
          </a:xfrm>
          <a:prstGeom prst="rect">
            <a:avLst/>
          </a:prstGeom>
          <a:noFill/>
        </p:spPr>
      </p:pic>
      <p:sp>
        <p:nvSpPr>
          <p:cNvPr id="60" name="Rectangle 59"/>
          <p:cNvSpPr/>
          <p:nvPr/>
        </p:nvSpPr>
        <p:spPr>
          <a:xfrm>
            <a:off x="3214678" y="571480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66" name="Picture 42" descr="http://planetden.com/wp-content/uploads/2014/03/Duomo-di-Milano-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03694" y="428605"/>
            <a:ext cx="2902168" cy="1928826"/>
          </a:xfrm>
          <a:prstGeom prst="rect">
            <a:avLst/>
          </a:prstGeom>
          <a:noFill/>
        </p:spPr>
      </p:pic>
      <p:sp>
        <p:nvSpPr>
          <p:cNvPr id="62" name="Rectangle 61"/>
          <p:cNvSpPr/>
          <p:nvPr/>
        </p:nvSpPr>
        <p:spPr>
          <a:xfrm>
            <a:off x="5929322" y="4214818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68" name="Picture 44" descr="http://www.bellitalie.org/photos/calabre-calabria/tropea/images/tropea_calabre_6879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072198" y="571480"/>
            <a:ext cx="2786082" cy="1857388"/>
          </a:xfrm>
          <a:prstGeom prst="rect">
            <a:avLst/>
          </a:prstGeom>
          <a:noFill/>
        </p:spPr>
      </p:pic>
      <p:sp>
        <p:nvSpPr>
          <p:cNvPr id="64" name="Rectangle 63"/>
          <p:cNvSpPr/>
          <p:nvPr/>
        </p:nvSpPr>
        <p:spPr>
          <a:xfrm>
            <a:off x="5143504" y="2857496"/>
            <a:ext cx="276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70" name="Picture 46" descr="http://www.resources.immobiliarecaserio.com/wp-content/uploads/2013/06/Isernia-Molise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100716" y="428605"/>
            <a:ext cx="280515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0.00741 L 0.25087 -0.0136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8 -0.00556 L 0.45173 0.7923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1 0.00579 L 0.39323 0.17362 " pathEditMode="relative" ptsTypes="AA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022E-16 L -0.25122 -0.7905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66719 0.3622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3 -0.07292 L 0.04931 -0.7659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97 -0.0007 L 0.26424 0.00995 " pathEditMode="relative" ptsTypes="AA">
                                      <p:cBhvr>
                                        <p:cTn id="1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-0.04305 L 0.05365 -0.46296 " pathEditMode="relative" ptsTypes="AA">
                                      <p:cBhvr>
                                        <p:cTn id="2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37795 -0.67199 " pathEditMode="relative" ptsTypes="AA">
                                      <p:cBhvr>
                                        <p:cTn id="2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20469 -0.13634 " pathEditMode="relative" ptsTypes="AA">
                                      <p:cBhvr>
                                        <p:cTn id="2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65816 0.10278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40278 -0.17152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95 -0.00185 L 0.52691 -0.14884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2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2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85185E-6 L 0.37796 0.4831 " pathEditMode="relative" ptsTypes="AA">
                                      <p:cBhvr>
                                        <p:cTn id="3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0.0463 L 0.50799 0.07963 " pathEditMode="relative" rAng="0" ptsTypes="AA">
                                      <p:cBhvr>
                                        <p:cTn id="3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39132 -0.02245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14341 -0.91759 " pathEditMode="relative" rAng="0" ptsTypes="AA">
                                      <p:cBhvr>
                                        <p:cTn id="4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-4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2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2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4 0.00024 L 0.26389 -0.66134 " pathEditMode="relative" rAng="0" ptsTypes="AA">
                                      <p:cBhvr>
                                        <p:cTn id="4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2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2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9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66632 -0.05278 " pathEditMode="relative" rAng="0" ptsTypes="AA">
                                      <p:cBhvr>
                                        <p:cTn id="4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2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2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48819 0.17848 " pathEditMode="relative" ptsTypes="AA">
                                      <p:cBhvr>
                                        <p:cTn id="5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2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2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7" grpId="1"/>
      <p:bldP spid="27" grpId="2"/>
      <p:bldP spid="29" grpId="0"/>
      <p:bldP spid="29" grpId="1"/>
      <p:bldP spid="29" grpId="2"/>
      <p:bldP spid="31" grpId="0"/>
      <p:bldP spid="31" grpId="1"/>
      <p:bldP spid="31" grpId="2"/>
      <p:bldP spid="33" grpId="0"/>
      <p:bldP spid="33" grpId="1"/>
      <p:bldP spid="33" grpId="2"/>
      <p:bldP spid="36" grpId="0"/>
      <p:bldP spid="36" grpId="1"/>
      <p:bldP spid="36" grpId="2"/>
      <p:bldP spid="38" grpId="0"/>
      <p:bldP spid="38" grpId="1"/>
      <p:bldP spid="38" grpId="2"/>
      <p:bldP spid="40" grpId="0"/>
      <p:bldP spid="40" grpId="1"/>
      <p:bldP spid="40" grpId="2"/>
      <p:bldP spid="42" grpId="0"/>
      <p:bldP spid="42" grpId="1"/>
      <p:bldP spid="42" grpId="2"/>
      <p:bldP spid="44" grpId="0"/>
      <p:bldP spid="44" grpId="1"/>
      <p:bldP spid="44" grpId="2"/>
      <p:bldP spid="46" grpId="0"/>
      <p:bldP spid="46" grpId="1"/>
      <p:bldP spid="46" grpId="2"/>
      <p:bldP spid="48" grpId="0"/>
      <p:bldP spid="48" grpId="1"/>
      <p:bldP spid="48" grpId="2"/>
      <p:bldP spid="50" grpId="0"/>
      <p:bldP spid="50" grpId="1"/>
      <p:bldP spid="50" grpId="2"/>
      <p:bldP spid="52" grpId="0"/>
      <p:bldP spid="52" grpId="1"/>
      <p:bldP spid="52" grpId="2"/>
      <p:bldP spid="54" grpId="0"/>
      <p:bldP spid="54" grpId="1"/>
      <p:bldP spid="54" grpId="2"/>
      <p:bldP spid="56" grpId="0"/>
      <p:bldP spid="56" grpId="1"/>
      <p:bldP spid="56" grpId="2"/>
      <p:bldP spid="58" grpId="0"/>
      <p:bldP spid="58" grpId="1"/>
      <p:bldP spid="58" grpId="2"/>
      <p:bldP spid="60" grpId="0"/>
      <p:bldP spid="60" grpId="1"/>
      <p:bldP spid="60" grpId="2"/>
      <p:bldP spid="62" grpId="0"/>
      <p:bldP spid="62" grpId="1"/>
      <p:bldP spid="62" grpId="2"/>
      <p:bldP spid="64" grpId="0"/>
      <p:bldP spid="64" grpId="1"/>
      <p:bldP spid="64" grpId="2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47</Words>
  <Application>Microsoft Office PowerPoint</Application>
  <PresentationFormat>Affichage à l'écran (4:3)</PresentationFormat>
  <Paragraphs>43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MORGANE</dc:creator>
  <cp:lastModifiedBy>yh</cp:lastModifiedBy>
  <cp:revision>22</cp:revision>
  <dcterms:created xsi:type="dcterms:W3CDTF">2015-09-03T10:56:32Z</dcterms:created>
  <dcterms:modified xsi:type="dcterms:W3CDTF">2015-09-03T14:11:11Z</dcterms:modified>
</cp:coreProperties>
</file>