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0941" autoAdjust="0"/>
  </p:normalViewPr>
  <p:slideViewPr>
    <p:cSldViewPr>
      <p:cViewPr varScale="1">
        <p:scale>
          <a:sx n="66" d="100"/>
          <a:sy n="66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D7371-F834-4986-85DA-5D26A2DFF65D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4B64-41C0-4478-B1B9-CBCBA0B380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F4B64-41C0-4478-B1B9-CBCBA0B3806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6C459D-C1EE-419C-9DDE-9C9F53C58FA4}" type="datetimeFigureOut">
              <a:rPr lang="fr-FR" smtClean="0"/>
              <a:pPr/>
              <a:t>14/09/2010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F4F859-0129-4EB3-9647-F28738E90D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800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</a:t>
            </a:r>
            <a:r>
              <a:rPr lang="fr-FR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My</a:t>
            </a:r>
            <a:r>
              <a:rPr lang="fr-FR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schoolbag</a:t>
            </a:r>
            <a:endParaRPr lang="fr-F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have to find my schoolbag with the explanations which I have to </a:t>
            </a:r>
            <a:r>
              <a:rPr lang="en-US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give! Have you seen it?</a:t>
            </a:r>
            <a:endParaRPr lang="fr-FR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4578" name="Picture 2" descr="J:\DCIM\100NIKON\DSCN309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4889516" cy="3667137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14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866323"/>
          </a:xfrm>
        </p:spPr>
        <p:txBody>
          <a:bodyPr/>
          <a:lstStyle/>
          <a:p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Can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you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help me to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find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it?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r>
              <a:rPr lang="fr-F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Ho no! </a:t>
            </a:r>
            <a:r>
              <a:rPr lang="fr-FR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I’ve</a:t>
            </a:r>
            <a:r>
              <a:rPr lang="fr-F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fr-FR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lost</a:t>
            </a:r>
            <a:r>
              <a:rPr lang="fr-F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fr-FR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my</a:t>
            </a:r>
            <a:r>
              <a:rPr lang="fr-F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fr-FR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schoolbag</a:t>
            </a:r>
            <a:r>
              <a:rPr lang="fr-FR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!</a:t>
            </a:r>
            <a:endParaRPr lang="fr-FR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Mes Fichiers\Documents\anglais\anglais\800-800_trousse_ronde_en_cuir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2060848"/>
            <a:ext cx="2448272" cy="1631161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 </a:t>
            </a:r>
            <a:r>
              <a:rPr lang="fr-FR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</a:t>
            </a:r>
            <a:r>
              <a:rPr lang="fr-FR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schoolbag there are three pencil </a:t>
            </a:r>
            <a:r>
              <a:rPr lang="en-US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cases.</a:t>
            </a:r>
            <a:endParaRPr lang="fr-FR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 descr="K:\Mes Fichiers\Documents\anglais\anglais\trousse-grand-modele-cuir-rouge-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780928"/>
            <a:ext cx="1800200" cy="1800200"/>
          </a:xfrm>
          <a:prstGeom prst="rect">
            <a:avLst/>
          </a:prstGeom>
          <a:noFill/>
        </p:spPr>
      </p:pic>
      <p:pic>
        <p:nvPicPr>
          <p:cNvPr id="1028" name="Picture 4" descr="K:\Mes Fichiers\Documents\anglais\anglais\trousse-grand-modele-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204864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Mes Fichiers\Documents\anglais\anglais\Bic-Stylo-bille-Bic-M10-roug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80928"/>
            <a:ext cx="1872208" cy="1872208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216024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 the first </a:t>
            </a:r>
            <a:r>
              <a:rPr lang="fr-FR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pencil</a:t>
            </a: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case </a:t>
            </a:r>
            <a:r>
              <a:rPr lang="fr-FR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there</a:t>
            </a: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are four </a:t>
            </a:r>
            <a:r>
              <a:rPr lang="fr-FR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pens</a:t>
            </a: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:</a:t>
            </a: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</a:t>
            </a: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fr-FR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red</a:t>
            </a: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one, a green one, a </a:t>
            </a:r>
            <a:r>
              <a:rPr lang="fr-FR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blue</a:t>
            </a:r>
            <a:r>
              <a:rPr lang="fr-FR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one and a black one</a:t>
            </a:r>
            <a:endParaRPr lang="fr-FR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051" name="Picture 3" descr="K:\Mes Fichiers\Documents\anglais\anglais\Bic-Stylo-bille-Bic-M10-ver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24944"/>
            <a:ext cx="1872208" cy="1872208"/>
          </a:xfrm>
          <a:prstGeom prst="rect">
            <a:avLst/>
          </a:prstGeom>
          <a:noFill/>
        </p:spPr>
      </p:pic>
      <p:pic>
        <p:nvPicPr>
          <p:cNvPr id="2052" name="Picture 4" descr="K:\Mes Fichiers\Documents\anglais\anglais\fbs-11447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996952"/>
            <a:ext cx="1872208" cy="1872208"/>
          </a:xfrm>
          <a:prstGeom prst="rect">
            <a:avLst/>
          </a:prstGeom>
          <a:noFill/>
        </p:spPr>
      </p:pic>
      <p:pic>
        <p:nvPicPr>
          <p:cNvPr id="2053" name="Picture 5" descr="K:\Mes Fichiers\Documents\anglais\anglais\Bic-Stylo-bille-Bic-M10-noir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2996952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K:\Mes Fichiers\Documents\anglais\anglais\colleUHUgm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068960"/>
            <a:ext cx="936104" cy="936104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86409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r-FR" sz="2400" dirty="0" smtClean="0">
                <a:ln/>
                <a:solidFill>
                  <a:schemeClr val="accent3"/>
                </a:solidFill>
                <a:effectLst/>
              </a:rPr>
              <a:t>There </a:t>
            </a:r>
            <a:r>
              <a:rPr lang="fr-FR" sz="2400" dirty="0" err="1" smtClean="0">
                <a:ln/>
                <a:solidFill>
                  <a:schemeClr val="accent3"/>
                </a:solidFill>
                <a:effectLst/>
              </a:rPr>
              <a:t>is</a:t>
            </a:r>
            <a:r>
              <a:rPr lang="fr-FR" sz="240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fr-FR" sz="2400" dirty="0" err="1" smtClean="0">
                <a:ln/>
                <a:solidFill>
                  <a:schemeClr val="accent3"/>
                </a:solidFill>
                <a:effectLst/>
              </a:rPr>
              <a:t>also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some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glue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, some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scissors,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a compass, a mechanical pencil, a pencil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,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a pencil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sharpener,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an eraser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,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some correction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fluid,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a correction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mouse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, a four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colors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pen and </a:t>
            </a:r>
            <a:r>
              <a:rPr lang="en-US" sz="2400" dirty="0" smtClean="0">
                <a:ln/>
                <a:solidFill>
                  <a:schemeClr val="accent3"/>
                </a:solidFill>
                <a:effectLst/>
              </a:rPr>
              <a:t>a marker</a:t>
            </a:r>
            <a:endParaRPr lang="en-US" sz="240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3076" name="Picture 4" descr="K:\Mes Fichiers\Documents\anglais\anglais\ciseaux-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564904"/>
            <a:ext cx="1820263" cy="1224136"/>
          </a:xfrm>
          <a:prstGeom prst="rect">
            <a:avLst/>
          </a:prstGeom>
          <a:noFill/>
        </p:spPr>
      </p:pic>
      <p:pic>
        <p:nvPicPr>
          <p:cNvPr id="3077" name="Picture 5" descr="K:\Mes Fichiers\Documents\anglais\anglais\fbs-5904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4725144"/>
            <a:ext cx="1152128" cy="1152128"/>
          </a:xfrm>
          <a:prstGeom prst="rect">
            <a:avLst/>
          </a:prstGeom>
          <a:noFill/>
        </p:spPr>
      </p:pic>
      <p:pic>
        <p:nvPicPr>
          <p:cNvPr id="3078" name="Picture 6" descr="K:\Mes Fichiers\Documents\anglais\anglais\compas-stop-system-1902301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437112"/>
            <a:ext cx="1558503" cy="1558503"/>
          </a:xfrm>
          <a:prstGeom prst="rect">
            <a:avLst/>
          </a:prstGeom>
          <a:noFill/>
        </p:spPr>
      </p:pic>
      <p:pic>
        <p:nvPicPr>
          <p:cNvPr id="3079" name="Picture 7" descr="K:\Mes Fichiers\Documents\anglais\anglais\12230617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2564904"/>
            <a:ext cx="1296144" cy="1296144"/>
          </a:xfrm>
          <a:prstGeom prst="rect">
            <a:avLst/>
          </a:prstGeom>
          <a:noFill/>
        </p:spPr>
      </p:pic>
      <p:pic>
        <p:nvPicPr>
          <p:cNvPr id="3080" name="Picture 8" descr="K:\Mes Fichiers\Documents\anglais\anglais\Nastro_bianchetto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5157192"/>
            <a:ext cx="1584176" cy="950506"/>
          </a:xfrm>
          <a:prstGeom prst="rect">
            <a:avLst/>
          </a:prstGeom>
          <a:noFill/>
        </p:spPr>
      </p:pic>
      <p:pic>
        <p:nvPicPr>
          <p:cNvPr id="3082" name="Picture 10" descr="K:\Mes Fichiers\Documents\anglais\anglais\Maped-Gomme-Maped-blanche-caoutchouc-Dessin-petit-modele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7544" y="4509120"/>
            <a:ext cx="1099840" cy="1099840"/>
          </a:xfrm>
          <a:prstGeom prst="rect">
            <a:avLst/>
          </a:prstGeom>
          <a:noFill/>
        </p:spPr>
      </p:pic>
      <p:pic>
        <p:nvPicPr>
          <p:cNvPr id="3083" name="Picture 11" descr="K:\Mes Fichiers\Documents\anglais\anglais\porte-mine-automatique-criterium-1018937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4077072"/>
            <a:ext cx="1284163" cy="1284163"/>
          </a:xfrm>
          <a:prstGeom prst="rect">
            <a:avLst/>
          </a:prstGeom>
          <a:noFill/>
        </p:spPr>
      </p:pic>
      <p:pic>
        <p:nvPicPr>
          <p:cNvPr id="3084" name="Picture 12" descr="K:\Mes Fichiers\Documents\anglais\anglais\15153147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3212976"/>
            <a:ext cx="1290439" cy="1290439"/>
          </a:xfrm>
          <a:prstGeom prst="rect">
            <a:avLst/>
          </a:prstGeom>
          <a:noFill/>
        </p:spPr>
      </p:pic>
      <p:pic>
        <p:nvPicPr>
          <p:cNvPr id="3087" name="Picture 15" descr="http://www.touslesprix.com/ph_tar/2/5/8/0/2580001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99792" y="2924944"/>
            <a:ext cx="1428750" cy="1428750"/>
          </a:xfrm>
          <a:prstGeom prst="rect">
            <a:avLst/>
          </a:prstGeom>
          <a:noFill/>
        </p:spPr>
      </p:pic>
      <p:pic>
        <p:nvPicPr>
          <p:cNvPr id="3090" name="Picture 18" descr="http://img.luxcaddy.lu/thumbs/218x218_stabilo_boss_marker_jaune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940152" y="5301208"/>
            <a:ext cx="1268140" cy="1268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Mes Fichiers\Documents\anglais\anglais\stickers_crayons_de_couleurs__03487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633662" y="2082006"/>
            <a:ext cx="3876675" cy="3324225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 the second pencil case there are some </a:t>
            </a:r>
            <a:r>
              <a:rPr lang="en-US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crayons.</a:t>
            </a:r>
            <a:endParaRPr lang="en-US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 the </a:t>
            </a:r>
            <a:r>
              <a:rPr lang="fr-FR" b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third</a:t>
            </a:r>
            <a:r>
              <a:rPr lang="fr-FR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fr-FR" b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pencil</a:t>
            </a:r>
            <a:r>
              <a:rPr lang="fr-FR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case </a:t>
            </a:r>
            <a:r>
              <a:rPr lang="en-US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there are some </a:t>
            </a:r>
            <a:br>
              <a:rPr lang="en-US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felt-tip pens</a:t>
            </a:r>
            <a:endParaRPr lang="en-US" b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http://www.123-couleurs.fr/admin/photos/produits/135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548680"/>
            <a:ext cx="3810000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K:\Mes Fichiers\Documents\anglais\anglais\cahier-piqure-a4-clairefontaine-tp_323812310090335884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1656184" cy="1656184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 my schoolbag there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are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also four exercise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books.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for English, 1 for French and 1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for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sciences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and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</a:t>
            </a:r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for mathematics.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K:\Mes Fichiers\Documents\anglais\anglais\clairefontaine-cahier-pique-bleu-tp_647355626651879184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293096"/>
            <a:ext cx="1656184" cy="1656184"/>
          </a:xfrm>
          <a:prstGeom prst="rect">
            <a:avLst/>
          </a:prstGeom>
          <a:noFill/>
        </p:spPr>
      </p:pic>
      <p:pic>
        <p:nvPicPr>
          <p:cNvPr id="1027" name="Picture 3" descr="K:\Mes Fichiers\Documents\anglais\anglais\clairefontaine-cahier-pique-orange-tp_297096203062553454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348880"/>
            <a:ext cx="1656184" cy="1656184"/>
          </a:xfrm>
          <a:prstGeom prst="rect">
            <a:avLst/>
          </a:prstGeom>
          <a:noFill/>
        </p:spPr>
      </p:pic>
      <p:pic>
        <p:nvPicPr>
          <p:cNvPr id="1028" name="Picture 4" descr="K:\Mes Fichiers\Documents\anglais\anglais\6934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653136"/>
            <a:ext cx="2496277" cy="187220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K:\Mes Fichiers\Documents\anglais\anglais\5616031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43808" y="2852936"/>
            <a:ext cx="3360373" cy="2520280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And </a:t>
            </a:r>
            <a:r>
              <a:rPr lang="fr-FR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there</a:t>
            </a:r>
            <a:r>
              <a:rPr lang="fr-FR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are </a:t>
            </a:r>
            <a:r>
              <a:rPr lang="fr-FR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two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files : 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for 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history 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and 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geography and 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1for </a:t>
            </a:r>
            <a:r>
              <a:rPr lang="en-US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technology.</a:t>
            </a:r>
            <a:endParaRPr lang="fr-FR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159</Words>
  <Application>Microsoft Office PowerPoint</Application>
  <PresentationFormat>Affichage à l'écran (4:3)</PresentationFormat>
  <Paragraphs>12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             My schoolbag</vt:lpstr>
      <vt:lpstr>Ho no! I’ve lost my schoolbag!</vt:lpstr>
      <vt:lpstr>In my schoolbag there are three pencil cases.</vt:lpstr>
      <vt:lpstr>In the first pencil case there are four pens: a red one, a green one, a blue one and a black one</vt:lpstr>
      <vt:lpstr>There is also some glue, some scissors, a compass, a mechanical pencil, a pencil, a pencil sharpener, an eraser, some correction fluid, a correction mouse , a four colors pen and a marker</vt:lpstr>
      <vt:lpstr>In the second pencil case there are some crayons.</vt:lpstr>
      <vt:lpstr>In the third pencil case there are some  felt-tip pens</vt:lpstr>
      <vt:lpstr>In my schoolbag there are also four exercise books. 1 for English, 1 for French and 1 for sciences and 1 for mathematics. </vt:lpstr>
      <vt:lpstr>And there are two files : 1 for history and geography and 1for technology.</vt:lpstr>
      <vt:lpstr>I have to find my schoolbag with the explanations which I have to give! Have you seen it?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school bag</dc:title>
  <dc:creator>baillet.sophie</dc:creator>
  <cp:lastModifiedBy>Nelly Sallibartan</cp:lastModifiedBy>
  <cp:revision>23</cp:revision>
  <dcterms:created xsi:type="dcterms:W3CDTF">2010-09-12T15:41:02Z</dcterms:created>
  <dcterms:modified xsi:type="dcterms:W3CDTF">2010-09-14T19:54:04Z</dcterms:modified>
</cp:coreProperties>
</file>