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June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June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June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June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June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June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June 14,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June 14,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June 14,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June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June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June 14,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20346" y="541848"/>
            <a:ext cx="7523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alkduster"/>
                <a:cs typeface="Chalkduster"/>
              </a:rPr>
              <a:t>Le théâtre romain de Mérida </a:t>
            </a:r>
            <a:endParaRPr lang="fr-FR" sz="2800" dirty="0">
              <a:latin typeface="Chalkduster"/>
              <a:cs typeface="Chalkduster"/>
            </a:endParaRPr>
          </a:p>
        </p:txBody>
      </p:sp>
      <p:pic>
        <p:nvPicPr>
          <p:cNvPr id="11" name="Image 10" descr="NX-3968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37" y="1476851"/>
            <a:ext cx="8407165" cy="478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78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400px-Statue-Augustu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9" y="138060"/>
            <a:ext cx="2392993" cy="3589490"/>
          </a:xfrm>
          <a:prstGeom prst="rect">
            <a:avLst/>
          </a:prstGeom>
        </p:spPr>
      </p:pic>
      <p:sp>
        <p:nvSpPr>
          <p:cNvPr id="11" name="Flèche vers la droite 10"/>
          <p:cNvSpPr/>
          <p:nvPr/>
        </p:nvSpPr>
        <p:spPr>
          <a:xfrm>
            <a:off x="2675383" y="1463162"/>
            <a:ext cx="3150272" cy="1299631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pic>
        <p:nvPicPr>
          <p:cNvPr id="13" name="Image 12" descr="travaux-panneau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943" y="524618"/>
            <a:ext cx="2909764" cy="2567867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2954242" y="1139996"/>
            <a:ext cx="212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halkduster"/>
                <a:cs typeface="Chalkduster"/>
              </a:rPr>
              <a:t>Ordonne la construction</a:t>
            </a:r>
            <a:endParaRPr lang="fr-FR" dirty="0">
              <a:latin typeface="Chalkduster"/>
              <a:cs typeface="Chalkduster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681557" y="3354794"/>
            <a:ext cx="1697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halkduster"/>
                <a:cs typeface="Chalkduster"/>
              </a:rPr>
              <a:t>Chantier d’un 1 an et </a:t>
            </a:r>
            <a:r>
              <a:rPr lang="fr-FR" dirty="0" smtClean="0">
                <a:latin typeface="Chalkduster"/>
                <a:cs typeface="Chalkduster"/>
              </a:rPr>
              <a:t>demi</a:t>
            </a:r>
            <a:endParaRPr lang="fr-FR" dirty="0">
              <a:latin typeface="Chalkduster"/>
              <a:cs typeface="Chalkduster"/>
            </a:endParaRPr>
          </a:p>
        </p:txBody>
      </p:sp>
      <p:sp>
        <p:nvSpPr>
          <p:cNvPr id="16" name="Flèche vers le bas 15"/>
          <p:cNvSpPr/>
          <p:nvPr/>
        </p:nvSpPr>
        <p:spPr>
          <a:xfrm rot="2317270">
            <a:off x="5147756" y="3153573"/>
            <a:ext cx="822960" cy="1147954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pic>
        <p:nvPicPr>
          <p:cNvPr id="18" name="Image 17" descr="14f55c1e8860cd6be045404d37f0c7b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36" y="4432826"/>
            <a:ext cx="8495171" cy="2425174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471273" y="4001125"/>
            <a:ext cx="220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halkduster"/>
                <a:cs typeface="Chalkduster"/>
              </a:rPr>
              <a:t>Reconstitution:</a:t>
            </a:r>
            <a:endParaRPr lang="fr-FR" dirty="0">
              <a:latin typeface="Chalkduster"/>
              <a:cs typeface="Chalkduster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092291" y="138060"/>
            <a:ext cx="2526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halkduster"/>
                <a:cs typeface="Chalkduster"/>
              </a:rPr>
              <a:t>Présentation</a:t>
            </a:r>
            <a:endParaRPr lang="fr-FR" sz="24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55870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downloa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77" y="204547"/>
            <a:ext cx="1778614" cy="251264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443461" y="814539"/>
            <a:ext cx="198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halkduster"/>
                <a:cs typeface="Chalkduster"/>
              </a:rPr>
              <a:t>Propose la construction</a:t>
            </a:r>
            <a:endParaRPr lang="fr-FR" dirty="0">
              <a:latin typeface="Chalkduster"/>
              <a:cs typeface="Chalkduster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01069" y="828345"/>
            <a:ext cx="3616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halkduster"/>
                <a:cs typeface="Chalkduster"/>
              </a:rPr>
              <a:t>Inauguration entre 16 et </a:t>
            </a:r>
            <a:r>
              <a:rPr lang="fr-FR" dirty="0" smtClean="0">
                <a:latin typeface="Chalkduster"/>
                <a:cs typeface="Chalkduster"/>
              </a:rPr>
              <a:t>15 av</a:t>
            </a:r>
            <a:r>
              <a:rPr lang="fr-FR" dirty="0" smtClean="0">
                <a:latin typeface="Chalkduster"/>
                <a:cs typeface="Chalkduster"/>
              </a:rPr>
              <a:t>. J.C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8" name="Image 7" descr="festival-de-teatro-merida-vista-general-c-.jpg_36927254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77" y="3161514"/>
            <a:ext cx="8204323" cy="334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65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0" y="3393844"/>
            <a:ext cx="3492500" cy="2324100"/>
          </a:xfrm>
          <a:prstGeom prst="rect">
            <a:avLst/>
          </a:prstGeom>
        </p:spPr>
      </p:pic>
      <p:pic>
        <p:nvPicPr>
          <p:cNvPr id="3" name="Image 2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0" y="510371"/>
            <a:ext cx="3683000" cy="2209800"/>
          </a:xfrm>
          <a:prstGeom prst="rect">
            <a:avLst/>
          </a:prstGeom>
        </p:spPr>
      </p:pic>
      <p:pic>
        <p:nvPicPr>
          <p:cNvPr id="4" name="Image 3" descr="download-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11" y="4138784"/>
            <a:ext cx="4076700" cy="19939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48829" y="510371"/>
            <a:ext cx="3340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alkduster"/>
                <a:cs typeface="Chalkduster"/>
              </a:rPr>
              <a:t>Mérida:</a:t>
            </a:r>
            <a:endParaRPr lang="fr-FR" sz="2800" dirty="0">
              <a:latin typeface="Chalkduster"/>
              <a:cs typeface="Chalkduster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83511" y="1532436"/>
            <a:ext cx="3492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halkduster"/>
                <a:cs typeface="Chalkduster"/>
              </a:rPr>
              <a:t>-60 000 habitants</a:t>
            </a:r>
          </a:p>
          <a:p>
            <a:r>
              <a:rPr lang="fr-FR" dirty="0" smtClean="0">
                <a:latin typeface="Chalkduster"/>
                <a:cs typeface="Chalkduster"/>
              </a:rPr>
              <a:t>-Lieu touristique important</a:t>
            </a:r>
          </a:p>
          <a:p>
            <a:r>
              <a:rPr lang="fr-FR" dirty="0" smtClean="0">
                <a:latin typeface="Chalkduster"/>
                <a:cs typeface="Chalkduster"/>
              </a:rPr>
              <a:t>-Beaucoup de </a:t>
            </a:r>
            <a:r>
              <a:rPr lang="fr-FR" dirty="0" smtClean="0">
                <a:latin typeface="Chalkduster"/>
                <a:cs typeface="Chalkduster"/>
              </a:rPr>
              <a:t>monuments dont romains </a:t>
            </a:r>
            <a:endParaRPr lang="fr-FR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37048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teatroricin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91" y="1270487"/>
            <a:ext cx="6832207" cy="545122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263999" y="303727"/>
            <a:ext cx="4735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latin typeface="Chalkduster"/>
                <a:cs typeface="Chalkduster"/>
              </a:rPr>
              <a:t>Architecture</a:t>
            </a:r>
            <a:endParaRPr lang="fr-FR" sz="48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92166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52018454-300x171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39" y="1363076"/>
            <a:ext cx="8565390" cy="4925197"/>
          </a:xfrm>
          <a:prstGeom prst="rect">
            <a:avLst/>
          </a:prstGeom>
        </p:spPr>
      </p:pic>
      <p:sp>
        <p:nvSpPr>
          <p:cNvPr id="8" name="Flèche vers la gauche 7"/>
          <p:cNvSpPr/>
          <p:nvPr/>
        </p:nvSpPr>
        <p:spPr>
          <a:xfrm rot="2220492">
            <a:off x="3584865" y="4320318"/>
            <a:ext cx="822960" cy="822960"/>
          </a:xfrm>
          <a:prstGeom prst="leftArrow">
            <a:avLst/>
          </a:prstGeom>
          <a:solidFill>
            <a:schemeClr val="accent2">
              <a:lumMod val="50000"/>
              <a:alpha val="51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6" name="Flèche à angle droit 5"/>
          <p:cNvSpPr/>
          <p:nvPr/>
        </p:nvSpPr>
        <p:spPr>
          <a:xfrm rot="5400000">
            <a:off x="2500482" y="3514735"/>
            <a:ext cx="822960" cy="822960"/>
          </a:xfrm>
          <a:prstGeom prst="bentUpArrow">
            <a:avLst/>
          </a:prstGeom>
          <a:solidFill>
            <a:schemeClr val="accent2">
              <a:lumMod val="50000"/>
              <a:alpha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639247" y="3014842"/>
            <a:ext cx="1780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ESTRAMADURE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500482" y="386561"/>
            <a:ext cx="4429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Chalkduster"/>
                <a:cs typeface="Chalkduster"/>
              </a:rPr>
              <a:t>Géographie</a:t>
            </a:r>
            <a:endParaRPr lang="fr-FR" sz="40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39790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d81f1f713bbb2dd612f30b597a982db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594" y="1518631"/>
            <a:ext cx="4518668" cy="5031731"/>
          </a:xfrm>
          <a:prstGeom prst="rect">
            <a:avLst/>
          </a:prstGeom>
        </p:spPr>
      </p:pic>
      <p:pic>
        <p:nvPicPr>
          <p:cNvPr id="5" name="Image 4" descr="A_TEATRO_ROMANO_MERIDA_01-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37" y="462952"/>
            <a:ext cx="3800824" cy="253289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729495" y="305128"/>
            <a:ext cx="3972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halkduster"/>
                <a:cs typeface="Chalkduster"/>
              </a:rPr>
              <a:t>Ici il y a les trois types de colonnes utilisées durant l’antiquité</a:t>
            </a:r>
            <a:endParaRPr lang="fr-FR" sz="2000" dirty="0">
              <a:latin typeface="Chalkduster"/>
              <a:cs typeface="Chalkduster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55598" y="3451435"/>
            <a:ext cx="40272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halkduster"/>
                <a:cs typeface="Chalkduster"/>
              </a:rPr>
              <a:t>Au centre, la statue de vénus, femme de </a:t>
            </a:r>
            <a:r>
              <a:rPr lang="fr-FR" sz="2800" dirty="0" smtClean="0">
                <a:latin typeface="Chalkduster"/>
                <a:cs typeface="Chalkduster"/>
              </a:rPr>
              <a:t>Vulcain </a:t>
            </a:r>
            <a:r>
              <a:rPr lang="fr-FR" sz="2800" dirty="0" smtClean="0">
                <a:latin typeface="Chalkduster"/>
                <a:cs typeface="Chalkduster"/>
              </a:rPr>
              <a:t>et déesse de l’amour</a:t>
            </a:r>
            <a:endParaRPr lang="fr-FR" sz="2800" dirty="0">
              <a:latin typeface="Chalkduster"/>
              <a:cs typeface="Chalkduster"/>
            </a:endParaRPr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2153560" y="1822358"/>
            <a:ext cx="0" cy="1629077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81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290" y="1018172"/>
            <a:ext cx="4113851" cy="544294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62293" y="2830176"/>
            <a:ext cx="42242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Chalkduster"/>
                <a:cs typeface="Chalkduster"/>
              </a:rPr>
              <a:t>Des questions?</a:t>
            </a:r>
            <a:endParaRPr lang="fr-FR" sz="44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52602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123</TotalTime>
  <Words>78</Words>
  <Application>Microsoft Office PowerPoint</Application>
  <PresentationFormat>Affichage à l'écran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Chalkduster</vt:lpstr>
      <vt:lpstr>Franklin Gothic Book</vt:lpstr>
      <vt:lpstr>Franklin Gothic Medium</vt:lpstr>
      <vt:lpstr>Tunga</vt:lpstr>
      <vt:lpstr>Wingdings</vt:lpstr>
      <vt:lpstr>Angles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F</dc:creator>
  <cp:lastModifiedBy>charlotte.benoist</cp:lastModifiedBy>
  <cp:revision>11</cp:revision>
  <dcterms:created xsi:type="dcterms:W3CDTF">2018-05-22T13:20:01Z</dcterms:created>
  <dcterms:modified xsi:type="dcterms:W3CDTF">2018-06-14T12:38:29Z</dcterms:modified>
</cp:coreProperties>
</file>