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DD98D43-4CAB-4C67-BA96-F746CF366254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294784-BCF0-42E9-B8B8-725A490911BC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8D43-4CAB-4C67-BA96-F746CF366254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4784-BCF0-42E9-B8B8-725A490911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DD98D43-4CAB-4C67-BA96-F746CF366254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D294784-BCF0-42E9-B8B8-725A490911BC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8D43-4CAB-4C67-BA96-F746CF366254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294784-BCF0-42E9-B8B8-725A490911B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8D43-4CAB-4C67-BA96-F746CF366254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D294784-BCF0-42E9-B8B8-725A490911BC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D98D43-4CAB-4C67-BA96-F746CF366254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D294784-BCF0-42E9-B8B8-725A490911BC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D98D43-4CAB-4C67-BA96-F746CF366254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D294784-BCF0-42E9-B8B8-725A490911BC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8D43-4CAB-4C67-BA96-F746CF366254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294784-BCF0-42E9-B8B8-725A490911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8D43-4CAB-4C67-BA96-F746CF366254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294784-BCF0-42E9-B8B8-725A490911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8D43-4CAB-4C67-BA96-F746CF366254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294784-BCF0-42E9-B8B8-725A490911BC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DD98D43-4CAB-4C67-BA96-F746CF366254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D294784-BCF0-42E9-B8B8-725A490911BC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DD98D43-4CAB-4C67-BA96-F746CF366254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D294784-BCF0-42E9-B8B8-725A490911B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Tour_d'Hercule" TargetMode="External"/><Relationship Id="rId2" Type="http://schemas.openxmlformats.org/officeDocument/2006/relationships/hyperlink" Target="https://lecomptoirdetitam.wordpress.com/2015/04/20/la-tour-dhercule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google.fr/search?q=la+tour+d'hercule+epoque+romaine&amp;source=lnms&amp;tbm=isch&amp;sa=X&amp;ved=0ahUKEwjB9bLL7Z7bAhWBOhQKHbDKAWoQ_AUICigB&amp;biw=1366&amp;bih=662" TargetMode="External"/><Relationship Id="rId4" Type="http://schemas.openxmlformats.org/officeDocument/2006/relationships/hyperlink" Target="https://whc.unesco.org/fr/list/131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LA TOUR D’HERCULE</a:t>
            </a:r>
            <a:endParaRPr lang="fr-FR" dirty="0"/>
          </a:p>
        </p:txBody>
      </p:sp>
      <p:pic>
        <p:nvPicPr>
          <p:cNvPr id="1026" name="Picture 2" descr="RÃ©sultat de recherche d'images pour &quot;la tour d'hercul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812" y="1"/>
            <a:ext cx="3966388" cy="596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8416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323528" y="188640"/>
            <a:ext cx="489654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400" dirty="0" smtClean="0">
                <a:solidFill>
                  <a:srgbClr val="FF0000"/>
                </a:solidFill>
              </a:rPr>
              <a:t>HISTOIRE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400" dirty="0" smtClean="0">
                <a:solidFill>
                  <a:srgbClr val="FF0000"/>
                </a:solidFill>
              </a:rPr>
              <a:t>GEOGRAPHIE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400" dirty="0" smtClean="0">
                <a:solidFill>
                  <a:srgbClr val="FF0000"/>
                </a:solidFill>
              </a:rPr>
              <a:t>ARCHITECTURE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400" dirty="0" smtClean="0">
                <a:solidFill>
                  <a:srgbClr val="FF0000"/>
                </a:solidFill>
              </a:rPr>
              <a:t>BIBLIOGRAPHIE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304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HISTOIRE</a:t>
            </a:r>
            <a:endParaRPr lang="fr-FR" dirty="0"/>
          </a:p>
        </p:txBody>
      </p:sp>
      <p:pic>
        <p:nvPicPr>
          <p:cNvPr id="1026" name="Picture 2" descr="RÃ©sultat de recherche d'images pour &quot;la tour d'hercul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8"/>
            <a:ext cx="1290876" cy="229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Ã©sultat de recherche d'images pour &quot;Trajan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0072" y="1052736"/>
            <a:ext cx="2018928" cy="263181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RÃ©sultat de recherche d'images pour &quot;hadrie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 descr="RÃ©sultat de recherche d'images pour &quot;hadrien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4" name="Picture 8" descr="RÃ©sultat de recherche d'images pour &quot;hadrien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052736"/>
            <a:ext cx="1691507" cy="254492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Ã©sultat de recherche d'images pour &quot;panneau chantier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" t="14467" r="5014" b="8566"/>
          <a:stretch/>
        </p:blipFill>
        <p:spPr bwMode="auto">
          <a:xfrm>
            <a:off x="1115616" y="1467949"/>
            <a:ext cx="2028825" cy="1714500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èche droite 4"/>
          <p:cNvSpPr/>
          <p:nvPr/>
        </p:nvSpPr>
        <p:spPr>
          <a:xfrm>
            <a:off x="3059832" y="2325199"/>
            <a:ext cx="1800200" cy="239705"/>
          </a:xfrm>
          <a:prstGeom prst="rightArrow">
            <a:avLst>
              <a:gd name="adj1" fmla="val 23841"/>
              <a:gd name="adj2" fmla="val 539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5730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GEOGRAPHIE</a:t>
            </a:r>
            <a:endParaRPr lang="fr-FR" dirty="0"/>
          </a:p>
        </p:txBody>
      </p:sp>
      <p:pic>
        <p:nvPicPr>
          <p:cNvPr id="2050" name="Picture 2" descr="RÃ©sultat de recherche d'images pour &quot;carte espagn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05" y="0"/>
            <a:ext cx="8820472" cy="601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dre 3"/>
          <p:cNvSpPr/>
          <p:nvPr/>
        </p:nvSpPr>
        <p:spPr>
          <a:xfrm>
            <a:off x="2051719" y="116632"/>
            <a:ext cx="1512169" cy="1224136"/>
          </a:xfrm>
          <a:prstGeom prst="frame">
            <a:avLst>
              <a:gd name="adj1" fmla="val 462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57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GEOGRAPHIE</a:t>
            </a:r>
            <a:endParaRPr lang="fr-FR" dirty="0"/>
          </a:p>
        </p:txBody>
      </p:sp>
      <p:pic>
        <p:nvPicPr>
          <p:cNvPr id="2050" name="Picture 2" descr="RÃ©sultat de recherche d'images pour &quot;carte espagn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1" t="733" r="62492" b="75352"/>
          <a:stretch/>
        </p:blipFill>
        <p:spPr bwMode="auto">
          <a:xfrm>
            <a:off x="1835696" y="1"/>
            <a:ext cx="5752862" cy="597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èche vers le bas 6"/>
          <p:cNvSpPr/>
          <p:nvPr/>
        </p:nvSpPr>
        <p:spPr>
          <a:xfrm rot="17760000">
            <a:off x="3563931" y="528607"/>
            <a:ext cx="239560" cy="122413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70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GEOGRAPHIE</a:t>
            </a:r>
            <a:endParaRPr lang="fr-FR" dirty="0"/>
          </a:p>
        </p:txBody>
      </p:sp>
      <p:pic>
        <p:nvPicPr>
          <p:cNvPr id="3074" name="Picture 2" descr="RÃ©sultat de recherche d'images pour &quot;corogn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"/>
            <a:ext cx="8957831" cy="597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ouée 1"/>
          <p:cNvSpPr/>
          <p:nvPr/>
        </p:nvSpPr>
        <p:spPr>
          <a:xfrm>
            <a:off x="2426643" y="700733"/>
            <a:ext cx="561181" cy="576064"/>
          </a:xfrm>
          <a:prstGeom prst="donut">
            <a:avLst>
              <a:gd name="adj" fmla="val 282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26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ARCHITECTURE</a:t>
            </a:r>
            <a:endParaRPr lang="fr-FR" dirty="0"/>
          </a:p>
        </p:txBody>
      </p:sp>
      <p:pic>
        <p:nvPicPr>
          <p:cNvPr id="5122" name="Picture 2" descr="RÃ©sultat de recherche d'images pour &quot;la tour d'hercul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5107"/>
            <a:ext cx="813266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709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ARCHITECTURE</a:t>
            </a:r>
            <a:endParaRPr lang="fr-FR" dirty="0"/>
          </a:p>
        </p:txBody>
      </p:sp>
      <p:sp>
        <p:nvSpPr>
          <p:cNvPr id="2" name="AutoShape 2" descr="RÃ©sultat de recherche d'images pour &quot;la tour d'hercule epoque romain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0" name="Picture 6" descr="Torre_de_HÃ©rcules_p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937"/>
            <a:ext cx="4024863" cy="600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48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BIBLIOGRAPHIE</a:t>
            </a:r>
            <a:endParaRPr lang="fr-FR" dirty="0"/>
          </a:p>
        </p:txBody>
      </p:sp>
      <p:sp>
        <p:nvSpPr>
          <p:cNvPr id="2" name="AutoShape 2" descr="RÃ©sultat de recherche d'images pour &quot;la tour d'hercule epoque romain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07975" y="476672"/>
            <a:ext cx="837686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hlinkClick r:id="rId2"/>
              </a:rPr>
              <a:t>https://lecomptoirdetitam.wordpress.com/2015/04/20/la-tour-dhercule</a:t>
            </a:r>
            <a:r>
              <a:rPr lang="fr-FR" sz="2800" dirty="0" smtClean="0">
                <a:hlinkClick r:id="rId2"/>
              </a:rPr>
              <a:t>/</a:t>
            </a:r>
            <a:endParaRPr lang="fr-F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hlinkClick r:id="rId3"/>
              </a:rPr>
              <a:t>https://</a:t>
            </a:r>
            <a:r>
              <a:rPr lang="fr-FR" sz="2800" dirty="0" smtClean="0">
                <a:hlinkClick r:id="rId3"/>
              </a:rPr>
              <a:t>fr.wikipedia.org/wiki/Tour_d%27Hercule</a:t>
            </a:r>
            <a:endParaRPr lang="fr-F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hlinkClick r:id="rId4"/>
              </a:rPr>
              <a:t>https://</a:t>
            </a:r>
            <a:r>
              <a:rPr lang="fr-FR" sz="2800" dirty="0" smtClean="0">
                <a:hlinkClick r:id="rId4"/>
              </a:rPr>
              <a:t>whc.unesco.org/fr/list/1312</a:t>
            </a:r>
            <a:endParaRPr lang="fr-F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>
                <a:hlinkClick r:id="rId5"/>
              </a:rPr>
              <a:t>https://www.google.fr/search?q=la+tour+d%27hercule+epoque+romaine&amp;source=lnms&amp;tbm=isch&amp;sa=X&amp;ved=0ahUKEwjB9bLL7Z7bAhWBOhQKHbDKAWoQ_AUICigB&amp;biw=1366&amp;bih=662</a:t>
            </a:r>
            <a:endParaRPr lang="fr-F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87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256</TotalTime>
  <Words>28</Words>
  <Application>Microsoft Office PowerPoint</Application>
  <PresentationFormat>Affichage à l'écran (4:3)</PresentationFormat>
  <Paragraphs>17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Tw Cen MT</vt:lpstr>
      <vt:lpstr>Wingdings</vt:lpstr>
      <vt:lpstr>Wingdings 2</vt:lpstr>
      <vt:lpstr>Médian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Martin-Lou</dc:creator>
  <cp:lastModifiedBy>charlotte.benoist</cp:lastModifiedBy>
  <cp:revision>13</cp:revision>
  <dcterms:created xsi:type="dcterms:W3CDTF">2018-05-23T14:38:28Z</dcterms:created>
  <dcterms:modified xsi:type="dcterms:W3CDTF">2018-06-14T07:57:05Z</dcterms:modified>
</cp:coreProperties>
</file>