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9FF61-37DD-8245-9EDC-D0A4D62BDF67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33762-817C-FD41-9ED9-944D9558A1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065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33762-817C-FD41-9ED9-944D9558A1A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60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40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79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2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57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03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67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30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33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08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09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24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FD3D-2927-4B45-9524-87B76F20DE9E}" type="datetimeFigureOut">
              <a:rPr lang="fr-FR" smtClean="0"/>
              <a:t>14/06/2018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9256-380A-A643-B9BA-760B4115C0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15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3c3e3c199a69d59873a888196d697ff8.jpg"/>
          <p:cNvPicPr>
            <a:picLocks noChangeAspect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070" y="0"/>
            <a:ext cx="11489065" cy="73817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23083"/>
            <a:ext cx="7772400" cy="1470025"/>
          </a:xfrm>
        </p:spPr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Le Pont Romain </a:t>
            </a:r>
            <a:r>
              <a:rPr lang="fr-FR" u="sng" smtClean="0">
                <a:solidFill>
                  <a:srgbClr val="FF0000"/>
                </a:solidFill>
              </a:rPr>
              <a:t>De </a:t>
            </a:r>
            <a:r>
              <a:rPr lang="fr-FR" u="sng" smtClean="0">
                <a:solidFill>
                  <a:srgbClr val="FF0000"/>
                </a:solidFill>
              </a:rPr>
              <a:t>l’Albarregas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727605"/>
            <a:ext cx="2145864" cy="690094"/>
          </a:xfrm>
        </p:spPr>
        <p:txBody>
          <a:bodyPr>
            <a:normAutofit fontScale="92500"/>
          </a:bodyPr>
          <a:lstStyle/>
          <a:p>
            <a:r>
              <a:rPr lang="fr-FR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Description :</a:t>
            </a:r>
            <a:endParaRPr lang="fr-FR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9489" y="3584171"/>
            <a:ext cx="8370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- </a:t>
            </a:r>
            <a:r>
              <a:rPr lang="fr-FR" sz="3200" dirty="0" smtClean="0"/>
              <a:t>Quatre arches </a:t>
            </a:r>
            <a:r>
              <a:rPr lang="fr-FR" sz="3200" dirty="0"/>
              <a:t>en </a:t>
            </a:r>
            <a:r>
              <a:rPr lang="fr-FR" sz="3200" dirty="0" smtClean="0"/>
              <a:t>granite de </a:t>
            </a:r>
            <a:r>
              <a:rPr lang="fr-FR" sz="3200" dirty="0" smtClean="0"/>
              <a:t>145 mètres </a:t>
            </a:r>
            <a:endParaRPr lang="fr-FR" sz="3200" dirty="0" smtClean="0"/>
          </a:p>
          <a:p>
            <a:r>
              <a:rPr lang="fr-FR" sz="3200" dirty="0" smtClean="0"/>
              <a:t>- Deux </a:t>
            </a:r>
            <a:r>
              <a:rPr lang="fr-FR" sz="3200" dirty="0"/>
              <a:t>arches </a:t>
            </a:r>
            <a:r>
              <a:rPr lang="fr-FR" sz="3200" dirty="0" smtClean="0"/>
              <a:t>qui constituent </a:t>
            </a:r>
            <a:r>
              <a:rPr lang="fr-FR" sz="3200" dirty="0"/>
              <a:t>le </a:t>
            </a:r>
            <a:r>
              <a:rPr lang="fr-FR" sz="3200" dirty="0" smtClean="0"/>
              <a:t>déversoir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149417" y="5765327"/>
            <a:ext cx="352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 smtClean="0"/>
              <a:t>Datation</a:t>
            </a:r>
            <a:r>
              <a:rPr lang="fr-FR" sz="2400" dirty="0" smtClean="0"/>
              <a:t> : </a:t>
            </a:r>
            <a:r>
              <a:rPr lang="fr-FR" sz="2400" dirty="0" smtClean="0"/>
              <a:t>l er </a:t>
            </a:r>
            <a:r>
              <a:rPr lang="fr-FR" sz="2400" dirty="0" smtClean="0"/>
              <a:t>siècle av. J.-C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9453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372" y="271517"/>
            <a:ext cx="3930869" cy="601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 smtClean="0">
                <a:latin typeface="Bell MT"/>
              </a:rPr>
              <a:t>Localisation :  </a:t>
            </a:r>
            <a:endParaRPr lang="fr-FR" u="sng" dirty="0">
              <a:latin typeface="Bell MT"/>
            </a:endParaRPr>
          </a:p>
          <a:p>
            <a:endParaRPr lang="fr-FR" u="sng" dirty="0" smtClean="0">
              <a:latin typeface="Bell MT"/>
            </a:endParaRPr>
          </a:p>
          <a:p>
            <a:pPr marL="0" indent="0">
              <a:buNone/>
            </a:pPr>
            <a:r>
              <a:rPr lang="fr-FR" u="sng" dirty="0" smtClean="0">
                <a:latin typeface="Bell MT"/>
              </a:rPr>
              <a:t>Pays:</a:t>
            </a:r>
            <a:r>
              <a:rPr lang="fr-FR" dirty="0" smtClean="0">
                <a:latin typeface="Bell MT"/>
              </a:rPr>
              <a:t> Espagne</a:t>
            </a:r>
          </a:p>
          <a:p>
            <a:endParaRPr lang="fr-FR" u="sng" dirty="0" smtClean="0">
              <a:latin typeface="Bell MT"/>
            </a:endParaRPr>
          </a:p>
          <a:p>
            <a:pPr marL="0" indent="0">
              <a:buNone/>
            </a:pPr>
            <a:r>
              <a:rPr lang="fr-FR" u="sng" dirty="0" smtClean="0">
                <a:latin typeface="Bell MT"/>
              </a:rPr>
              <a:t>Ville:</a:t>
            </a:r>
            <a:r>
              <a:rPr lang="fr-FR" dirty="0" smtClean="0">
                <a:latin typeface="Bell MT"/>
              </a:rPr>
              <a:t> Mérida</a:t>
            </a:r>
          </a:p>
          <a:p>
            <a:endParaRPr lang="fr-FR" u="sng" dirty="0" smtClean="0">
              <a:latin typeface="Bell MT"/>
            </a:endParaRPr>
          </a:p>
          <a:p>
            <a:pPr marL="0" indent="0">
              <a:buNone/>
            </a:pPr>
            <a:r>
              <a:rPr lang="fr-FR" u="sng" dirty="0" smtClean="0">
                <a:latin typeface="Bell MT"/>
              </a:rPr>
              <a:t>Province:</a:t>
            </a:r>
            <a:r>
              <a:rPr lang="fr-FR" dirty="0" smtClean="0">
                <a:latin typeface="Bell MT"/>
              </a:rPr>
              <a:t> Badajoz</a:t>
            </a:r>
            <a:endParaRPr lang="fr-FR" u="sng" dirty="0">
              <a:latin typeface="Bell MT"/>
            </a:endParaRPr>
          </a:p>
        </p:txBody>
      </p:sp>
      <p:pic>
        <p:nvPicPr>
          <p:cNvPr id="4" name="Image 3" descr="map_of_sp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876" y="408490"/>
            <a:ext cx="5043279" cy="378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L’Aqueduc De Los </a:t>
            </a:r>
            <a:r>
              <a:rPr lang="fr-FR" u="sng" dirty="0" err="1" smtClean="0">
                <a:solidFill>
                  <a:srgbClr val="FF0000"/>
                </a:solidFill>
              </a:rPr>
              <a:t>Milagros</a:t>
            </a:r>
            <a:endParaRPr lang="fr-FR" u="sng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acueducto_losmilagros_merida_t0600433.jpg_1306973099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" b="277"/>
          <a:stretch>
            <a:fillRect/>
          </a:stretch>
        </p:blipFill>
        <p:spPr>
          <a:xfrm>
            <a:off x="1480235" y="1417638"/>
            <a:ext cx="5936618" cy="2692712"/>
          </a:xfrm>
        </p:spPr>
      </p:pic>
      <p:sp>
        <p:nvSpPr>
          <p:cNvPr id="3" name="ZoneTexte 2"/>
          <p:cNvSpPr txBox="1"/>
          <p:nvPr/>
        </p:nvSpPr>
        <p:spPr>
          <a:xfrm>
            <a:off x="150925" y="4748136"/>
            <a:ext cx="77656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Parallèle </a:t>
            </a:r>
            <a:r>
              <a:rPr lang="fr-FR" sz="3200" dirty="0" smtClean="0"/>
              <a:t>au pont </a:t>
            </a:r>
            <a:r>
              <a:rPr lang="fr-FR" sz="3200" dirty="0" smtClean="0"/>
              <a:t>d’</a:t>
            </a:r>
            <a:r>
              <a:rPr lang="fr-FR" sz="3200" dirty="0" err="1" smtClean="0"/>
              <a:t>Albarregas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098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7200" u="sng" dirty="0" smtClean="0">
                <a:solidFill>
                  <a:srgbClr val="FF0000"/>
                </a:solidFill>
              </a:rPr>
              <a:t>Mérida</a:t>
            </a:r>
            <a:endParaRPr lang="fr-FR" u="sng" dirty="0">
              <a:solidFill>
                <a:srgbClr val="FF0000"/>
              </a:solidFill>
            </a:endParaRPr>
          </a:p>
        </p:txBody>
      </p:sp>
      <p:pic>
        <p:nvPicPr>
          <p:cNvPr id="8" name="Espace réservé du contenu 7" descr="merida-map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11" r="-23111"/>
          <a:stretch/>
        </p:blipFill>
        <p:spPr>
          <a:xfrm>
            <a:off x="-1457210" y="1603236"/>
            <a:ext cx="11990765" cy="5254764"/>
          </a:xfrm>
        </p:spPr>
      </p:pic>
    </p:spTree>
    <p:extLst>
      <p:ext uri="{BB962C8B-B14F-4D97-AF65-F5344CB8AC3E}">
        <p14:creationId xmlns:p14="http://schemas.microsoft.com/office/powerpoint/2010/main" val="26884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53</Words>
  <Application>Microsoft Office PowerPoint</Application>
  <PresentationFormat>Affichage à l'écran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Bell MT</vt:lpstr>
      <vt:lpstr>Calibri</vt:lpstr>
      <vt:lpstr>Thème Office</vt:lpstr>
      <vt:lpstr>Le Pont Romain De l’Albarregas</vt:lpstr>
      <vt:lpstr>Présentation PowerPoint</vt:lpstr>
      <vt:lpstr>L’Aqueduc De Los Milagros</vt:lpstr>
      <vt:lpstr>Mérida</vt:lpstr>
    </vt:vector>
  </TitlesOfParts>
  <Company>looking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Pont Romain De Albarrgas</dc:title>
  <dc:creator>steve glisda</dc:creator>
  <cp:lastModifiedBy>charlotte.benoist</cp:lastModifiedBy>
  <cp:revision>18</cp:revision>
  <dcterms:created xsi:type="dcterms:W3CDTF">2018-05-23T11:56:58Z</dcterms:created>
  <dcterms:modified xsi:type="dcterms:W3CDTF">2018-06-14T07:33:27Z</dcterms:modified>
</cp:coreProperties>
</file>