
<file path=[Content_Types].xml><?xml version="1.0" encoding="utf-8"?>
<Types xmlns="http://schemas.openxmlformats.org/package/2006/content-types">
  <Override PartName="/ppt/slideLayouts/slideLayout4.xml" ContentType="application/vnd.openxmlformats-officedocument.presentationml.slideLayout+xml"/>
  <Default Extension="jpeg" ContentType="image/jpeg"/>
  <Override PartName="/ppt/slideLayouts/slideLayout6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Default Extension="rels" ContentType="application/vnd.openxmlformats-package.relationship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8.xml" ContentType="application/vnd.openxmlformats-officedocument.presentationml.slide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slides/slide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756" r:id="rId1"/>
  </p:sldMasterIdLst>
  <p:sldIdLst>
    <p:sldId id="256" r:id="rId2"/>
    <p:sldId id="257" r:id="rId3"/>
    <p:sldId id="261" r:id="rId4"/>
    <p:sldId id="260" r:id="rId5"/>
    <p:sldId id="258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extLst>
    <p:ext uri="{E76CE94A-603C-4142-B9EB-6D1370010A27}">
      <p14:discardImageEditData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221" autoAdjust="0"/>
    <p:restoredTop sz="94660"/>
  </p:normalViewPr>
  <p:slideViewPr>
    <p:cSldViewPr>
      <p:cViewPr varScale="1">
        <p:scale>
          <a:sx n="148" d="100"/>
          <a:sy n="148" d="100"/>
        </p:scale>
        <p:origin x="-1336" y="-1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F98BC-0B6C-48AC-9A52-549C0DF9F088}" type="datetimeFigureOut">
              <a:rPr lang="fr-FR" smtClean="0"/>
              <a:pPr/>
              <a:t>26/09/13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05FA7-570A-42B9-A014-99C05D493876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117779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F98BC-0B6C-48AC-9A52-549C0DF9F088}" type="datetimeFigureOut">
              <a:rPr lang="fr-FR" smtClean="0"/>
              <a:pPr/>
              <a:t>26/09/13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05FA7-570A-42B9-A014-99C05D493876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7422518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F98BC-0B6C-48AC-9A52-549C0DF9F088}" type="datetimeFigureOut">
              <a:rPr lang="fr-FR" smtClean="0"/>
              <a:pPr/>
              <a:t>26/09/13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05FA7-570A-42B9-A014-99C05D493876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0230281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F98BC-0B6C-48AC-9A52-549C0DF9F088}" type="datetimeFigureOut">
              <a:rPr lang="fr-FR" smtClean="0"/>
              <a:pPr/>
              <a:t>26/09/13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05FA7-570A-42B9-A014-99C05D493876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1989510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F98BC-0B6C-48AC-9A52-549C0DF9F088}" type="datetimeFigureOut">
              <a:rPr lang="fr-FR" smtClean="0"/>
              <a:pPr/>
              <a:t>26/09/13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05FA7-570A-42B9-A014-99C05D493876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7865740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F98BC-0B6C-48AC-9A52-549C0DF9F088}" type="datetimeFigureOut">
              <a:rPr lang="fr-FR" smtClean="0"/>
              <a:pPr/>
              <a:t>26/09/13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05FA7-570A-42B9-A014-99C05D493876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7765065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F98BC-0B6C-48AC-9A52-549C0DF9F088}" type="datetimeFigureOut">
              <a:rPr lang="fr-FR" smtClean="0"/>
              <a:pPr/>
              <a:t>26/09/13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05FA7-570A-42B9-A014-99C05D493876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7448386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F98BC-0B6C-48AC-9A52-549C0DF9F088}" type="datetimeFigureOut">
              <a:rPr lang="fr-FR" smtClean="0"/>
              <a:pPr/>
              <a:t>26/09/13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05FA7-570A-42B9-A014-99C05D493876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147078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F98BC-0B6C-48AC-9A52-549C0DF9F088}" type="datetimeFigureOut">
              <a:rPr lang="fr-FR" smtClean="0"/>
              <a:pPr/>
              <a:t>26/09/13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05FA7-570A-42B9-A014-99C05D493876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869519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F98BC-0B6C-48AC-9A52-549C0DF9F088}" type="datetimeFigureOut">
              <a:rPr lang="fr-FR" smtClean="0"/>
              <a:pPr/>
              <a:t>26/09/13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05FA7-570A-42B9-A014-99C05D493876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4904147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F98BC-0B6C-48AC-9A52-549C0DF9F088}" type="datetimeFigureOut">
              <a:rPr lang="fr-FR" smtClean="0"/>
              <a:pPr/>
              <a:t>26/09/13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05FA7-570A-42B9-A014-99C05D493876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341372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9F98BC-0B6C-48AC-9A52-549C0DF9F088}" type="datetimeFigureOut">
              <a:rPr lang="fr-FR" smtClean="0"/>
              <a:pPr/>
              <a:t>26/09/13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C05FA7-570A-42B9-A014-99C05D493876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82500176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1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FR" sz="6000" dirty="0" smtClean="0"/>
              <a:t>Exposé sur Léda</a:t>
            </a:r>
            <a:endParaRPr lang="fr-FR" sz="60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fr-FR" sz="2000" dirty="0" smtClean="0"/>
          </a:p>
          <a:p>
            <a:r>
              <a:rPr lang="fr-FR" sz="4000" dirty="0" smtClean="0">
                <a:solidFill>
                  <a:schemeClr val="tx1"/>
                </a:solidFill>
              </a:rPr>
              <a:t>Commençons    </a:t>
            </a:r>
            <a:endParaRPr lang="fr-FR" sz="4000" dirty="0">
              <a:solidFill>
                <a:schemeClr val="tx1"/>
              </a:solidFill>
            </a:endParaRPr>
          </a:p>
        </p:txBody>
      </p:sp>
      <p:cxnSp>
        <p:nvCxnSpPr>
          <p:cNvPr id="5" name="Connecteur droit avec flèche 4"/>
          <p:cNvCxnSpPr/>
          <p:nvPr/>
        </p:nvCxnSpPr>
        <p:spPr>
          <a:xfrm>
            <a:off x="6228184" y="4725144"/>
            <a:ext cx="1872208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199597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Introduction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3600" dirty="0" smtClean="0"/>
              <a:t>Léda a été une des nombreuses </a:t>
            </a:r>
            <a:r>
              <a:rPr lang="fr-FR" sz="3600" dirty="0" smtClean="0"/>
              <a:t>ma</a:t>
            </a:r>
            <a:r>
              <a:rPr lang="fr-FR" sz="3600" dirty="0" smtClean="0"/>
              <a:t>î</a:t>
            </a:r>
            <a:r>
              <a:rPr lang="fr-FR" sz="3600" dirty="0" smtClean="0"/>
              <a:t>tresses </a:t>
            </a:r>
            <a:r>
              <a:rPr lang="fr-FR" sz="3600" dirty="0" smtClean="0"/>
              <a:t>de Zeus qui pour la séduire se </a:t>
            </a:r>
            <a:r>
              <a:rPr lang="fr-FR" sz="3600" dirty="0" smtClean="0"/>
              <a:t>transforma </a:t>
            </a:r>
            <a:r>
              <a:rPr lang="fr-FR" sz="3600" dirty="0" smtClean="0"/>
              <a:t>en cygne.</a:t>
            </a:r>
            <a:endParaRPr lang="fr-FR" sz="3600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3813106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Qui est Léda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>
                <a:solidFill>
                  <a:schemeClr val="tx1">
                    <a:lumMod val="95000"/>
                  </a:schemeClr>
                </a:solidFill>
              </a:rPr>
              <a:t>Dans la </a:t>
            </a:r>
            <a:r>
              <a:rPr lang="fr-FR" dirty="0" smtClean="0">
                <a:solidFill>
                  <a:schemeClr val="tx1">
                    <a:lumMod val="95000"/>
                  </a:schemeClr>
                </a:solidFill>
              </a:rPr>
              <a:t>mythologie grecque,</a:t>
            </a:r>
            <a:r>
              <a:rPr lang="fr-FR" dirty="0">
                <a:solidFill>
                  <a:schemeClr val="tx1">
                    <a:lumMod val="95000"/>
                  </a:schemeClr>
                </a:solidFill>
              </a:rPr>
              <a:t> </a:t>
            </a:r>
            <a:r>
              <a:rPr lang="fr-FR" dirty="0" smtClean="0">
                <a:solidFill>
                  <a:schemeClr val="tx1">
                    <a:lumMod val="95000"/>
                  </a:schemeClr>
                </a:solidFill>
              </a:rPr>
              <a:t>Léda</a:t>
            </a:r>
            <a:r>
              <a:rPr lang="fr-FR" dirty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fr-FR" dirty="0" smtClean="0">
                <a:solidFill>
                  <a:schemeClr val="tx1">
                    <a:lumMod val="95000"/>
                  </a:schemeClr>
                </a:solidFill>
              </a:rPr>
              <a:t>est la </a:t>
            </a:r>
            <a:r>
              <a:rPr lang="fr-FR" dirty="0">
                <a:solidFill>
                  <a:schemeClr val="tx1">
                    <a:lumMod val="95000"/>
                  </a:schemeClr>
                </a:solidFill>
              </a:rPr>
              <a:t>fille de </a:t>
            </a:r>
            <a:r>
              <a:rPr lang="fr-FR" dirty="0" err="1" smtClean="0">
                <a:solidFill>
                  <a:schemeClr val="tx1">
                    <a:lumMod val="95000"/>
                  </a:schemeClr>
                </a:solidFill>
              </a:rPr>
              <a:t>Thestios</a:t>
            </a:r>
            <a:r>
              <a:rPr lang="fr-FR" dirty="0">
                <a:solidFill>
                  <a:schemeClr val="tx1">
                    <a:lumMod val="95000"/>
                  </a:schemeClr>
                </a:solidFill>
              </a:rPr>
              <a:t> (roi </a:t>
            </a:r>
            <a:r>
              <a:rPr lang="fr-FR" dirty="0" smtClean="0">
                <a:solidFill>
                  <a:schemeClr val="tx1">
                    <a:lumMod val="95000"/>
                  </a:schemeClr>
                </a:solidFill>
              </a:rPr>
              <a:t>d‘Etolie) et l'épouse </a:t>
            </a:r>
            <a:r>
              <a:rPr lang="fr-FR" dirty="0">
                <a:solidFill>
                  <a:schemeClr val="tx1">
                    <a:lumMod val="95000"/>
                  </a:schemeClr>
                </a:solidFill>
              </a:rPr>
              <a:t>de </a:t>
            </a:r>
            <a:r>
              <a:rPr lang="fr-FR" dirty="0" smtClean="0">
                <a:solidFill>
                  <a:schemeClr val="tx1">
                    <a:lumMod val="95000"/>
                  </a:schemeClr>
                </a:solidFill>
              </a:rPr>
              <a:t>Tyndare</a:t>
            </a:r>
            <a:r>
              <a:rPr lang="fr-FR" dirty="0">
                <a:solidFill>
                  <a:schemeClr val="tx1">
                    <a:lumMod val="95000"/>
                  </a:schemeClr>
                </a:solidFill>
              </a:rPr>
              <a:t> (roi de </a:t>
            </a:r>
            <a:r>
              <a:rPr lang="fr-FR" dirty="0" smtClean="0">
                <a:solidFill>
                  <a:schemeClr val="tx1">
                    <a:lumMod val="95000"/>
                  </a:schemeClr>
                </a:solidFill>
              </a:rPr>
              <a:t>Sparte)</a:t>
            </a:r>
            <a:endParaRPr lang="fr-FR" dirty="0">
              <a:solidFill>
                <a:schemeClr val="tx1">
                  <a:lumMod val="9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323553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La métamorphose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2800" dirty="0" smtClean="0"/>
              <a:t>Dans la mythologie grecque il existe 3 </a:t>
            </a:r>
            <a:r>
              <a:rPr lang="fr-FR" sz="2800" dirty="0" smtClean="0"/>
              <a:t>légendes </a:t>
            </a:r>
            <a:r>
              <a:rPr lang="fr-FR" sz="2800" dirty="0" smtClean="0"/>
              <a:t>sur la métamorphose de Léda.</a:t>
            </a:r>
          </a:p>
          <a:p>
            <a:r>
              <a:rPr lang="fr-FR" sz="2800" dirty="0" smtClean="0"/>
              <a:t>1</a:t>
            </a:r>
            <a:r>
              <a:rPr lang="fr-FR" sz="2800" baseline="30000" dirty="0" smtClean="0"/>
              <a:t>ère</a:t>
            </a:r>
            <a:r>
              <a:rPr lang="fr-FR" sz="2800" dirty="0" smtClean="0"/>
              <a:t> : Zeus se change en cygne et séduit Léda qui pond 2 œufs avec deux enfants dans chaque.</a:t>
            </a:r>
          </a:p>
          <a:p>
            <a:r>
              <a:rPr lang="fr-FR" sz="2800" dirty="0" smtClean="0"/>
              <a:t>2</a:t>
            </a:r>
            <a:r>
              <a:rPr lang="fr-FR" sz="2800" baseline="30000" dirty="0" smtClean="0"/>
              <a:t>ème</a:t>
            </a:r>
            <a:r>
              <a:rPr lang="fr-FR" sz="2800" dirty="0" smtClean="0"/>
              <a:t> : Pareil que la première</a:t>
            </a:r>
            <a:r>
              <a:rPr lang="fr-FR" sz="2800" dirty="0" smtClean="0"/>
              <a:t> à la différence près qu’elle </a:t>
            </a:r>
            <a:r>
              <a:rPr lang="fr-FR" sz="2800" dirty="0" smtClean="0"/>
              <a:t>n’a qu’un œuf et fait 2 enfants avec Tyndare.</a:t>
            </a:r>
          </a:p>
          <a:p>
            <a:r>
              <a:rPr lang="fr-FR" sz="2800" dirty="0" smtClean="0"/>
              <a:t>3</a:t>
            </a:r>
            <a:r>
              <a:rPr lang="fr-FR" sz="2800" baseline="30000" dirty="0" smtClean="0"/>
              <a:t>ème</a:t>
            </a:r>
            <a:r>
              <a:rPr lang="fr-FR" sz="2800" dirty="0" smtClean="0"/>
              <a:t>: Zeus tombe amoureux de Léda qu’il poursuit et serre dans ses bras, elle pondra par la suite un œuf.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657208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75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Biographie de Ovide </a:t>
            </a:r>
            <a:br>
              <a:rPr lang="fr-FR" dirty="0" smtClean="0"/>
            </a:br>
            <a:r>
              <a:rPr lang="fr-FR" dirty="0" smtClean="0"/>
              <a:t>(qui a écrit la légende)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dirty="0" smtClean="0"/>
              <a:t>Né en - 43</a:t>
            </a:r>
            <a:r>
              <a:rPr lang="fr-FR" dirty="0"/>
              <a:t> av. J.-C. </a:t>
            </a:r>
            <a:endParaRPr lang="fr-FR" dirty="0" smtClean="0"/>
          </a:p>
          <a:p>
            <a:r>
              <a:rPr lang="fr-FR" dirty="0" smtClean="0"/>
              <a:t>Mort </a:t>
            </a:r>
            <a:r>
              <a:rPr lang="fr-FR" dirty="0"/>
              <a:t>en - 17 apr. J.-C</a:t>
            </a:r>
            <a:r>
              <a:rPr lang="fr-FR" dirty="0" smtClean="0"/>
              <a:t>.</a:t>
            </a:r>
          </a:p>
          <a:p>
            <a:r>
              <a:rPr lang="fr-FR" dirty="0" smtClean="0"/>
              <a:t>Célèbre pour sa poésie et son écriture.</a:t>
            </a:r>
          </a:p>
          <a:p>
            <a:r>
              <a:rPr lang="fr-FR" dirty="0" smtClean="0"/>
              <a:t>Quelques œuvres</a:t>
            </a:r>
          </a:p>
          <a:p>
            <a:r>
              <a:rPr lang="fr-FR" i="1" dirty="0" smtClean="0"/>
              <a:t>Les Métamorphoses</a:t>
            </a:r>
          </a:p>
          <a:p>
            <a:r>
              <a:rPr lang="fr-FR" i="1" dirty="0" smtClean="0"/>
              <a:t>L'Art </a:t>
            </a:r>
            <a:r>
              <a:rPr lang="fr-FR" i="1" dirty="0"/>
              <a:t>d'aimer</a:t>
            </a:r>
          </a:p>
          <a:p>
            <a:r>
              <a:rPr lang="fr-FR" i="1" dirty="0"/>
              <a:t>Les Héroïdes</a:t>
            </a:r>
          </a:p>
          <a:p>
            <a:r>
              <a:rPr lang="fr-FR" i="1" dirty="0"/>
              <a:t>Les Amours</a:t>
            </a:r>
          </a:p>
          <a:p>
            <a:r>
              <a:rPr lang="fr-FR" i="1" dirty="0"/>
              <a:t>Les Tristes</a:t>
            </a:r>
          </a:p>
          <a:p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64509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85000" lnSpcReduction="20000"/>
          </a:bodyPr>
          <a:lstStyle/>
          <a:p>
            <a:pPr algn="ctr"/>
            <a:endParaRPr lang="fr-FR" dirty="0" smtClean="0"/>
          </a:p>
          <a:p>
            <a:pPr algn="ctr"/>
            <a:r>
              <a:rPr lang="fr-FR" sz="4400" dirty="0" err="1" smtClean="0"/>
              <a:t>Oe</a:t>
            </a:r>
            <a:r>
              <a:rPr lang="fr-FR" sz="4400" dirty="0" err="1" smtClean="0"/>
              <a:t>uvre</a:t>
            </a:r>
            <a:r>
              <a:rPr lang="fr-FR" sz="4400" dirty="0" smtClean="0"/>
              <a:t> détaillée</a:t>
            </a:r>
            <a:endParaRPr lang="fr-FR" sz="4400" dirty="0"/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2627784" y="260648"/>
            <a:ext cx="3888432" cy="5096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5927318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Conclusion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La métamorphose de Léda porte uniquement son nom mais ce n’est en réalité pas elle qui se transforme.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862918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Bibliographie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Les sites qui </a:t>
            </a:r>
            <a:r>
              <a:rPr lang="fr-FR" dirty="0" smtClean="0"/>
              <a:t>m’ont </a:t>
            </a:r>
            <a:r>
              <a:rPr lang="fr-FR" dirty="0" smtClean="0"/>
              <a:t>aidé sont:</a:t>
            </a:r>
          </a:p>
          <a:p>
            <a:r>
              <a:rPr lang="fr-FR" dirty="0" err="1" smtClean="0"/>
              <a:t>Linternaute</a:t>
            </a:r>
            <a:endParaRPr lang="fr-FR" dirty="0" smtClean="0"/>
          </a:p>
          <a:p>
            <a:r>
              <a:rPr lang="fr-FR" dirty="0" smtClean="0"/>
              <a:t>Wikipédia</a:t>
            </a:r>
          </a:p>
          <a:p>
            <a:r>
              <a:rPr lang="fr-FR" dirty="0" smtClean="0"/>
              <a:t>Google</a:t>
            </a:r>
          </a:p>
          <a:p>
            <a:r>
              <a:rPr lang="fr-FR" dirty="0" smtClean="0"/>
              <a:t>Google image</a:t>
            </a:r>
          </a:p>
          <a:p>
            <a:r>
              <a:rPr lang="fr-FR" dirty="0"/>
              <a:t> </a:t>
            </a:r>
            <a:r>
              <a:rPr lang="fr-FR" dirty="0" err="1" smtClean="0"/>
              <a:t>gallica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493181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1644</TotalTime>
  <Words>230</Words>
  <Application>Microsoft Macintosh PowerPoint</Application>
  <PresentationFormat>Présentation à l'écran (4:3)</PresentationFormat>
  <Paragraphs>33</Paragraphs>
  <Slides>8</Slides>
  <Notes>0</Notes>
  <HiddenSlides>0</HiddenSlides>
  <MMClips>0</MMClips>
  <ScaleCrop>false</ScaleCrop>
  <HeadingPairs>
    <vt:vector size="4" baseType="variant">
      <vt:variant>
        <vt:lpstr>Modèle de conception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9" baseType="lpstr">
      <vt:lpstr>Thème Office</vt:lpstr>
      <vt:lpstr>Exposé sur Léda</vt:lpstr>
      <vt:lpstr>Introduction</vt:lpstr>
      <vt:lpstr>Qui est Léda </vt:lpstr>
      <vt:lpstr>La métamorphose</vt:lpstr>
      <vt:lpstr>Biographie de Ovide  (qui a écrit la légende)</vt:lpstr>
      <vt:lpstr>Diapositive 6</vt:lpstr>
      <vt:lpstr>Conclusion</vt:lpstr>
      <vt:lpstr>Bibliographie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Exposé sur Léda</dc:title>
  <dc:creator>masty444</dc:creator>
  <cp:lastModifiedBy>Alexis Martinez</cp:lastModifiedBy>
  <cp:revision>14</cp:revision>
  <dcterms:created xsi:type="dcterms:W3CDTF">2013-09-26T09:03:00Z</dcterms:created>
  <dcterms:modified xsi:type="dcterms:W3CDTF">2013-09-26T09:05:29Z</dcterms:modified>
</cp:coreProperties>
</file>