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9" r:id="rId4"/>
    <p:sldId id="262" r:id="rId5"/>
    <p:sldId id="266" r:id="rId6"/>
    <p:sldId id="273" r:id="rId7"/>
    <p:sldId id="270" r:id="rId8"/>
    <p:sldId id="281" r:id="rId9"/>
    <p:sldId id="289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4" autoAdjust="0"/>
    <p:restoredTop sz="96993"/>
  </p:normalViewPr>
  <p:slideViewPr>
    <p:cSldViewPr snapToGrid="0">
      <p:cViewPr varScale="1">
        <p:scale>
          <a:sx n="101" d="100"/>
          <a:sy n="101" d="100"/>
        </p:scale>
        <p:origin x="23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3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1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75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3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6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20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18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2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3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7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58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5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6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FC88-FBEE-4004-A23A-FAE0134FEED7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94DE-76D9-4F94-AA0A-E19B29E6D0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8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.wikipedia.org/wiki/Amphith&#233;&#226;tre_d'Italica" TargetMode="External"/><Relationship Id="rId3" Type="http://schemas.openxmlformats.org/officeDocument/2006/relationships/hyperlink" Target="https://structurae.info/ouvrages/amphitheatre-d-itali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18C73E1-97A7-4C6C-92E0-A34950C1B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38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BD1CAB03-F6A4-4736-85F6-261056424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3E2321B3-5D47-422E-8DD6-192DA485F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05F60B-9022-4FF0-AA10-9A34021C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3218144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L’amphithéâtre</a:t>
            </a:r>
            <a:r>
              <a:rPr lang="fr-FR" dirty="0"/>
              <a:t> </a:t>
            </a:r>
            <a:r>
              <a:rPr lang="fr-FR" dirty="0">
                <a:latin typeface="Comic Sans MS" panose="030F0702030302020204" pitchFamily="66" charset="0"/>
              </a:rPr>
              <a:t>d’</a:t>
            </a:r>
            <a:r>
              <a:rPr lang="fr-FR" dirty="0" err="1">
                <a:latin typeface="Comic Sans MS" panose="030F0702030302020204" pitchFamily="66" charset="0"/>
              </a:rPr>
              <a:t>italica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2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9E4AEE3C-22B1-4FCE-91D7-9E5F31B2E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42" b="20480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1CAB03-F6A4-4736-85F6-261056424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2321B3-5D47-422E-8DD6-192DA485F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43D09A-DC31-4311-9F88-27C156F6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6 Avant-</a:t>
            </a:r>
            <a:r>
              <a:rPr lang="en-US" sz="4000" dirty="0" err="1">
                <a:latin typeface="Comic Sans MS" panose="030F0702030302020204" pitchFamily="66" charset="0"/>
              </a:rPr>
              <a:t>Maintenant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49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3">
            <a:extLst>
              <a:ext uri="{FF2B5EF4-FFF2-40B4-BE49-F238E27FC236}">
                <a16:creationId xmlns="" xmlns:a16="http://schemas.microsoft.com/office/drawing/2014/main" id="{9E4AEE3C-22B1-4FCE-91D7-9E5F31B2E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7030" r="16458" b="-1"/>
          <a:stretch/>
        </p:blipFill>
        <p:spPr>
          <a:xfrm>
            <a:off x="10649" y="10"/>
            <a:ext cx="6080027" cy="68559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90CCDEEC-19A9-4CF4-B597-3FB1E4373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/>
          </a:blip>
          <a:srcRect l="39742" r="27388"/>
          <a:stretch/>
        </p:blipFill>
        <p:spPr>
          <a:xfrm>
            <a:off x="6090676" y="2030"/>
            <a:ext cx="6090674" cy="68559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892D4D9-D7AC-488B-8B22-46CABF238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49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43D09A-DC31-4311-9F88-27C156F6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6 Avant-</a:t>
            </a:r>
            <a:r>
              <a:rPr lang="en-US" sz="4000" dirty="0" err="1">
                <a:latin typeface="Comic Sans MS" panose="030F0702030302020204" pitchFamily="66" charset="0"/>
              </a:rPr>
              <a:t>Maintenant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38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C593107-A2E5-4F1F-AA09-C0C77D3E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7 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C68B748-8D5A-464A-B9A7-2A74A7F6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>
                <a:effectLst/>
                <a:hlinkClick r:id="rId2"/>
              </a:rPr>
              <a:t>https://fr.wikipedia.org/wiki/Amphithéâtre_d%27Italica</a:t>
            </a:r>
            <a:endParaRPr lang="fr-FR" dirty="0">
              <a:effectLst/>
            </a:endParaRPr>
          </a:p>
          <a:p>
            <a:r>
              <a:rPr lang="fr-FR" dirty="0">
                <a:effectLst/>
                <a:hlinkClick r:id="rId3"/>
              </a:rPr>
              <a:t>https://</a:t>
            </a:r>
            <a:r>
              <a:rPr lang="fr-FR" dirty="0" smtClean="0">
                <a:effectLst/>
                <a:hlinkClick r:id="rId3"/>
              </a:rPr>
              <a:t>structurae.info/ouvrages/amphitheatre-d-italica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90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6E3A74-C1CD-45B9-98FF-16053FD2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01884"/>
            <a:ext cx="10353762" cy="5189316"/>
          </a:xfrm>
        </p:spPr>
        <p:txBody>
          <a:bodyPr>
            <a:normAutofit fontScale="92500" lnSpcReduction="20000"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1.Présentation brève 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2.Géographie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3.Histoire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4.Dimensions &amp;Capacités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5.Types de </a:t>
            </a:r>
            <a:r>
              <a:rPr lang="fr-FR" sz="4000" dirty="0" smtClean="0">
                <a:latin typeface="Comic Sans MS" panose="030F0702030302020204" pitchFamily="66" charset="0"/>
              </a:rPr>
              <a:t>construction 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fr-FR" sz="4000" dirty="0">
                <a:latin typeface="Comic Sans MS" panose="030F0702030302020204" pitchFamily="66" charset="0"/>
              </a:rPr>
              <a:t>6.Avant-Maintenant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7.Bibliographies et Questions</a:t>
            </a:r>
          </a:p>
        </p:txBody>
      </p:sp>
    </p:spTree>
    <p:extLst>
      <p:ext uri="{BB962C8B-B14F-4D97-AF65-F5344CB8AC3E}">
        <p14:creationId xmlns:p14="http://schemas.microsoft.com/office/powerpoint/2010/main" val="108401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ECED217-AD9C-44C3-A97B-89CC1C1EAC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79AB712-52E2-4D9F-8605-B166B5D3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174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14B507-F826-4EC9-A06A-2F13DFD71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6584ED7-7CA1-4C41-A711-9171B11E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28651"/>
            <a:ext cx="5080634" cy="1524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1 </a:t>
            </a:r>
            <a:r>
              <a:rPr lang="en-US" sz="4000" dirty="0" err="1">
                <a:latin typeface="Comic Sans MS" panose="030F0702030302020204" pitchFamily="66" charset="0"/>
              </a:rPr>
              <a:t>Présentation</a:t>
            </a:r>
            <a:r>
              <a:rPr lang="en-US" sz="4000" dirty="0">
                <a:latin typeface="Comic Sans MS" panose="030F0702030302020204" pitchFamily="66" charset="0"/>
              </a:rPr>
              <a:t> brève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8C027D0-86DC-4B0E-B8BB-0807B869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2152891"/>
            <a:ext cx="5147308" cy="3943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Italica </a:t>
            </a:r>
          </a:p>
        </p:txBody>
      </p:sp>
    </p:spTree>
    <p:extLst>
      <p:ext uri="{BB962C8B-B14F-4D97-AF65-F5344CB8AC3E}">
        <p14:creationId xmlns:p14="http://schemas.microsoft.com/office/powerpoint/2010/main" val="202371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68BFF73-B693-4300-97BB-AA72232A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710FE4C-DCCD-4BFE-B542-2088A2BD1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hominidé, primate, animal&#10;&#10;Description générée avec un niveau de confiance élevé">
            <a:extLst>
              <a:ext uri="{FF2B5EF4-FFF2-40B4-BE49-F238E27FC236}">
                <a16:creationId xmlns="" xmlns:a16="http://schemas.microsoft.com/office/drawing/2014/main" id="{97E4937A-76FE-4DCA-8550-21E4EE206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5138"/>
          <a:stretch/>
        </p:blipFill>
        <p:spPr>
          <a:xfrm>
            <a:off x="1142125" y="1114869"/>
            <a:ext cx="2346605" cy="274833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5807171-D634-4E93-B689-BE213E225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4002" y="1114868"/>
            <a:ext cx="1948313" cy="1589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B79AB712-52E2-4D9F-8605-B166B5D3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7139" r="5" b="16904"/>
          <a:stretch/>
        </p:blipFill>
        <p:spPr>
          <a:xfrm>
            <a:off x="3644002" y="1114868"/>
            <a:ext cx="1948313" cy="1589569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B124579-4ADF-4D0A-B89F-7F5A0220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1857" y="4006972"/>
            <a:ext cx="2346873" cy="1736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 descr="Une image contenant personne, bâtiment, sculpture, intérieur&#10;&#10;Description générée avec un niveau de confiance très élevé">
            <a:extLst>
              <a:ext uri="{FF2B5EF4-FFF2-40B4-BE49-F238E27FC236}">
                <a16:creationId xmlns="" xmlns:a16="http://schemas.microsoft.com/office/drawing/2014/main" id="{C291FDCB-2940-48CD-8BC8-20E46A657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8" r="6436" b="1"/>
          <a:stretch/>
        </p:blipFill>
        <p:spPr>
          <a:xfrm>
            <a:off x="3644003" y="2861962"/>
            <a:ext cx="1948314" cy="28811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6584ED7-7CA1-4C41-A711-9171B11E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523080"/>
            <a:ext cx="4944413" cy="132632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1 </a:t>
            </a:r>
            <a:r>
              <a:rPr lang="en-US" sz="4000" dirty="0" err="1">
                <a:latin typeface="Comic Sans MS" panose="030F0702030302020204" pitchFamily="66" charset="0"/>
              </a:rPr>
              <a:t>Présentation</a:t>
            </a:r>
            <a:r>
              <a:rPr lang="en-US" sz="4000" dirty="0">
                <a:latin typeface="Comic Sans MS" panose="030F0702030302020204" pitchFamily="66" charset="0"/>
              </a:rPr>
              <a:t> brève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8C027D0-86DC-4B0E-B8BB-0807B869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2096064"/>
            <a:ext cx="4832465" cy="39621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Italica </a:t>
            </a:r>
          </a:p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Au </a:t>
            </a:r>
            <a:r>
              <a:rPr lang="en-US" sz="3800" dirty="0" err="1">
                <a:latin typeface="Comic Sans MS" panose="030F0702030302020204" pitchFamily="66" charset="0"/>
              </a:rPr>
              <a:t>IIème</a:t>
            </a:r>
            <a:r>
              <a:rPr lang="en-US" sz="3800" dirty="0">
                <a:latin typeface="Comic Sans MS" panose="030F0702030302020204" pitchFamily="66" charset="0"/>
              </a:rPr>
              <a:t> </a:t>
            </a:r>
            <a:r>
              <a:rPr lang="en-US" sz="3800" dirty="0" smtClean="0">
                <a:latin typeface="Comic Sans MS" panose="030F0702030302020204" pitchFamily="66" charset="0"/>
              </a:rPr>
              <a:t>siècle</a:t>
            </a:r>
            <a:endParaRPr lang="en-US" sz="3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Trajan</a:t>
            </a:r>
          </a:p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Hadrien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BCE01F86-950E-4277-AB60-E3A96E0BC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22" y="3915058"/>
            <a:ext cx="251965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ECED217-AD9C-44C3-A97B-89CC1C1EAC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D87B51F-44EB-4DA9-A413-711F11F88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5" r="10507" b="-2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814B507-F826-4EC9-A06A-2F13DFD71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4EDD93-26FF-43AF-97AC-0BE8F4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28651"/>
            <a:ext cx="5080634" cy="1246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2 Géographie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4A75DC8-6994-4BCF-B1CD-5B175372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1875099"/>
            <a:ext cx="5147308" cy="42209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Espagne</a:t>
            </a:r>
          </a:p>
          <a:p>
            <a:pPr marL="0" indent="0" algn="ctr">
              <a:buNone/>
            </a:pPr>
            <a:r>
              <a:rPr lang="en-US" sz="3800" dirty="0">
                <a:latin typeface="Comic Sans MS" panose="030F0702030302020204" pitchFamily="66" charset="0"/>
              </a:rPr>
              <a:t>Séville</a:t>
            </a:r>
          </a:p>
          <a:p>
            <a:pPr marL="0" indent="0" algn="ctr">
              <a:buNone/>
            </a:pPr>
            <a:r>
              <a:rPr lang="en-US" sz="3800" dirty="0" err="1">
                <a:latin typeface="Comic Sans MS" panose="030F0702030302020204" pitchFamily="66" charset="0"/>
              </a:rPr>
              <a:t>Andalousie</a:t>
            </a:r>
            <a:r>
              <a:rPr lang="en-US" sz="3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92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2A54D23-378A-46CF-8EAB-A7C27CDDE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3EA6E78-E7E4-4BA3-A9C3-F37F5399CA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8EAF7D3-5BF6-4D9E-A6B2-E529DC23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9" y="1280486"/>
            <a:ext cx="2087217" cy="24483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4F0BE9F-FD11-45FE-8458-0FE591366C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6436" y="1114868"/>
            <a:ext cx="2347124" cy="275145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04ACB81B-A868-4CFC-BC96-DACF748B7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4002" y="1114868"/>
            <a:ext cx="1948313" cy="174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12695AB0-B846-4607-A648-96858CF3B1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1857" y="4006972"/>
            <a:ext cx="2346873" cy="1736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7C1C5D9-249B-4E9C-A0C6-59ECB2885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3" r="2186" b="3"/>
          <a:stretch/>
        </p:blipFill>
        <p:spPr>
          <a:xfrm>
            <a:off x="3804094" y="3113646"/>
            <a:ext cx="1615325" cy="25218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A025A41-2570-436B-8151-A9DD81250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5946" y="2991679"/>
            <a:ext cx="1946370" cy="275145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096272-1E98-4836-9C99-E919BC49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09600"/>
            <a:ext cx="4832465" cy="1326321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2932D93-7D82-4054-8A74-9B3968E7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2096064"/>
            <a:ext cx="4832465" cy="3962120"/>
          </a:xfrm>
        </p:spPr>
        <p:txBody>
          <a:bodyPr>
            <a:normAutofit/>
          </a:bodyPr>
          <a:lstStyle/>
          <a:p>
            <a:pPr algn="ctr"/>
            <a:r>
              <a:rPr lang="fr-FR" sz="3800" dirty="0">
                <a:latin typeface="Comic Sans MS" panose="030F0702030302020204" pitchFamily="66" charset="0"/>
              </a:rPr>
              <a:t>Au début du IIème </a:t>
            </a:r>
            <a:r>
              <a:rPr lang="fr-FR" sz="3800" dirty="0" smtClean="0">
                <a:latin typeface="Comic Sans MS" panose="030F0702030302020204" pitchFamily="66" charset="0"/>
              </a:rPr>
              <a:t>siècle</a:t>
            </a:r>
            <a:endParaRPr lang="fr-FR" sz="3800" dirty="0">
              <a:latin typeface="Comic Sans MS" panose="030F0702030302020204" pitchFamily="66" charset="0"/>
            </a:endParaRP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 2 Empereurs </a:t>
            </a: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Trajan</a:t>
            </a: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Hadrien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D45CD78-EECB-413F-B6EB-CF62F270A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581" y="1068093"/>
            <a:ext cx="2213040" cy="1841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A6903FA-8EBD-4DD2-8C75-F983C09E1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34" y="4006972"/>
            <a:ext cx="24017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68BFF73-B693-4300-97BB-AA72232A6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710FE4C-DCCD-4BFE-B542-2088A2BD1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A20C78B-268F-4DD9-B8B3-720814AE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" b="162"/>
          <a:stretch/>
        </p:blipFill>
        <p:spPr>
          <a:xfrm>
            <a:off x="1142125" y="1114869"/>
            <a:ext cx="2346605" cy="27483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5807171-D634-4E93-B689-BE213E225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4002" y="1114868"/>
            <a:ext cx="1948313" cy="1589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B124579-4ADF-4D0A-B89F-7F5A0220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1857" y="4006972"/>
            <a:ext cx="2346873" cy="1736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0F6C09D-08BB-47A5-B28C-76BDA1CB3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5" r="14972" b="4"/>
          <a:stretch/>
        </p:blipFill>
        <p:spPr>
          <a:xfrm>
            <a:off x="1141857" y="4006972"/>
            <a:ext cx="2346873" cy="17361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74EE661-1B82-40F9-8475-A648FB2AB4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4" r="2918" b="1"/>
          <a:stretch/>
        </p:blipFill>
        <p:spPr>
          <a:xfrm>
            <a:off x="3644003" y="2861962"/>
            <a:ext cx="1948314" cy="28811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096272-1E98-4836-9C99-E919BC49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09600"/>
            <a:ext cx="4832465" cy="1326321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2932D93-7D82-4054-8A74-9B3968E7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1562986"/>
            <a:ext cx="4832465" cy="4685414"/>
          </a:xfrm>
        </p:spPr>
        <p:txBody>
          <a:bodyPr>
            <a:noAutofit/>
          </a:bodyPr>
          <a:lstStyle/>
          <a:p>
            <a:pPr algn="ctr"/>
            <a:r>
              <a:rPr lang="fr-FR" sz="3800" dirty="0">
                <a:latin typeface="Comic Sans MS" panose="030F0702030302020204" pitchFamily="66" charset="0"/>
              </a:rPr>
              <a:t>Au début du IIème </a:t>
            </a:r>
            <a:r>
              <a:rPr lang="fr-FR" sz="3800" dirty="0" smtClean="0">
                <a:latin typeface="Comic Sans MS" panose="030F0702030302020204" pitchFamily="66" charset="0"/>
              </a:rPr>
              <a:t>siècle</a:t>
            </a:r>
            <a:endParaRPr lang="fr-FR" sz="3800" dirty="0">
              <a:latin typeface="Comic Sans MS" panose="030F0702030302020204" pitchFamily="66" charset="0"/>
            </a:endParaRP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 2 Empereurs </a:t>
            </a: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Trajan</a:t>
            </a: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Hadrien </a:t>
            </a:r>
          </a:p>
          <a:p>
            <a:pPr algn="ctr"/>
            <a:r>
              <a:rPr lang="fr-FR" sz="3800" dirty="0">
                <a:latin typeface="Comic Sans MS" panose="030F0702030302020204" pitchFamily="66" charset="0"/>
              </a:rPr>
              <a:t>En ruines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32D04DC-0134-46A8-9C35-042FFFB4B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470" y="862932"/>
            <a:ext cx="2211148" cy="18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FFD3BC8-9D38-482C-B388-D25B2655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4 Dimensions &amp; </a:t>
            </a:r>
            <a:r>
              <a:rPr lang="fr-FR" sz="4000" dirty="0" smtClean="0">
                <a:latin typeface="Comic Sans MS" panose="030F0702030302020204" pitchFamily="66" charset="0"/>
              </a:rPr>
              <a:t>Capacité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728528-2A65-4AFA-A040-9CF15A34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800" dirty="0">
                <a:latin typeface="Comic Sans MS" panose="030F0702030302020204" pitchFamily="66" charset="0"/>
              </a:rPr>
              <a:t>Largeur:134m</a:t>
            </a:r>
          </a:p>
          <a:p>
            <a:r>
              <a:rPr lang="fr-FR" sz="3800" dirty="0">
                <a:latin typeface="Comic Sans MS" panose="030F0702030302020204" pitchFamily="66" charset="0"/>
              </a:rPr>
              <a:t>Longueur:156m</a:t>
            </a:r>
          </a:p>
          <a:p>
            <a:r>
              <a:rPr lang="fr-FR" sz="3800" dirty="0">
                <a:latin typeface="Comic Sans MS" panose="030F0702030302020204" pitchFamily="66" charset="0"/>
              </a:rPr>
              <a:t>Places assises:25000</a:t>
            </a:r>
          </a:p>
        </p:txBody>
      </p:sp>
    </p:spTree>
    <p:extLst>
      <p:ext uri="{BB962C8B-B14F-4D97-AF65-F5344CB8AC3E}">
        <p14:creationId xmlns:p14="http://schemas.microsoft.com/office/powerpoint/2010/main" val="349572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7CCEC12-B88D-47CB-B0BB-27DD3B2B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fr-FR" sz="4000">
                <a:latin typeface="Comic Sans MS" panose="030F0702030302020204" pitchFamily="66" charset="0"/>
              </a:rPr>
              <a:t>5 Type de constructions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52CE5FF-3BB9-418D-8A0B-BBDE50B1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159859"/>
            <a:ext cx="10353762" cy="3695136"/>
          </a:xfrm>
        </p:spPr>
        <p:txBody>
          <a:bodyPr>
            <a:normAutofit/>
          </a:bodyPr>
          <a:lstStyle/>
          <a:p>
            <a:r>
              <a:rPr lang="fr-FR" sz="3800" dirty="0">
                <a:latin typeface="Comic Sans MS" panose="030F0702030302020204" pitchFamily="66" charset="0"/>
              </a:rPr>
              <a:t>Structure: Voute cylindrique en tonnelle</a:t>
            </a:r>
          </a:p>
          <a:p>
            <a:r>
              <a:rPr lang="fr-FR" sz="3800" dirty="0">
                <a:latin typeface="Comic Sans MS" panose="030F0702030302020204" pitchFamily="66" charset="0"/>
              </a:rPr>
              <a:t>Fonction: Amphithéâtre</a:t>
            </a:r>
          </a:p>
          <a:p>
            <a:r>
              <a:rPr lang="fr-FR" sz="3800" dirty="0">
                <a:latin typeface="Comic Sans MS" panose="030F0702030302020204" pitchFamily="66" charset="0"/>
              </a:rPr>
              <a:t>Style </a:t>
            </a:r>
            <a:r>
              <a:rPr lang="fr-FR" sz="3800" dirty="0" smtClean="0">
                <a:latin typeface="Comic Sans MS" panose="030F0702030302020204" pitchFamily="66" charset="0"/>
              </a:rPr>
              <a:t>architectural: </a:t>
            </a:r>
            <a:r>
              <a:rPr lang="fr-FR" sz="3800" dirty="0">
                <a:latin typeface="Comic Sans MS" panose="030F0702030302020204" pitchFamily="66" charset="0"/>
              </a:rPr>
              <a:t>Romain</a:t>
            </a:r>
          </a:p>
          <a:p>
            <a:r>
              <a:rPr lang="fr-FR" sz="3800" dirty="0">
                <a:latin typeface="Comic Sans MS" panose="030F0702030302020204" pitchFamily="66" charset="0"/>
              </a:rPr>
              <a:t>Matériaux: Pierres et ciment </a:t>
            </a:r>
          </a:p>
        </p:txBody>
      </p:sp>
    </p:spTree>
    <p:extLst>
      <p:ext uri="{BB962C8B-B14F-4D97-AF65-F5344CB8AC3E}">
        <p14:creationId xmlns:p14="http://schemas.microsoft.com/office/powerpoint/2010/main" val="365181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105</TotalTime>
  <Words>102</Words>
  <Application>Microsoft Macintosh PowerPoint</Application>
  <PresentationFormat>Grand écran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Comic Sans MS</vt:lpstr>
      <vt:lpstr>Rockwell</vt:lpstr>
      <vt:lpstr>Damask</vt:lpstr>
      <vt:lpstr>L’amphithéâtre d’italica</vt:lpstr>
      <vt:lpstr>Présentation PowerPoint</vt:lpstr>
      <vt:lpstr>1 Présentation brève</vt:lpstr>
      <vt:lpstr>1 Présentation brève</vt:lpstr>
      <vt:lpstr>2 Géographie</vt:lpstr>
      <vt:lpstr>3 histoire</vt:lpstr>
      <vt:lpstr>3 histoire</vt:lpstr>
      <vt:lpstr>4 Dimensions &amp; Capacité</vt:lpstr>
      <vt:lpstr>5 Type de constructions</vt:lpstr>
      <vt:lpstr>6 Avant-Maintenant </vt:lpstr>
      <vt:lpstr>6 Avant-Maintenant </vt:lpstr>
      <vt:lpstr>7 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L’amphithéâtre d’italica</dc:title>
  <dc:creator>thierry fontaine</dc:creator>
  <cp:lastModifiedBy>Utilisateur de Microsoft Office</cp:lastModifiedBy>
  <cp:revision>12</cp:revision>
  <dcterms:created xsi:type="dcterms:W3CDTF">2018-05-23T13:20:07Z</dcterms:created>
  <dcterms:modified xsi:type="dcterms:W3CDTF">2018-06-28T19:30:39Z</dcterms:modified>
</cp:coreProperties>
</file>