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17588C-8D0F-4D8E-9FDF-B426467F3797}" v="39" dt="2020-03-20T14:18:44.896"/>
    <p1510:client id="{8F3ADA20-A86D-4A35-B2BF-459499ACF338}" v="2086" dt="2020-03-20T16:21:10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LiveId" clId="{8F3ADA20-A86D-4A35-B2BF-459499ACF338}"/>
    <pc:docChg chg="undo custSel mod addSld modSld">
      <pc:chgData name="Camille FABRE" userId="61a62dbaa4ae00dc" providerId="LiveId" clId="{8F3ADA20-A86D-4A35-B2BF-459499ACF338}" dt="2020-03-20T16:22:05.252" v="2458" actId="5793"/>
      <pc:docMkLst>
        <pc:docMk/>
      </pc:docMkLst>
      <pc:sldChg chg="modSp">
        <pc:chgData name="Camille FABRE" userId="61a62dbaa4ae00dc" providerId="LiveId" clId="{8F3ADA20-A86D-4A35-B2BF-459499ACF338}" dt="2020-03-20T15:42:49.638" v="674" actId="20577"/>
        <pc:sldMkLst>
          <pc:docMk/>
          <pc:sldMk cId="1419631299" sldId="257"/>
        </pc:sldMkLst>
        <pc:spChg chg="mod">
          <ac:chgData name="Camille FABRE" userId="61a62dbaa4ae00dc" providerId="LiveId" clId="{8F3ADA20-A86D-4A35-B2BF-459499ACF338}" dt="2020-03-20T15:35:25.900" v="31" actId="20577"/>
          <ac:spMkLst>
            <pc:docMk/>
            <pc:sldMk cId="1419631299" sldId="257"/>
            <ac:spMk id="2" creationId="{3CBBA528-6AF3-4043-8033-2E4FCE9702CC}"/>
          </ac:spMkLst>
        </pc:spChg>
        <pc:spChg chg="mod">
          <ac:chgData name="Camille FABRE" userId="61a62dbaa4ae00dc" providerId="LiveId" clId="{8F3ADA20-A86D-4A35-B2BF-459499ACF338}" dt="2020-03-20T15:42:49.638" v="674" actId="20577"/>
          <ac:spMkLst>
            <pc:docMk/>
            <pc:sldMk cId="1419631299" sldId="257"/>
            <ac:spMk id="3" creationId="{43A0BAD9-CF2A-44DF-9A5B-AA2C4B42BA1C}"/>
          </ac:spMkLst>
        </pc:spChg>
      </pc:sldChg>
      <pc:sldChg chg="addSp modSp add">
        <pc:chgData name="Camille FABRE" userId="61a62dbaa4ae00dc" providerId="LiveId" clId="{8F3ADA20-A86D-4A35-B2BF-459499ACF338}" dt="2020-03-20T15:41:19.173" v="581"/>
        <pc:sldMkLst>
          <pc:docMk/>
          <pc:sldMk cId="3984126726" sldId="258"/>
        </pc:sldMkLst>
        <pc:spChg chg="mod">
          <ac:chgData name="Camille FABRE" userId="61a62dbaa4ae00dc" providerId="LiveId" clId="{8F3ADA20-A86D-4A35-B2BF-459499ACF338}" dt="2020-03-20T15:41:15.303" v="580"/>
          <ac:spMkLst>
            <pc:docMk/>
            <pc:sldMk cId="3984126726" sldId="258"/>
            <ac:spMk id="2" creationId="{31B42C0C-F269-4FE9-ACBA-C06B39093A60}"/>
          </ac:spMkLst>
        </pc:spChg>
        <pc:spChg chg="mod">
          <ac:chgData name="Camille FABRE" userId="61a62dbaa4ae00dc" providerId="LiveId" clId="{8F3ADA20-A86D-4A35-B2BF-459499ACF338}" dt="2020-03-20T15:39:22.842" v="479" actId="14100"/>
          <ac:spMkLst>
            <pc:docMk/>
            <pc:sldMk cId="3984126726" sldId="258"/>
            <ac:spMk id="3" creationId="{231DA68A-AE1C-466C-A3C5-C76CEA08CFF3}"/>
          </ac:spMkLst>
        </pc:spChg>
        <pc:spChg chg="add mod">
          <ac:chgData name="Camille FABRE" userId="61a62dbaa4ae00dc" providerId="LiveId" clId="{8F3ADA20-A86D-4A35-B2BF-459499ACF338}" dt="2020-03-20T15:41:19.173" v="581"/>
          <ac:spMkLst>
            <pc:docMk/>
            <pc:sldMk cId="3984126726" sldId="258"/>
            <ac:spMk id="4" creationId="{5711FBAC-760E-4115-845B-DC7BB60D9AC0}"/>
          </ac:spMkLst>
        </pc:spChg>
        <pc:spChg chg="add mod">
          <ac:chgData name="Camille FABRE" userId="61a62dbaa4ae00dc" providerId="LiveId" clId="{8F3ADA20-A86D-4A35-B2BF-459499ACF338}" dt="2020-03-20T15:40:55.366" v="577" actId="27636"/>
          <ac:spMkLst>
            <pc:docMk/>
            <pc:sldMk cId="3984126726" sldId="258"/>
            <ac:spMk id="5" creationId="{F47A4FF2-F04F-4943-9E44-8756010189CF}"/>
          </ac:spMkLst>
        </pc:spChg>
      </pc:sldChg>
      <pc:sldChg chg="modSp add">
        <pc:chgData name="Camille FABRE" userId="61a62dbaa4ae00dc" providerId="LiveId" clId="{8F3ADA20-A86D-4A35-B2BF-459499ACF338}" dt="2020-03-20T15:44:33.309" v="936" actId="113"/>
        <pc:sldMkLst>
          <pc:docMk/>
          <pc:sldMk cId="2238834291" sldId="259"/>
        </pc:sldMkLst>
        <pc:spChg chg="mod">
          <ac:chgData name="Camille FABRE" userId="61a62dbaa4ae00dc" providerId="LiveId" clId="{8F3ADA20-A86D-4A35-B2BF-459499ACF338}" dt="2020-03-20T15:42:36.435" v="652" actId="20577"/>
          <ac:spMkLst>
            <pc:docMk/>
            <pc:sldMk cId="2238834291" sldId="259"/>
            <ac:spMk id="2" creationId="{111EA46C-F17B-49A5-851C-B93FB9AC00E4}"/>
          </ac:spMkLst>
        </pc:spChg>
        <pc:spChg chg="mod">
          <ac:chgData name="Camille FABRE" userId="61a62dbaa4ae00dc" providerId="LiveId" clId="{8F3ADA20-A86D-4A35-B2BF-459499ACF338}" dt="2020-03-20T15:44:33.309" v="936" actId="113"/>
          <ac:spMkLst>
            <pc:docMk/>
            <pc:sldMk cId="2238834291" sldId="259"/>
            <ac:spMk id="3" creationId="{BA64888B-CF66-4BD6-87FC-1A8944AF9E95}"/>
          </ac:spMkLst>
        </pc:spChg>
      </pc:sldChg>
      <pc:sldChg chg="modSp add">
        <pc:chgData name="Camille FABRE" userId="61a62dbaa4ae00dc" providerId="LiveId" clId="{8F3ADA20-A86D-4A35-B2BF-459499ACF338}" dt="2020-03-20T15:46:03.872" v="1193" actId="20577"/>
        <pc:sldMkLst>
          <pc:docMk/>
          <pc:sldMk cId="2389942936" sldId="260"/>
        </pc:sldMkLst>
        <pc:spChg chg="mod">
          <ac:chgData name="Camille FABRE" userId="61a62dbaa4ae00dc" providerId="LiveId" clId="{8F3ADA20-A86D-4A35-B2BF-459499ACF338}" dt="2020-03-20T15:44:55.752" v="987" actId="20577"/>
          <ac:spMkLst>
            <pc:docMk/>
            <pc:sldMk cId="2389942936" sldId="260"/>
            <ac:spMk id="2" creationId="{67541289-3803-4045-A6B9-9E52992178C0}"/>
          </ac:spMkLst>
        </pc:spChg>
        <pc:spChg chg="mod">
          <ac:chgData name="Camille FABRE" userId="61a62dbaa4ae00dc" providerId="LiveId" clId="{8F3ADA20-A86D-4A35-B2BF-459499ACF338}" dt="2020-03-20T15:46:03.872" v="1193" actId="20577"/>
          <ac:spMkLst>
            <pc:docMk/>
            <pc:sldMk cId="2389942936" sldId="260"/>
            <ac:spMk id="3" creationId="{8D779EFD-713A-4522-AF9C-9D042F0E5192}"/>
          </ac:spMkLst>
        </pc:spChg>
      </pc:sldChg>
      <pc:sldChg chg="addSp delSp modSp add mod setBg">
        <pc:chgData name="Camille FABRE" userId="61a62dbaa4ae00dc" providerId="LiveId" clId="{8F3ADA20-A86D-4A35-B2BF-459499ACF338}" dt="2020-03-20T16:00:03.873" v="1317" actId="1076"/>
        <pc:sldMkLst>
          <pc:docMk/>
          <pc:sldMk cId="4119224131" sldId="261"/>
        </pc:sldMkLst>
        <pc:spChg chg="mod">
          <ac:chgData name="Camille FABRE" userId="61a62dbaa4ae00dc" providerId="LiveId" clId="{8F3ADA20-A86D-4A35-B2BF-459499ACF338}" dt="2020-03-20T16:00:03.873" v="1317" actId="1076"/>
          <ac:spMkLst>
            <pc:docMk/>
            <pc:sldMk cId="4119224131" sldId="261"/>
            <ac:spMk id="2" creationId="{69E0C2AA-7680-4EA2-B9E4-F9AE44D2C2D4}"/>
          </ac:spMkLst>
        </pc:spChg>
        <pc:spChg chg="del mod">
          <ac:chgData name="Camille FABRE" userId="61a62dbaa4ae00dc" providerId="LiveId" clId="{8F3ADA20-A86D-4A35-B2BF-459499ACF338}" dt="2020-03-20T15:57:14.492" v="1232" actId="478"/>
          <ac:spMkLst>
            <pc:docMk/>
            <pc:sldMk cId="4119224131" sldId="261"/>
            <ac:spMk id="3" creationId="{5DB70DCE-5B23-498E-88FD-6CACDD046FD8}"/>
          </ac:spMkLst>
        </pc:spChg>
        <pc:picChg chg="add mod">
          <ac:chgData name="Camille FABRE" userId="61a62dbaa4ae00dc" providerId="LiveId" clId="{8F3ADA20-A86D-4A35-B2BF-459499ACF338}" dt="2020-03-20T15:57:50.030" v="1240" actId="1076"/>
          <ac:picMkLst>
            <pc:docMk/>
            <pc:sldMk cId="4119224131" sldId="261"/>
            <ac:picMk id="1026" creationId="{C9B68E0F-8D1B-45C7-8724-4B22F1084FEB}"/>
          </ac:picMkLst>
        </pc:picChg>
      </pc:sldChg>
      <pc:sldChg chg="addSp delSp modSp add mod setBg">
        <pc:chgData name="Camille FABRE" userId="61a62dbaa4ae00dc" providerId="LiveId" clId="{8F3ADA20-A86D-4A35-B2BF-459499ACF338}" dt="2020-03-20T16:07:10.989" v="1594" actId="9405"/>
        <pc:sldMkLst>
          <pc:docMk/>
          <pc:sldMk cId="3677499253" sldId="262"/>
        </pc:sldMkLst>
        <pc:spChg chg="mod">
          <ac:chgData name="Camille FABRE" userId="61a62dbaa4ae00dc" providerId="LiveId" clId="{8F3ADA20-A86D-4A35-B2BF-459499ACF338}" dt="2020-03-20T16:05:30.498" v="1576" actId="26606"/>
          <ac:spMkLst>
            <pc:docMk/>
            <pc:sldMk cId="3677499253" sldId="262"/>
            <ac:spMk id="2" creationId="{135F064D-9788-472B-8E38-575F747DD7F7}"/>
          </ac:spMkLst>
        </pc:spChg>
        <pc:spChg chg="mod">
          <ac:chgData name="Camille FABRE" userId="61a62dbaa4ae00dc" providerId="LiveId" clId="{8F3ADA20-A86D-4A35-B2BF-459499ACF338}" dt="2020-03-20T16:05:30.498" v="1576" actId="26606"/>
          <ac:spMkLst>
            <pc:docMk/>
            <pc:sldMk cId="3677499253" sldId="262"/>
            <ac:spMk id="3" creationId="{33BB7AF3-A256-4254-B282-914A94018FC5}"/>
          </ac:spMkLst>
        </pc:spChg>
        <pc:grpChg chg="del mod">
          <ac:chgData name="Camille FABRE" userId="61a62dbaa4ae00dc" providerId="LiveId" clId="{8F3ADA20-A86D-4A35-B2BF-459499ACF338}" dt="2020-03-20T16:06:30.206" v="1583"/>
          <ac:grpSpMkLst>
            <pc:docMk/>
            <pc:sldMk cId="3677499253" sldId="262"/>
            <ac:grpSpMk id="6" creationId="{E06690CC-411C-48A0-8223-5957B31C067F}"/>
          </ac:grpSpMkLst>
        </pc:grpChg>
        <pc:picChg chg="add mod">
          <ac:chgData name="Camille FABRE" userId="61a62dbaa4ae00dc" providerId="LiveId" clId="{8F3ADA20-A86D-4A35-B2BF-459499ACF338}" dt="2020-03-20T16:05:30.498" v="1576" actId="26606"/>
          <ac:picMkLst>
            <pc:docMk/>
            <pc:sldMk cId="3677499253" sldId="262"/>
            <ac:picMk id="2050" creationId="{A2423D76-510C-4EBB-A2CB-42049AFC5682}"/>
          </ac:picMkLst>
        </pc:picChg>
        <pc:inkChg chg="add del mod">
          <ac:chgData name="Camille FABRE" userId="61a62dbaa4ae00dc" providerId="LiveId" clId="{8F3ADA20-A86D-4A35-B2BF-459499ACF338}" dt="2020-03-20T16:06:34.956" v="1584"/>
          <ac:inkMkLst>
            <pc:docMk/>
            <pc:sldMk cId="3677499253" sldId="262"/>
            <ac:inkMk id="4" creationId="{D16C4C91-F9BE-409D-A951-45DB1DAAB095}"/>
          </ac:inkMkLst>
        </pc:inkChg>
        <pc:inkChg chg="add del mod">
          <ac:chgData name="Camille FABRE" userId="61a62dbaa4ae00dc" providerId="LiveId" clId="{8F3ADA20-A86D-4A35-B2BF-459499ACF338}" dt="2020-03-20T16:06:30.206" v="1583"/>
          <ac:inkMkLst>
            <pc:docMk/>
            <pc:sldMk cId="3677499253" sldId="262"/>
            <ac:inkMk id="5" creationId="{7909E8B4-0F4B-45D4-9B7C-F5378C13A1DA}"/>
          </ac:inkMkLst>
        </pc:inkChg>
        <pc:inkChg chg="add del">
          <ac:chgData name="Camille FABRE" userId="61a62dbaa4ae00dc" providerId="LiveId" clId="{8F3ADA20-A86D-4A35-B2BF-459499ACF338}" dt="2020-03-20T16:06:37.160" v="1585"/>
          <ac:inkMkLst>
            <pc:docMk/>
            <pc:sldMk cId="3677499253" sldId="262"/>
            <ac:inkMk id="7" creationId="{1CF76E6E-C6F8-460A-BC81-13AB2E0A7EA2}"/>
          </ac:inkMkLst>
        </pc:inkChg>
        <pc:inkChg chg="add del">
          <ac:chgData name="Camille FABRE" userId="61a62dbaa4ae00dc" providerId="LiveId" clId="{8F3ADA20-A86D-4A35-B2BF-459499ACF338}" dt="2020-03-20T16:06:38.660" v="1586"/>
          <ac:inkMkLst>
            <pc:docMk/>
            <pc:sldMk cId="3677499253" sldId="262"/>
            <ac:inkMk id="8" creationId="{3BE7A8DD-DCB9-4F76-A488-AEDC8BA87762}"/>
          </ac:inkMkLst>
        </pc:inkChg>
        <pc:inkChg chg="add">
          <ac:chgData name="Camille FABRE" userId="61a62dbaa4ae00dc" providerId="LiveId" clId="{8F3ADA20-A86D-4A35-B2BF-459499ACF338}" dt="2020-03-20T16:06:50.589" v="1587" actId="9405"/>
          <ac:inkMkLst>
            <pc:docMk/>
            <pc:sldMk cId="3677499253" sldId="262"/>
            <ac:inkMk id="9" creationId="{F575799E-24B2-4F29-BB6B-C5EDD65342D5}"/>
          </ac:inkMkLst>
        </pc:inkChg>
        <pc:inkChg chg="add">
          <ac:chgData name="Camille FABRE" userId="61a62dbaa4ae00dc" providerId="LiveId" clId="{8F3ADA20-A86D-4A35-B2BF-459499ACF338}" dt="2020-03-20T16:06:52.521" v="1588" actId="9405"/>
          <ac:inkMkLst>
            <pc:docMk/>
            <pc:sldMk cId="3677499253" sldId="262"/>
            <ac:inkMk id="10" creationId="{89D5AB95-4994-414C-A040-9F5C15E90AAD}"/>
          </ac:inkMkLst>
        </pc:inkChg>
        <pc:inkChg chg="add">
          <ac:chgData name="Camille FABRE" userId="61a62dbaa4ae00dc" providerId="LiveId" clId="{8F3ADA20-A86D-4A35-B2BF-459499ACF338}" dt="2020-03-20T16:06:54.253" v="1589" actId="9405"/>
          <ac:inkMkLst>
            <pc:docMk/>
            <pc:sldMk cId="3677499253" sldId="262"/>
            <ac:inkMk id="11" creationId="{4A4B4B54-C1DD-4E25-9B08-6BDDE914CA19}"/>
          </ac:inkMkLst>
        </pc:inkChg>
        <pc:inkChg chg="add">
          <ac:chgData name="Camille FABRE" userId="61a62dbaa4ae00dc" providerId="LiveId" clId="{8F3ADA20-A86D-4A35-B2BF-459499ACF338}" dt="2020-03-20T16:06:56.003" v="1590" actId="9405"/>
          <ac:inkMkLst>
            <pc:docMk/>
            <pc:sldMk cId="3677499253" sldId="262"/>
            <ac:inkMk id="12" creationId="{5E89862C-6AA7-4FE0-A89C-BC07E969B518}"/>
          </ac:inkMkLst>
        </pc:inkChg>
        <pc:inkChg chg="add del">
          <ac:chgData name="Camille FABRE" userId="61a62dbaa4ae00dc" providerId="LiveId" clId="{8F3ADA20-A86D-4A35-B2BF-459499ACF338}" dt="2020-03-20T16:07:10.989" v="1594" actId="9405"/>
          <ac:inkMkLst>
            <pc:docMk/>
            <pc:sldMk cId="3677499253" sldId="262"/>
            <ac:inkMk id="13" creationId="{53325700-6CB7-4FBA-AD17-98805CD1CF02}"/>
          </ac:inkMkLst>
        </pc:inkChg>
        <pc:inkChg chg="add del">
          <ac:chgData name="Camille FABRE" userId="61a62dbaa4ae00dc" providerId="LiveId" clId="{8F3ADA20-A86D-4A35-B2BF-459499ACF338}" dt="2020-03-20T16:07:10.464" v="1593" actId="9405"/>
          <ac:inkMkLst>
            <pc:docMk/>
            <pc:sldMk cId="3677499253" sldId="262"/>
            <ac:inkMk id="14" creationId="{4B664D54-293B-4748-B06B-DA2F53F6A40B}"/>
          </ac:inkMkLst>
        </pc:inkChg>
      </pc:sldChg>
      <pc:sldChg chg="modSp add">
        <pc:chgData name="Camille FABRE" userId="61a62dbaa4ae00dc" providerId="LiveId" clId="{8F3ADA20-A86D-4A35-B2BF-459499ACF338}" dt="2020-03-20T16:12:19.587" v="1992" actId="207"/>
        <pc:sldMkLst>
          <pc:docMk/>
          <pc:sldMk cId="768671680" sldId="263"/>
        </pc:sldMkLst>
        <pc:spChg chg="mod">
          <ac:chgData name="Camille FABRE" userId="61a62dbaa4ae00dc" providerId="LiveId" clId="{8F3ADA20-A86D-4A35-B2BF-459499ACF338}" dt="2020-03-20T16:08:02.101" v="1669" actId="20577"/>
          <ac:spMkLst>
            <pc:docMk/>
            <pc:sldMk cId="768671680" sldId="263"/>
            <ac:spMk id="2" creationId="{4BC9945A-7307-47DE-A1F8-B12883054D70}"/>
          </ac:spMkLst>
        </pc:spChg>
        <pc:spChg chg="mod">
          <ac:chgData name="Camille FABRE" userId="61a62dbaa4ae00dc" providerId="LiveId" clId="{8F3ADA20-A86D-4A35-B2BF-459499ACF338}" dt="2020-03-20T16:12:19.587" v="1992" actId="207"/>
          <ac:spMkLst>
            <pc:docMk/>
            <pc:sldMk cId="768671680" sldId="263"/>
            <ac:spMk id="3" creationId="{98CB4FD5-535E-4826-AE21-1894F9A3B543}"/>
          </ac:spMkLst>
        </pc:spChg>
      </pc:sldChg>
      <pc:sldChg chg="delSp modSp add">
        <pc:chgData name="Camille FABRE" userId="61a62dbaa4ae00dc" providerId="LiveId" clId="{8F3ADA20-A86D-4A35-B2BF-459499ACF338}" dt="2020-03-20T16:20:43.007" v="2180" actId="1076"/>
        <pc:sldMkLst>
          <pc:docMk/>
          <pc:sldMk cId="1235070771" sldId="264"/>
        </pc:sldMkLst>
        <pc:spChg chg="mod">
          <ac:chgData name="Camille FABRE" userId="61a62dbaa4ae00dc" providerId="LiveId" clId="{8F3ADA20-A86D-4A35-B2BF-459499ACF338}" dt="2020-03-20T16:20:43.007" v="2180" actId="1076"/>
          <ac:spMkLst>
            <pc:docMk/>
            <pc:sldMk cId="1235070771" sldId="264"/>
            <ac:spMk id="2" creationId="{220908DC-D842-43FE-924C-8CB497829B75}"/>
          </ac:spMkLst>
        </pc:spChg>
        <pc:spChg chg="del">
          <ac:chgData name="Camille FABRE" userId="61a62dbaa4ae00dc" providerId="LiveId" clId="{8F3ADA20-A86D-4A35-B2BF-459499ACF338}" dt="2020-03-20T16:12:45.776" v="2067" actId="478"/>
          <ac:spMkLst>
            <pc:docMk/>
            <pc:sldMk cId="1235070771" sldId="264"/>
            <ac:spMk id="3" creationId="{98925F6C-B2EB-4E74-A7AE-081C4E92D79F}"/>
          </ac:spMkLst>
        </pc:spChg>
      </pc:sldChg>
      <pc:sldChg chg="delSp modSp add">
        <pc:chgData name="Camille FABRE" userId="61a62dbaa4ae00dc" providerId="LiveId" clId="{8F3ADA20-A86D-4A35-B2BF-459499ACF338}" dt="2020-03-20T16:21:04.234" v="2216" actId="478"/>
        <pc:sldMkLst>
          <pc:docMk/>
          <pc:sldMk cId="328599542" sldId="265"/>
        </pc:sldMkLst>
        <pc:spChg chg="mod">
          <ac:chgData name="Camille FABRE" userId="61a62dbaa4ae00dc" providerId="LiveId" clId="{8F3ADA20-A86D-4A35-B2BF-459499ACF338}" dt="2020-03-20T16:21:01.736" v="2215" actId="20577"/>
          <ac:spMkLst>
            <pc:docMk/>
            <pc:sldMk cId="328599542" sldId="265"/>
            <ac:spMk id="2" creationId="{AE06FF8F-1826-4D81-972C-A529CF862B69}"/>
          </ac:spMkLst>
        </pc:spChg>
        <pc:spChg chg="del">
          <ac:chgData name="Camille FABRE" userId="61a62dbaa4ae00dc" providerId="LiveId" clId="{8F3ADA20-A86D-4A35-B2BF-459499ACF338}" dt="2020-03-20T16:21:04.234" v="2216" actId="478"/>
          <ac:spMkLst>
            <pc:docMk/>
            <pc:sldMk cId="328599542" sldId="265"/>
            <ac:spMk id="3" creationId="{0EBF901A-DB7F-4D47-A68F-F6F5534070A8}"/>
          </ac:spMkLst>
        </pc:spChg>
      </pc:sldChg>
      <pc:sldChg chg="modSp add">
        <pc:chgData name="Camille FABRE" userId="61a62dbaa4ae00dc" providerId="LiveId" clId="{8F3ADA20-A86D-4A35-B2BF-459499ACF338}" dt="2020-03-20T16:22:05.252" v="2458" actId="5793"/>
        <pc:sldMkLst>
          <pc:docMk/>
          <pc:sldMk cId="1819326995" sldId="266"/>
        </pc:sldMkLst>
        <pc:spChg chg="mod">
          <ac:chgData name="Camille FABRE" userId="61a62dbaa4ae00dc" providerId="LiveId" clId="{8F3ADA20-A86D-4A35-B2BF-459499ACF338}" dt="2020-03-20T16:21:16.566" v="2243" actId="20577"/>
          <ac:spMkLst>
            <pc:docMk/>
            <pc:sldMk cId="1819326995" sldId="266"/>
            <ac:spMk id="2" creationId="{1655E008-E55D-425F-89EF-0C1488250C67}"/>
          </ac:spMkLst>
        </pc:spChg>
        <pc:spChg chg="mod">
          <ac:chgData name="Camille FABRE" userId="61a62dbaa4ae00dc" providerId="LiveId" clId="{8F3ADA20-A86D-4A35-B2BF-459499ACF338}" dt="2020-03-20T16:22:05.252" v="2458" actId="5793"/>
          <ac:spMkLst>
            <pc:docMk/>
            <pc:sldMk cId="1819326995" sldId="266"/>
            <ac:spMk id="3" creationId="{E0FC36BB-D5C2-4EBA-BA55-E71EBAFFC626}"/>
          </ac:spMkLst>
        </pc:spChg>
      </pc:sldChg>
    </pc:docChg>
  </pc:docChgLst>
  <pc:docChgLst>
    <pc:chgData name="Camille FABRE" userId="61a62dbaa4ae00dc" providerId="Windows Live" clId="Web-{5017588C-8D0F-4D8E-9FDF-B426467F3797}"/>
    <pc:docChg chg="addSld modSld">
      <pc:chgData name="Camille FABRE" userId="61a62dbaa4ae00dc" providerId="Windows Live" clId="Web-{5017588C-8D0F-4D8E-9FDF-B426467F3797}" dt="2020-03-20T14:18:44.896" v="38"/>
      <pc:docMkLst>
        <pc:docMk/>
      </pc:docMkLst>
      <pc:sldChg chg="modSp">
        <pc:chgData name="Camille FABRE" userId="61a62dbaa4ae00dc" providerId="Windows Live" clId="Web-{5017588C-8D0F-4D8E-9FDF-B426467F3797}" dt="2020-03-20T14:18:44.234" v="36" actId="20577"/>
        <pc:sldMkLst>
          <pc:docMk/>
          <pc:sldMk cId="3784089036" sldId="256"/>
        </pc:sldMkLst>
        <pc:spChg chg="mod">
          <ac:chgData name="Camille FABRE" userId="61a62dbaa4ae00dc" providerId="Windows Live" clId="Web-{5017588C-8D0F-4D8E-9FDF-B426467F3797}" dt="2020-03-20T14:18:30.545" v="11" actId="2057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Camille FABRE" userId="61a62dbaa4ae00dc" providerId="Windows Live" clId="Web-{5017588C-8D0F-4D8E-9FDF-B426467F3797}" dt="2020-03-20T14:18:44.234" v="36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new">
        <pc:chgData name="Camille FABRE" userId="61a62dbaa4ae00dc" providerId="Windows Live" clId="Web-{5017588C-8D0F-4D8E-9FDF-B426467F3797}" dt="2020-03-20T14:18:44.896" v="38"/>
        <pc:sldMkLst>
          <pc:docMk/>
          <pc:sldMk cId="1419631299" sldId="25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6:06:50.588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1923 454,'0'-3,"0"-1,-1 0,0 0,0 1,0-1,-1 0,1 1,-1-1,1 1,-1 0,-1-1,-28-38,20 28,-16-20,-2 1,-1 1,-1 2,-1 1,-2 1,-31-18,38 29,-2 0,1 3,-2 0,0 2,0 1,-1 1,-1 2,1 1,-18-1,14 5,0 1,-1 2,1 1,0 2,0 2,0 1,0 1,1 2,0 2,-23 10,12 0,1 1,1 2,2 2,0 2,2 1,1 2,-16 18,4 2,2 3,2 1,3 2,-4 11,-12 26,5 3,-12 34,39-70,2 2,3 1,-4 28,14-42,3 0,2 1,2 0,1 44,5-61,1 1,2-1,1 1,2-1,1-1,2 0,6 13,-5-19,1-2,2 0,0 0,1-1,2-1,0-1,2 0,0-1,13 10,-2-5,1-2,1-1,1-1,1-2,1-2,1-1,0-1,1-2,0-2,1-1,1-2,-1-2,11-1,-5-1,0-3,0-2,0-2,0-2,0-1,-1-3,1-1,-2-2,0-2,0-2,28-15,-8-2,-1-2,-1-3,-2-2,-2-3,-2-2,-2-3,-2-2,-2-2,8-15,-26 26,-2-1,-2-2,-2 0,-2-1,-2-2,-2 0,-1-1,-3 0,-2-1,-2-1,-2 0,-3 0,-1-1,-3 1,-1-1,-3 1,-3-1,-1 1,-2 1,-3-1,-1 2,-3 0,-2 0,-1 2,-3 0,-24-36,17 38,-2 1,-1 1,-28-25,-11-2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6:06:52.521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1612 441,'-1'-3,"0"0,0 1,0-1,-1 0,1 0,-1 0,1 1,-1-1,0 1,0-1,-2-1,-3-5,-18-23,-1 1,-2 1,-1 2,-1 0,-1 2,-2 2,0 1,-24-12,16 13,-2 1,0 2,-1 2,0 1,-2 3,0 2,-16-1,24 7,0 2,0 2,0 1,-1 2,2 2,-1 1,0 2,1 1,0 3,1 0,0 3,1 0,-30 19,39-19,1 2,0 1,1 1,1 1,0 0,2 2,0 1,2 1,0 0,1 1,2 1,0 1,2 0,1 1,1 1,1 0,-6 27,7-5,2 1,1 0,4 1,1-1,3 1,2 0,6 32,6 2,3-1,3-1,5-1,7 11,-12-39,2-2,3 0,1-2,3-1,10 10,-24-38,1-1,0-1,2-1,0 0,1-1,1-2,0 0,2-1,-1-1,2-1,0-1,14 5,-11-8,1-2,0 0,1-1,0-2,-1-1,1-2,0 0,0-2,0-1,0-2,-1 0,1-2,-1-1,0-2,3-1,0-2,-1-1,-1-2,0-1,-1-1,-1-1,0-1,-2-2,0-1,-2 0,0-2,5-8,3-9,-2-2,-1-1,-3-1,-1-1,-3-1,-1-1,-3-1,6-29,-8 14,-2-1,-3-1,-3 0,-3 0,-2 0,-6-32,0 51,-2-1,-11-37,-1 18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6:06:54.253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1363 210,'0'-2,"0"0,-1 1,1-1,-1 0,1 0,-1 0,0 0,0 1,0-1,0 0,0 1,0-1,0 1,-2-2,-20-19,20 20,-20-17,-1 2,-1 0,-1 2,-1 1,0 0,0 2,-1 2,-1 0,1 2,-2 1,1 1,-1 2,0 1,0 1,0 1,0 2,0 1,0 2,1 0,-1 2,1 2,0 0,1 2,-7 4,-5 5,2 1,0 3,1 1,1 1,1 2,2 1,1 2,1 2,1 0,2 2,2 1,-10 19,11-15,3 2,1 1,2 1,2 0,2 1,1 1,3 0,2 1,2 0,1 0,2 34,5-17,2 0,3 0,3-1,3 0,2 0,3-1,3-1,2-1,3-1,2-1,3-2,2 0,-15-29,1 0,2-2,0 0,1-1,2-1,0-1,1-1,8 4,-13-12,0-1,0 0,1-2,1 0,0-1,0-1,0-1,1-1,0-1,0-1,0-1,1 0,10-3,0-1,0-1,0-2,-1-1,0-1,0-2,0-2,-1 0,-1-2,25-15,-10 2,-1-1,-2-2,-1-2,-1-2,-2-2,23-26,-31 26,-1 0,-2-2,-2-1,-1-2,-2 0,4-14,-3 0,-3 0,-2-2,-3 0,6-44,-9 15,-4 0,-4 0,-3 0,-4 0,-4 0,-16-74,5 71,-3 2,-4 0,-13-19,4 17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0T16:06:56.002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1875 387,'-9'-8,"-1"1,0 0,0 1,0 0,-10-4,-17-10,-51-30,-2 3,-1 4,-3 5,-1 4,-2 3,-69-10,118 31,-1 3,1 1,-2 3,1 2,0 2,-26 4,48-1,-1 1,2 1,-1 1,1 1,0 1,0 2,1 0,1 2,0 1,0 0,2 2,-10 9,3 1,2 2,1 1,1 2,1 0,2 1,1 1,2 1,1 1,-6 19,2 2,2 2,3 0,3 1,1 1,-2 47,11-50,1 0,3 0,3 0,2 0,3 0,2-1,2 0,3-1,8 15,-9-32,2-2,2 0,1 0,2-2,1-1,9 9,-11-18,1-1,1 0,1-2,0-1,2 0,1-2,0-1,11 4,-16-10,0-1,1-1,1-2,-1 0,1-1,1-1,-1-1,23 1,-15-5,0 0,0-2,1-1,-1-1,-1-2,14-5,12-7,0-3,-2-2,0-2,-2-2,-1-3,46-35,-33 17,-1-3,-3-2,-2-3,-2-2,-4-3,28-42,-41 47,-3-2,-2-1,-3-2,-2-2,-3 0,-3-1,13-66,-17 32,-4-2,-4 0,-5-1,-4 1,-7-39,-3 20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dreference.com/enfr/" TargetMode="External"/><Relationship Id="rId2" Type="http://schemas.openxmlformats.org/officeDocument/2006/relationships/hyperlink" Target="http://blog.ac-versailles.fr/myonlineenglishclass/index.php/category/6%C2%B04-S%C3%A9ances-en-lign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chef.bbci.co.uk/news/976/cpsprodpb/38E4/production/_110446541_royal_family_tree_english_976_updated-nc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1drv.ms/w/s!AtwArqS6LaZh3zjd9Bq26gT1tQ6X?e=s4uBU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>
                <a:cs typeface="Calibri Light"/>
              </a:rPr>
              <a:t>English class</a:t>
            </a:r>
            <a:br>
              <a:rPr lang="de-DE" dirty="0">
                <a:cs typeface="Calibri Light"/>
              </a:rPr>
            </a:b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cs typeface="Calibri"/>
              </a:rPr>
              <a:t>Friday, March 20th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55E008-E55D-425F-89EF-0C148825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la prochaine fois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FC36BB-D5C2-4EBA-BA55-E71EBAFFC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Relis ce que nous avons fait.</a:t>
            </a:r>
          </a:p>
          <a:p>
            <a:r>
              <a:rPr lang="fr-FR" dirty="0"/>
              <a:t>Refais les exercices si nécessaire.</a:t>
            </a:r>
          </a:p>
          <a:p>
            <a:r>
              <a:rPr lang="fr-FR" dirty="0"/>
              <a:t>Révise le vocabulaire, il faut y revenir régulièrement pour que ça rentre.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9326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6FF8F-1826-4D81-972C-A529CF862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Enjoy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weekend, bye!</a:t>
            </a:r>
          </a:p>
        </p:txBody>
      </p:sp>
    </p:spTree>
    <p:extLst>
      <p:ext uri="{BB962C8B-B14F-4D97-AF65-F5344CB8AC3E}">
        <p14:creationId xmlns:p14="http://schemas.microsoft.com/office/powerpoint/2010/main" val="32859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BA528-6AF3-4043-8033-2E4FCE970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Résumé des </a:t>
            </a:r>
            <a:r>
              <a:rPr lang="en-US" dirty="0" err="1"/>
              <a:t>épisodes</a:t>
            </a:r>
            <a:r>
              <a:rPr lang="en-US" dirty="0"/>
              <a:t> </a:t>
            </a:r>
            <a:r>
              <a:rPr lang="en-US" dirty="0" err="1"/>
              <a:t>précédents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0BAD9-CF2A-44DF-9A5B-AA2C4B42B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avez</a:t>
            </a:r>
            <a:r>
              <a:rPr lang="en-US" dirty="0"/>
              <a:t> </a:t>
            </a:r>
            <a:r>
              <a:rPr lang="en-US" dirty="0" err="1"/>
              <a:t>révisé</a:t>
            </a:r>
            <a:r>
              <a:rPr lang="en-US" dirty="0"/>
              <a:t> le </a:t>
            </a:r>
            <a:r>
              <a:rPr lang="en-US" dirty="0" err="1"/>
              <a:t>vocabulaire</a:t>
            </a:r>
            <a:r>
              <a:rPr lang="en-US" dirty="0"/>
              <a:t> sur Quizlet et sur </a:t>
            </a:r>
            <a:r>
              <a:rPr lang="en-US" dirty="0" err="1"/>
              <a:t>Learningapps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avez</a:t>
            </a:r>
            <a:r>
              <a:rPr lang="en-US" dirty="0"/>
              <a:t> </a:t>
            </a:r>
            <a:r>
              <a:rPr lang="en-US" dirty="0" err="1"/>
              <a:t>découvert</a:t>
            </a:r>
            <a:r>
              <a:rPr lang="en-US" dirty="0"/>
              <a:t> </a:t>
            </a:r>
            <a:r>
              <a:rPr lang="en-US" dirty="0" err="1"/>
              <a:t>l’utilisation</a:t>
            </a:r>
            <a:r>
              <a:rPr lang="en-US" dirty="0"/>
              <a:t> du </a:t>
            </a:r>
            <a:r>
              <a:rPr lang="en-US" dirty="0" err="1"/>
              <a:t>génitif</a:t>
            </a:r>
            <a:r>
              <a:rPr lang="en-US" dirty="0"/>
              <a:t> dans le </a:t>
            </a:r>
            <a:r>
              <a:rPr lang="en-US" dirty="0" err="1"/>
              <a:t>contexte</a:t>
            </a:r>
            <a:r>
              <a:rPr lang="en-US" dirty="0"/>
              <a:t> de la </a:t>
            </a:r>
            <a:r>
              <a:rPr lang="en-US" dirty="0" err="1"/>
              <a:t>famille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avez</a:t>
            </a:r>
            <a:r>
              <a:rPr lang="en-US" dirty="0"/>
              <a:t> </a:t>
            </a:r>
            <a:r>
              <a:rPr lang="en-US" dirty="0" err="1"/>
              <a:t>travaillé</a:t>
            </a:r>
            <a:r>
              <a:rPr lang="en-US" dirty="0"/>
              <a:t> sur la pronunciation du S du </a:t>
            </a:r>
            <a:r>
              <a:rPr lang="en-US" dirty="0" err="1"/>
              <a:t>génitif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avez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un </a:t>
            </a:r>
            <a:r>
              <a:rPr lang="en-US" dirty="0" err="1"/>
              <a:t>exercice</a:t>
            </a:r>
            <a:r>
              <a:rPr lang="en-US" dirty="0"/>
              <a:t> pour </a:t>
            </a:r>
            <a:r>
              <a:rPr lang="en-US" dirty="0" err="1"/>
              <a:t>manipuler</a:t>
            </a:r>
            <a:r>
              <a:rPr lang="en-US" dirty="0"/>
              <a:t> le </a:t>
            </a:r>
            <a:r>
              <a:rPr lang="en-US" dirty="0" err="1"/>
              <a:t>génitif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contexte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9631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B42C0C-F269-4FE9-ACBA-C06B39093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Liens utiles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1DA68A-AE1C-466C-A3C5-C76CEA08C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fr-FR" dirty="0"/>
              <a:t>Vos séances sur </a:t>
            </a:r>
            <a:r>
              <a:rPr lang="fr-FR" dirty="0">
                <a:hlinkClick r:id="rId2"/>
              </a:rPr>
              <a:t>mon blog</a:t>
            </a:r>
            <a:r>
              <a:rPr lang="fr-FR" dirty="0"/>
              <a:t>.</a:t>
            </a:r>
          </a:p>
          <a:p>
            <a:r>
              <a:rPr lang="fr-FR" dirty="0">
                <a:hlinkClick r:id="rId3"/>
              </a:rPr>
              <a:t>Un bon dictionnaire en ligne.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711FBAC-760E-4115-845B-DC7BB60D9AC0}"/>
              </a:ext>
            </a:extLst>
          </p:cNvPr>
          <p:cNvSpPr txBox="1">
            <a:spLocks/>
          </p:cNvSpPr>
          <p:nvPr/>
        </p:nvSpPr>
        <p:spPr>
          <a:xfrm>
            <a:off x="838200" y="31511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Outils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F47A4FF2-F04F-4943-9E44-8756010189CF}"/>
              </a:ext>
            </a:extLst>
          </p:cNvPr>
          <p:cNvSpPr txBox="1">
            <a:spLocks/>
          </p:cNvSpPr>
          <p:nvPr/>
        </p:nvSpPr>
        <p:spPr>
          <a:xfrm>
            <a:off x="838200" y="4476751"/>
            <a:ext cx="10515600" cy="1641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Votre trousse.</a:t>
            </a:r>
          </a:p>
          <a:p>
            <a:r>
              <a:rPr lang="fr-FR" dirty="0"/>
              <a:t>Votre cahier.</a:t>
            </a:r>
          </a:p>
          <a:p>
            <a:r>
              <a:rPr lang="fr-FR" dirty="0"/>
              <a:t>Des écouteurs si besoin.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12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1EA46C-F17B-49A5-851C-B93FB9AC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 de l’exercice sur le génitif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64888B-CF66-4BD6-87FC-1A8944AF9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Pippa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Charlotte</a:t>
            </a:r>
            <a:r>
              <a:rPr lang="fr-FR" b="1" dirty="0" err="1">
                <a:solidFill>
                  <a:srgbClr val="FF0000"/>
                </a:solidFill>
              </a:rPr>
              <a:t>’s</a:t>
            </a:r>
            <a:r>
              <a:rPr lang="fr-FR" dirty="0"/>
              <a:t> </a:t>
            </a:r>
            <a:r>
              <a:rPr lang="fr-FR" dirty="0" err="1"/>
              <a:t>aunt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Charlotte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Pippa</a:t>
            </a:r>
            <a:r>
              <a:rPr lang="fr-FR" b="1" dirty="0" err="1">
                <a:solidFill>
                  <a:srgbClr val="FF0000"/>
                </a:solidFill>
              </a:rPr>
              <a:t>’s</a:t>
            </a:r>
            <a:r>
              <a:rPr lang="fr-FR" dirty="0"/>
              <a:t> </a:t>
            </a:r>
            <a:r>
              <a:rPr lang="fr-FR" dirty="0" err="1"/>
              <a:t>niece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Louis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Charlotte</a:t>
            </a:r>
            <a:r>
              <a:rPr lang="fr-FR" b="1" dirty="0" err="1">
                <a:solidFill>
                  <a:srgbClr val="FF0000"/>
                </a:solidFill>
              </a:rPr>
              <a:t>’s</a:t>
            </a:r>
            <a:r>
              <a:rPr lang="fr-FR" dirty="0"/>
              <a:t> </a:t>
            </a:r>
            <a:r>
              <a:rPr lang="fr-FR" dirty="0" err="1"/>
              <a:t>brother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Charlotte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Louis</a:t>
            </a:r>
            <a:r>
              <a:rPr lang="fr-FR" b="1" dirty="0" err="1">
                <a:solidFill>
                  <a:srgbClr val="FF0000"/>
                </a:solidFill>
              </a:rPr>
              <a:t>’s</a:t>
            </a:r>
            <a:r>
              <a:rPr lang="fr-FR" dirty="0"/>
              <a:t> </a:t>
            </a:r>
            <a:r>
              <a:rPr lang="fr-FR" dirty="0" err="1"/>
              <a:t>sister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Elizabeth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Charlotte</a:t>
            </a:r>
            <a:r>
              <a:rPr lang="fr-FR" b="1" dirty="0" err="1">
                <a:solidFill>
                  <a:srgbClr val="FF0000"/>
                </a:solidFill>
              </a:rPr>
              <a:t>’s</a:t>
            </a:r>
            <a:r>
              <a:rPr lang="fr-FR" dirty="0"/>
              <a:t> </a:t>
            </a:r>
            <a:r>
              <a:rPr lang="fr-FR" dirty="0" err="1"/>
              <a:t>great</a:t>
            </a:r>
            <a:r>
              <a:rPr lang="fr-FR" dirty="0"/>
              <a:t> </a:t>
            </a:r>
            <a:r>
              <a:rPr lang="fr-FR" dirty="0" err="1"/>
              <a:t>grandmother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Charlotte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Elizabeth</a:t>
            </a:r>
            <a:r>
              <a:rPr lang="fr-FR" b="1" dirty="0" err="1">
                <a:solidFill>
                  <a:srgbClr val="FF0000"/>
                </a:solidFill>
              </a:rPr>
              <a:t>’s</a:t>
            </a:r>
            <a:r>
              <a:rPr lang="fr-FR" dirty="0"/>
              <a:t> </a:t>
            </a:r>
            <a:r>
              <a:rPr lang="fr-FR" dirty="0" err="1"/>
              <a:t>great</a:t>
            </a:r>
            <a:r>
              <a:rPr lang="fr-FR" dirty="0"/>
              <a:t> </a:t>
            </a:r>
            <a:r>
              <a:rPr lang="fr-FR" dirty="0" err="1"/>
              <a:t>granddaughter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883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41289-3803-4045-A6B9-9E5299217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Révision : la prononciation du génitif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779EFD-713A-4522-AF9C-9D042F0E5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Te souviens-tu des différents types de prononciation 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Entraîne-toi à prononcer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Charlotte’s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Louis’s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Pippa’s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Elizabeth’s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 marL="0" indent="0">
              <a:buNone/>
            </a:pPr>
            <a:r>
              <a:rPr lang="fr-FR" dirty="0"/>
              <a:t>Vérifie ensuite que tu ne t’es pas trompé(e).</a:t>
            </a:r>
          </a:p>
        </p:txBody>
      </p:sp>
    </p:spTree>
    <p:extLst>
      <p:ext uri="{BB962C8B-B14F-4D97-AF65-F5344CB8AC3E}">
        <p14:creationId xmlns:p14="http://schemas.microsoft.com/office/powerpoint/2010/main" val="2389942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E0C2AA-7680-4EA2-B9E4-F9AE44D2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39" y="1951951"/>
            <a:ext cx="4977809" cy="2954098"/>
          </a:xfrm>
        </p:spPr>
        <p:txBody>
          <a:bodyPr>
            <a:normAutofit fontScale="90000"/>
          </a:bodyPr>
          <a:lstStyle/>
          <a:p>
            <a:r>
              <a:rPr lang="fr-FR" dirty="0"/>
              <a:t>Discover </a:t>
            </a:r>
            <a:br>
              <a:rPr lang="fr-FR" dirty="0"/>
            </a:br>
            <a:r>
              <a:rPr lang="fr-FR" dirty="0"/>
              <a:t>the royal </a:t>
            </a:r>
            <a:r>
              <a:rPr lang="fr-FR" dirty="0" err="1"/>
              <a:t>family</a:t>
            </a:r>
            <a:r>
              <a:rPr lang="fr-FR" dirty="0"/>
              <a:t> </a:t>
            </a:r>
            <a:r>
              <a:rPr lang="fr-FR" dirty="0" err="1"/>
              <a:t>tree</a:t>
            </a:r>
            <a:r>
              <a:rPr lang="fr-FR" dirty="0"/>
              <a:t>!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2"/>
              </a:rPr>
              <a:t>You can </a:t>
            </a:r>
            <a:r>
              <a:rPr lang="fr-FR" dirty="0" err="1">
                <a:hlinkClick r:id="rId2"/>
              </a:rPr>
              <a:t>also</a:t>
            </a:r>
            <a:r>
              <a:rPr lang="fr-FR" dirty="0">
                <a:hlinkClick r:id="rId2"/>
              </a:rPr>
              <a:t> click </a:t>
            </a:r>
            <a:r>
              <a:rPr lang="fr-FR" dirty="0" err="1">
                <a:hlinkClick r:id="rId2"/>
              </a:rPr>
              <a:t>here</a:t>
            </a:r>
            <a:r>
              <a:rPr lang="fr-FR" dirty="0">
                <a:hlinkClick r:id="rId2"/>
              </a:rPr>
              <a:t>.</a:t>
            </a:r>
            <a:endParaRPr lang="fr-FR" dirty="0"/>
          </a:p>
        </p:txBody>
      </p:sp>
      <p:pic>
        <p:nvPicPr>
          <p:cNvPr id="1026" name="Picture 2" descr="Royal family tree">
            <a:extLst>
              <a:ext uri="{FF2B5EF4-FFF2-40B4-BE49-F238E27FC236}">
                <a16:creationId xmlns:a16="http://schemas.microsoft.com/office/drawing/2014/main" id="{C9B68E0F-8D1B-45C7-8724-4B22F1084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3861" y="0"/>
            <a:ext cx="609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22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5F064D-9788-472B-8E38-575F747DD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667039" cy="1676603"/>
          </a:xfrm>
        </p:spPr>
        <p:txBody>
          <a:bodyPr>
            <a:normAutofit/>
          </a:bodyPr>
          <a:lstStyle/>
          <a:p>
            <a:r>
              <a:rPr lang="fr-FR" sz="3700"/>
              <a:t>A partir de ce que tu as observé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BB7AF3-A256-4254-B282-914A94018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3667037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dirty="0"/>
              <a:t>Ecris autant de phrases que possible au génitif pour expliquer les liens d’Anne avec :</a:t>
            </a:r>
          </a:p>
          <a:p>
            <a:r>
              <a:rPr lang="fr-FR" sz="1800" dirty="0"/>
              <a:t>Elizabeth</a:t>
            </a:r>
          </a:p>
          <a:p>
            <a:r>
              <a:rPr lang="fr-FR" sz="1800" dirty="0"/>
              <a:t>Charles</a:t>
            </a:r>
          </a:p>
          <a:p>
            <a:r>
              <a:rPr lang="fr-FR" sz="1800" dirty="0" err="1"/>
              <a:t>Meghan</a:t>
            </a:r>
            <a:endParaRPr lang="fr-FR" sz="1800" dirty="0"/>
          </a:p>
          <a:p>
            <a:pPr marL="0" indent="0">
              <a:buNone/>
            </a:pPr>
            <a:endParaRPr lang="fr-FR" sz="18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2423D76-510C-4EBB-A2CB-42049AFC5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1" r="1" b="1"/>
          <a:stretch/>
        </p:blipFill>
        <p:spPr bwMode="auto">
          <a:xfrm>
            <a:off x="4636008" y="640082"/>
            <a:ext cx="6916329" cy="557783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F575799E-24B2-4F29-BB6B-C5EDD65342D5}"/>
                  </a:ext>
                </a:extLst>
              </p14:cNvPr>
              <p14:cNvContentPartPr/>
              <p14:nvPr/>
            </p14:nvContentPartPr>
            <p14:xfrm>
              <a:off x="7361451" y="528265"/>
              <a:ext cx="745920" cy="806040"/>
            </p14:xfrm>
          </p:contentPart>
        </mc:Choice>
        <mc:Fallback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F575799E-24B2-4F29-BB6B-C5EDD65342D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343451" y="510265"/>
                <a:ext cx="781560" cy="84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89D5AB95-4994-414C-A040-9F5C15E90AAD}"/>
                  </a:ext>
                </a:extLst>
              </p14:cNvPr>
              <p14:cNvContentPartPr/>
              <p14:nvPr/>
            </p14:nvContentPartPr>
            <p14:xfrm>
              <a:off x="7368291" y="1785025"/>
              <a:ext cx="585720" cy="719280"/>
            </p14:xfrm>
          </p:contentPart>
        </mc:Choice>
        <mc:Fallback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89D5AB95-4994-414C-A040-9F5C15E90AA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350651" y="1767385"/>
                <a:ext cx="621360" cy="75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4A4B4B54-C1DD-4E25-9B08-6BDDE914CA19}"/>
                  </a:ext>
                </a:extLst>
              </p14:cNvPr>
              <p14:cNvContentPartPr/>
              <p14:nvPr/>
            </p14:nvContentPartPr>
            <p14:xfrm>
              <a:off x="5356611" y="1893385"/>
              <a:ext cx="605160" cy="748440"/>
            </p14:xfrm>
          </p:contentPart>
        </mc:Choice>
        <mc:Fallback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4A4B4B54-C1DD-4E25-9B08-6BDDE914CA1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338971" y="1875385"/>
                <a:ext cx="640800" cy="78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5E89862C-6AA7-4FE0-A89C-BC07E969B518}"/>
                  </a:ext>
                </a:extLst>
              </p14:cNvPr>
              <p14:cNvContentPartPr/>
              <p14:nvPr/>
            </p14:nvContentPartPr>
            <p14:xfrm>
              <a:off x="6594651" y="4989745"/>
              <a:ext cx="740160" cy="712080"/>
            </p14:xfrm>
          </p:contentPart>
        </mc:Choice>
        <mc:Fallback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5E89862C-6AA7-4FE0-A89C-BC07E969B51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576651" y="4972105"/>
                <a:ext cx="775800" cy="74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7749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C9945A-7307-47DE-A1F8-B1288305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Regarde à nouveau l’arbre et choisis quelqu’un.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CB4FD5-535E-4826-AE21-1894F9A3B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Ecris une énigme en utilisant le génitif afin de faire deviner à tes camarades de qui il s’agit.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Exemple:</a:t>
            </a:r>
          </a:p>
          <a:p>
            <a:pPr marL="0" indent="0">
              <a:buNone/>
            </a:pP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She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Charles’s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sister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-in-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law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Eugenie’s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aunt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James’s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mother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Who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she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Alors, as-tu deviné quelle personne j’ai choisie dans l’arbre ?</a:t>
            </a:r>
          </a:p>
        </p:txBody>
      </p:sp>
    </p:spTree>
    <p:extLst>
      <p:ext uri="{BB962C8B-B14F-4D97-AF65-F5344CB8AC3E}">
        <p14:creationId xmlns:p14="http://schemas.microsoft.com/office/powerpoint/2010/main" val="768671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0908DC-D842-43FE-924C-8CB49782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9208"/>
            <a:ext cx="10515600" cy="3050120"/>
          </a:xfrm>
        </p:spPr>
        <p:txBody>
          <a:bodyPr>
            <a:normAutofit fontScale="90000"/>
          </a:bodyPr>
          <a:lstStyle/>
          <a:p>
            <a:r>
              <a:rPr lang="fr-FR" dirty="0"/>
              <a:t>Poste ton énigme sur le document qui s’ouvrira quand tu cliqueras </a:t>
            </a:r>
            <a:r>
              <a:rPr lang="fr-FR" dirty="0">
                <a:hlinkClick r:id="rId2"/>
              </a:rPr>
              <a:t>ici</a:t>
            </a:r>
            <a:r>
              <a:rPr lang="fr-FR" dirty="0"/>
              <a:t>.</a:t>
            </a:r>
            <a:br>
              <a:rPr lang="fr-FR" dirty="0"/>
            </a:br>
            <a:br>
              <a:rPr lang="fr-FR" dirty="0"/>
            </a:br>
            <a:r>
              <a:rPr lang="fr-FR" dirty="0"/>
              <a:t>Mets ton nom et ton énigme et essaie d’être le premier à trouver la solution des énigmes des autres !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50707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334</Words>
  <Application>Microsoft Office PowerPoint</Application>
  <PresentationFormat>Grand écran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Thème Office</vt:lpstr>
      <vt:lpstr>English class </vt:lpstr>
      <vt:lpstr>Résumé des épisodes précédents</vt:lpstr>
      <vt:lpstr>Liens utiles</vt:lpstr>
      <vt:lpstr>Correction de l’exercice sur le génitif</vt:lpstr>
      <vt:lpstr>Révision : la prononciation du génitif</vt:lpstr>
      <vt:lpstr>Discover  the royal family tree!  You can also click here.</vt:lpstr>
      <vt:lpstr>A partir de ce que tu as observé :</vt:lpstr>
      <vt:lpstr>Regarde à nouveau l’arbre et choisis quelqu’un.</vt:lpstr>
      <vt:lpstr>Poste ton énigme sur le document qui s’ouvrira quand tu cliqueras ici.  Mets ton nom et ton énigme et essaie d’être le premier à trouver la solution des énigmes des autres ! </vt:lpstr>
      <vt:lpstr>Pour la prochaine fois</vt:lpstr>
      <vt:lpstr>Enjoy your weekend, bye!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class </dc:title>
  <dc:creator>Camille FABRE</dc:creator>
  <cp:lastModifiedBy>Camille FABRE</cp:lastModifiedBy>
  <cp:revision>1</cp:revision>
  <dcterms:created xsi:type="dcterms:W3CDTF">2020-03-20T16:05:30Z</dcterms:created>
  <dcterms:modified xsi:type="dcterms:W3CDTF">2020-03-20T16:22:15Z</dcterms:modified>
</cp:coreProperties>
</file>