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0E358-CEF6-49D2-A071-B7D2A42DC9FB}" v="3" dt="2020-03-17T15:51:05.586"/>
    <p1510:client id="{7290472D-C372-4CE7-9F2E-7D2D190D6C39}" v="1174" dt="2020-03-17T14:27:27.088"/>
    <p1510:client id="{B4DF795C-A082-4523-8F69-C9830620F4BC}" v="44" dt="2020-03-17T15:45:07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FABRE" userId="61a62dbaa4ae00dc" providerId="Windows Live" clId="Web-{5680E358-CEF6-49D2-A071-B7D2A42DC9FB}"/>
    <pc:docChg chg="modSld">
      <pc:chgData name="Camille FABRE" userId="61a62dbaa4ae00dc" providerId="Windows Live" clId="Web-{5680E358-CEF6-49D2-A071-B7D2A42DC9FB}" dt="2020-03-17T15:51:05.586" v="2" actId="14100"/>
      <pc:docMkLst>
        <pc:docMk/>
      </pc:docMkLst>
      <pc:sldChg chg="modSp">
        <pc:chgData name="Camille FABRE" userId="61a62dbaa4ae00dc" providerId="Windows Live" clId="Web-{5680E358-CEF6-49D2-A071-B7D2A42DC9FB}" dt="2020-03-17T15:51:05.586" v="2" actId="14100"/>
        <pc:sldMkLst>
          <pc:docMk/>
          <pc:sldMk cId="1271243140" sldId="270"/>
        </pc:sldMkLst>
        <pc:picChg chg="mod">
          <ac:chgData name="Camille FABRE" userId="61a62dbaa4ae00dc" providerId="Windows Live" clId="Web-{5680E358-CEF6-49D2-A071-B7D2A42DC9FB}" dt="2020-03-17T15:51:05.586" v="2" actId="14100"/>
          <ac:picMkLst>
            <pc:docMk/>
            <pc:sldMk cId="1271243140" sldId="270"/>
            <ac:picMk id="4" creationId="{DFA2EB89-42C1-4C83-A422-406169AB4B52}"/>
          </ac:picMkLst>
        </pc:picChg>
      </pc:sldChg>
    </pc:docChg>
  </pc:docChgLst>
  <pc:docChgLst>
    <pc:chgData name="Camille FABRE" userId="61a62dbaa4ae00dc" providerId="Windows Live" clId="Web-{7290472D-C372-4CE7-9F2E-7D2D190D6C39}"/>
    <pc:docChg chg="addSld modSld">
      <pc:chgData name="Camille FABRE" userId="61a62dbaa4ae00dc" providerId="Windows Live" clId="Web-{7290472D-C372-4CE7-9F2E-7D2D190D6C39}" dt="2020-03-17T14:27:27.088" v="1164" actId="20577"/>
      <pc:docMkLst>
        <pc:docMk/>
      </pc:docMkLst>
      <pc:sldChg chg="modSp">
        <pc:chgData name="Camille FABRE" userId="61a62dbaa4ae00dc" providerId="Windows Live" clId="Web-{7290472D-C372-4CE7-9F2E-7D2D190D6C39}" dt="2020-03-17T14:07:27.569" v="75" actId="20577"/>
        <pc:sldMkLst>
          <pc:docMk/>
          <pc:sldMk cId="3784089036" sldId="256"/>
        </pc:sldMkLst>
        <pc:spChg chg="mod">
          <ac:chgData name="Camille FABRE" userId="61a62dbaa4ae00dc" providerId="Windows Live" clId="Web-{7290472D-C372-4CE7-9F2E-7D2D190D6C39}" dt="2020-03-17T14:07:06.256" v="24" actId="20577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Camille FABRE" userId="61a62dbaa4ae00dc" providerId="Windows Live" clId="Web-{7290472D-C372-4CE7-9F2E-7D2D190D6C39}" dt="2020-03-17T14:07:27.569" v="75" actId="20577"/>
          <ac:spMkLst>
            <pc:docMk/>
            <pc:sldMk cId="3784089036" sldId="256"/>
            <ac:spMk id="3" creationId="{00000000-0000-0000-0000-000000000000}"/>
          </ac:spMkLst>
        </pc:spChg>
      </pc:sldChg>
      <pc:sldChg chg="modSp new">
        <pc:chgData name="Camille FABRE" userId="61a62dbaa4ae00dc" providerId="Windows Live" clId="Web-{7290472D-C372-4CE7-9F2E-7D2D190D6C39}" dt="2020-03-17T14:27:23.213" v="1162" actId="20577"/>
        <pc:sldMkLst>
          <pc:docMk/>
          <pc:sldMk cId="3364142662" sldId="257"/>
        </pc:sldMkLst>
        <pc:spChg chg="mod">
          <ac:chgData name="Camille FABRE" userId="61a62dbaa4ae00dc" providerId="Windows Live" clId="Web-{7290472D-C372-4CE7-9F2E-7D2D190D6C39}" dt="2020-03-17T14:07:51.522" v="110" actId="20577"/>
          <ac:spMkLst>
            <pc:docMk/>
            <pc:sldMk cId="3364142662" sldId="257"/>
            <ac:spMk id="2" creationId="{1991618B-262A-4C21-97E7-1546E7B6A76F}"/>
          </ac:spMkLst>
        </pc:spChg>
        <pc:spChg chg="mod">
          <ac:chgData name="Camille FABRE" userId="61a62dbaa4ae00dc" providerId="Windows Live" clId="Web-{7290472D-C372-4CE7-9F2E-7D2D190D6C39}" dt="2020-03-17T14:27:23.213" v="1162" actId="20577"/>
          <ac:spMkLst>
            <pc:docMk/>
            <pc:sldMk cId="3364142662" sldId="257"/>
            <ac:spMk id="3" creationId="{B1CC4DD4-A177-40E2-83CC-89C6BE2A02C5}"/>
          </ac:spMkLst>
        </pc:spChg>
      </pc:sldChg>
      <pc:sldChg chg="modSp new">
        <pc:chgData name="Camille FABRE" userId="61a62dbaa4ae00dc" providerId="Windows Live" clId="Web-{7290472D-C372-4CE7-9F2E-7D2D190D6C39}" dt="2020-03-17T14:26:52.307" v="1153" actId="20577"/>
        <pc:sldMkLst>
          <pc:docMk/>
          <pc:sldMk cId="1569666443" sldId="258"/>
        </pc:sldMkLst>
        <pc:spChg chg="mod">
          <ac:chgData name="Camille FABRE" userId="61a62dbaa4ae00dc" providerId="Windows Live" clId="Web-{7290472D-C372-4CE7-9F2E-7D2D190D6C39}" dt="2020-03-17T14:15:07.002" v="497" actId="20577"/>
          <ac:spMkLst>
            <pc:docMk/>
            <pc:sldMk cId="1569666443" sldId="258"/>
            <ac:spMk id="2" creationId="{AB47727E-2A4F-47F0-BCEF-C2FA98BB9D49}"/>
          </ac:spMkLst>
        </pc:spChg>
        <pc:spChg chg="mod">
          <ac:chgData name="Camille FABRE" userId="61a62dbaa4ae00dc" providerId="Windows Live" clId="Web-{7290472D-C372-4CE7-9F2E-7D2D190D6C39}" dt="2020-03-17T14:26:52.307" v="1153" actId="20577"/>
          <ac:spMkLst>
            <pc:docMk/>
            <pc:sldMk cId="1569666443" sldId="258"/>
            <ac:spMk id="3" creationId="{D3589F44-1A30-45BB-B5FF-341A8ACE4E59}"/>
          </ac:spMkLst>
        </pc:spChg>
      </pc:sldChg>
      <pc:sldChg chg="addSp delSp modSp new mod setBg">
        <pc:chgData name="Camille FABRE" userId="61a62dbaa4ae00dc" providerId="Windows Live" clId="Web-{7290472D-C372-4CE7-9F2E-7D2D190D6C39}" dt="2020-03-17T14:21:33.998" v="1020"/>
        <pc:sldMkLst>
          <pc:docMk/>
          <pc:sldMk cId="1879194002" sldId="259"/>
        </pc:sldMkLst>
        <pc:spChg chg="del">
          <ac:chgData name="Camille FABRE" userId="61a62dbaa4ae00dc" providerId="Windows Live" clId="Web-{7290472D-C372-4CE7-9F2E-7D2D190D6C39}" dt="2020-03-17T14:19:51.483" v="1006"/>
          <ac:spMkLst>
            <pc:docMk/>
            <pc:sldMk cId="1879194002" sldId="259"/>
            <ac:spMk id="2" creationId="{93B7FC81-F806-4133-A14E-882414683872}"/>
          </ac:spMkLst>
        </pc:spChg>
        <pc:spChg chg="del">
          <ac:chgData name="Camille FABRE" userId="61a62dbaa4ae00dc" providerId="Windows Live" clId="Web-{7290472D-C372-4CE7-9F2E-7D2D190D6C39}" dt="2020-03-17T14:19:52.921" v="1007"/>
          <ac:spMkLst>
            <pc:docMk/>
            <pc:sldMk cId="1879194002" sldId="259"/>
            <ac:spMk id="3" creationId="{93232D41-6A9E-4426-BE9C-57D1302F4426}"/>
          </ac:spMkLst>
        </pc:spChg>
        <pc:spChg chg="add del">
          <ac:chgData name="Camille FABRE" userId="61a62dbaa4ae00dc" providerId="Windows Live" clId="Web-{7290472D-C372-4CE7-9F2E-7D2D190D6C39}" dt="2020-03-17T14:21:33.998" v="1020"/>
          <ac:spMkLst>
            <pc:docMk/>
            <pc:sldMk cId="1879194002" sldId="259"/>
            <ac:spMk id="11" creationId="{69D184B2-2226-4E31-BCCB-444330767440}"/>
          </ac:spMkLst>
        </pc:spChg>
        <pc:spChg chg="add del">
          <ac:chgData name="Camille FABRE" userId="61a62dbaa4ae00dc" providerId="Windows Live" clId="Web-{7290472D-C372-4CE7-9F2E-7D2D190D6C39}" dt="2020-03-17T14:21:33.998" v="1020"/>
          <ac:spMkLst>
            <pc:docMk/>
            <pc:sldMk cId="1879194002" sldId="259"/>
            <ac:spMk id="13" creationId="{1AC4D4E3-486A-464A-8EC8-D44881097267}"/>
          </ac:spMkLst>
        </pc:spChg>
        <pc:spChg chg="add del">
          <ac:chgData name="Camille FABRE" userId="61a62dbaa4ae00dc" providerId="Windows Live" clId="Web-{7290472D-C372-4CE7-9F2E-7D2D190D6C39}" dt="2020-03-17T14:21:33.998" v="1020"/>
          <ac:spMkLst>
            <pc:docMk/>
            <pc:sldMk cId="1879194002" sldId="259"/>
            <ac:spMk id="15" creationId="{864DE13E-58EB-4475-B79C-0D4FC651239B}"/>
          </ac:spMkLst>
        </pc:spChg>
        <pc:picChg chg="add del mod">
          <ac:chgData name="Camille FABRE" userId="61a62dbaa4ae00dc" providerId="Windows Live" clId="Web-{7290472D-C372-4CE7-9F2E-7D2D190D6C39}" dt="2020-03-17T14:20:03.514" v="1010"/>
          <ac:picMkLst>
            <pc:docMk/>
            <pc:sldMk cId="1879194002" sldId="259"/>
            <ac:picMk id="4" creationId="{613861E5-5842-482C-97D8-8D7BF0D9DB25}"/>
          </ac:picMkLst>
        </pc:picChg>
        <pc:picChg chg="add mod">
          <ac:chgData name="Camille FABRE" userId="61a62dbaa4ae00dc" providerId="Windows Live" clId="Web-{7290472D-C372-4CE7-9F2E-7D2D190D6C39}" dt="2020-03-17T14:21:33.998" v="1020"/>
          <ac:picMkLst>
            <pc:docMk/>
            <pc:sldMk cId="1879194002" sldId="259"/>
            <ac:picMk id="6" creationId="{FBCD8C4F-D819-4617-806D-51674EBDF5BA}"/>
          </ac:picMkLst>
        </pc:picChg>
      </pc:sldChg>
      <pc:sldChg chg="addSp delSp modSp new mod setBg">
        <pc:chgData name="Camille FABRE" userId="61a62dbaa4ae00dc" providerId="Windows Live" clId="Web-{7290472D-C372-4CE7-9F2E-7D2D190D6C39}" dt="2020-03-17T14:21:44.170" v="1023" actId="1076"/>
        <pc:sldMkLst>
          <pc:docMk/>
          <pc:sldMk cId="1475575584" sldId="260"/>
        </pc:sldMkLst>
        <pc:spChg chg="del">
          <ac:chgData name="Camille FABRE" userId="61a62dbaa4ae00dc" providerId="Windows Live" clId="Web-{7290472D-C372-4CE7-9F2E-7D2D190D6C39}" dt="2020-03-17T14:20:49.436" v="1014"/>
          <ac:spMkLst>
            <pc:docMk/>
            <pc:sldMk cId="1475575584" sldId="260"/>
            <ac:spMk id="2" creationId="{5D2B309E-4BB6-4414-9113-25241884AFE3}"/>
          </ac:spMkLst>
        </pc:spChg>
        <pc:spChg chg="del">
          <ac:chgData name="Camille FABRE" userId="61a62dbaa4ae00dc" providerId="Windows Live" clId="Web-{7290472D-C372-4CE7-9F2E-7D2D190D6C39}" dt="2020-03-17T14:20:50.873" v="1015"/>
          <ac:spMkLst>
            <pc:docMk/>
            <pc:sldMk cId="1475575584" sldId="260"/>
            <ac:spMk id="3" creationId="{1FBBFBCB-9137-44B6-8CC7-46A67FE7C0C7}"/>
          </ac:spMkLst>
        </pc:spChg>
        <pc:spChg chg="add del">
          <ac:chgData name="Camille FABRE" userId="61a62dbaa4ae00dc" providerId="Windows Live" clId="Web-{7290472D-C372-4CE7-9F2E-7D2D190D6C39}" dt="2020-03-17T14:21:29.701" v="1018"/>
          <ac:spMkLst>
            <pc:docMk/>
            <pc:sldMk cId="1475575584" sldId="260"/>
            <ac:spMk id="9" creationId="{1500B4A4-B1F1-41EA-886A-B8A210DBCA3B}"/>
          </ac:spMkLst>
        </pc:spChg>
        <pc:spChg chg="add del">
          <ac:chgData name="Camille FABRE" userId="61a62dbaa4ae00dc" providerId="Windows Live" clId="Web-{7290472D-C372-4CE7-9F2E-7D2D190D6C39}" dt="2020-03-17T14:21:29.701" v="1018"/>
          <ac:spMkLst>
            <pc:docMk/>
            <pc:sldMk cId="1475575584" sldId="260"/>
            <ac:spMk id="11" creationId="{5E55A99C-0BDC-4DBE-8E40-9FA66F629FA1}"/>
          </ac:spMkLst>
        </pc:spChg>
        <pc:picChg chg="add mod">
          <ac:chgData name="Camille FABRE" userId="61a62dbaa4ae00dc" providerId="Windows Live" clId="Web-{7290472D-C372-4CE7-9F2E-7D2D190D6C39}" dt="2020-03-17T14:21:44.170" v="1023" actId="1076"/>
          <ac:picMkLst>
            <pc:docMk/>
            <pc:sldMk cId="1475575584" sldId="260"/>
            <ac:picMk id="4" creationId="{864F4C36-AD12-4D65-BF4A-29E33261FAB9}"/>
          </ac:picMkLst>
        </pc:picChg>
      </pc:sldChg>
      <pc:sldChg chg="addSp delSp modSp new">
        <pc:chgData name="Camille FABRE" userId="61a62dbaa4ae00dc" providerId="Windows Live" clId="Web-{7290472D-C372-4CE7-9F2E-7D2D190D6C39}" dt="2020-03-17T14:22:28.716" v="1030" actId="1076"/>
        <pc:sldMkLst>
          <pc:docMk/>
          <pc:sldMk cId="2532874357" sldId="261"/>
        </pc:sldMkLst>
        <pc:spChg chg="del">
          <ac:chgData name="Camille FABRE" userId="61a62dbaa4ae00dc" providerId="Windows Live" clId="Web-{7290472D-C372-4CE7-9F2E-7D2D190D6C39}" dt="2020-03-17T14:21:51.435" v="1025"/>
          <ac:spMkLst>
            <pc:docMk/>
            <pc:sldMk cId="2532874357" sldId="261"/>
            <ac:spMk id="2" creationId="{1CE99EDB-01FA-4B2E-A1FE-2443FE469AB9}"/>
          </ac:spMkLst>
        </pc:spChg>
        <pc:spChg chg="del">
          <ac:chgData name="Camille FABRE" userId="61a62dbaa4ae00dc" providerId="Windows Live" clId="Web-{7290472D-C372-4CE7-9F2E-7D2D190D6C39}" dt="2020-03-17T14:21:52.982" v="1026"/>
          <ac:spMkLst>
            <pc:docMk/>
            <pc:sldMk cId="2532874357" sldId="261"/>
            <ac:spMk id="3" creationId="{43A7023D-C5A8-4431-820F-08C8F28BE9DD}"/>
          </ac:spMkLst>
        </pc:spChg>
        <pc:picChg chg="add mod">
          <ac:chgData name="Camille FABRE" userId="61a62dbaa4ae00dc" providerId="Windows Live" clId="Web-{7290472D-C372-4CE7-9F2E-7D2D190D6C39}" dt="2020-03-17T14:22:28.716" v="1030" actId="1076"/>
          <ac:picMkLst>
            <pc:docMk/>
            <pc:sldMk cId="2532874357" sldId="261"/>
            <ac:picMk id="4" creationId="{2EC9B774-70C5-4894-9228-DD1C3D5D369B}"/>
          </ac:picMkLst>
        </pc:picChg>
      </pc:sldChg>
      <pc:sldChg chg="addSp delSp modSp new">
        <pc:chgData name="Camille FABRE" userId="61a62dbaa4ae00dc" providerId="Windows Live" clId="Web-{7290472D-C372-4CE7-9F2E-7D2D190D6C39}" dt="2020-03-17T14:23:20.231" v="1037" actId="1076"/>
        <pc:sldMkLst>
          <pc:docMk/>
          <pc:sldMk cId="4259957340" sldId="262"/>
        </pc:sldMkLst>
        <pc:spChg chg="del">
          <ac:chgData name="Camille FABRE" userId="61a62dbaa4ae00dc" providerId="Windows Live" clId="Web-{7290472D-C372-4CE7-9F2E-7D2D190D6C39}" dt="2020-03-17T14:23:07.278" v="1032"/>
          <ac:spMkLst>
            <pc:docMk/>
            <pc:sldMk cId="4259957340" sldId="262"/>
            <ac:spMk id="2" creationId="{478C338E-F906-40A9-B307-C26297DEB7B2}"/>
          </ac:spMkLst>
        </pc:spChg>
        <pc:spChg chg="del">
          <ac:chgData name="Camille FABRE" userId="61a62dbaa4ae00dc" providerId="Windows Live" clId="Web-{7290472D-C372-4CE7-9F2E-7D2D190D6C39}" dt="2020-03-17T14:23:08.950" v="1033"/>
          <ac:spMkLst>
            <pc:docMk/>
            <pc:sldMk cId="4259957340" sldId="262"/>
            <ac:spMk id="3" creationId="{BF374F82-D073-4A38-8EEB-FA9CE4E5C4A6}"/>
          </ac:spMkLst>
        </pc:spChg>
        <pc:picChg chg="add mod">
          <ac:chgData name="Camille FABRE" userId="61a62dbaa4ae00dc" providerId="Windows Live" clId="Web-{7290472D-C372-4CE7-9F2E-7D2D190D6C39}" dt="2020-03-17T14:23:20.231" v="1037" actId="1076"/>
          <ac:picMkLst>
            <pc:docMk/>
            <pc:sldMk cId="4259957340" sldId="262"/>
            <ac:picMk id="4" creationId="{9D08A87E-D0E3-4FEF-B0DF-5046F20866FC}"/>
          </ac:picMkLst>
        </pc:picChg>
      </pc:sldChg>
      <pc:sldChg chg="addSp delSp modSp new">
        <pc:chgData name="Camille FABRE" userId="61a62dbaa4ae00dc" providerId="Windows Live" clId="Web-{7290472D-C372-4CE7-9F2E-7D2D190D6C39}" dt="2020-03-17T14:24:02.121" v="1044" actId="1076"/>
        <pc:sldMkLst>
          <pc:docMk/>
          <pc:sldMk cId="2418203613" sldId="263"/>
        </pc:sldMkLst>
        <pc:spChg chg="del">
          <ac:chgData name="Camille FABRE" userId="61a62dbaa4ae00dc" providerId="Windows Live" clId="Web-{7290472D-C372-4CE7-9F2E-7D2D190D6C39}" dt="2020-03-17T14:23:26.950" v="1039"/>
          <ac:spMkLst>
            <pc:docMk/>
            <pc:sldMk cId="2418203613" sldId="263"/>
            <ac:spMk id="2" creationId="{9D3AD568-2F37-456E-9D92-2EE25CD204F4}"/>
          </ac:spMkLst>
        </pc:spChg>
        <pc:spChg chg="del">
          <ac:chgData name="Camille FABRE" userId="61a62dbaa4ae00dc" providerId="Windows Live" clId="Web-{7290472D-C372-4CE7-9F2E-7D2D190D6C39}" dt="2020-03-17T14:23:28.372" v="1040"/>
          <ac:spMkLst>
            <pc:docMk/>
            <pc:sldMk cId="2418203613" sldId="263"/>
            <ac:spMk id="3" creationId="{6814D8B4-8431-4283-B381-D7F6BC785190}"/>
          </ac:spMkLst>
        </pc:spChg>
        <pc:picChg chg="add mod">
          <ac:chgData name="Camille FABRE" userId="61a62dbaa4ae00dc" providerId="Windows Live" clId="Web-{7290472D-C372-4CE7-9F2E-7D2D190D6C39}" dt="2020-03-17T14:24:02.121" v="1044" actId="1076"/>
          <ac:picMkLst>
            <pc:docMk/>
            <pc:sldMk cId="2418203613" sldId="263"/>
            <ac:picMk id="4" creationId="{D3FE0B0C-1BDE-47F6-9477-50CC7644D64E}"/>
          </ac:picMkLst>
        </pc:picChg>
      </pc:sldChg>
      <pc:sldChg chg="addSp delSp modSp new">
        <pc:chgData name="Camille FABRE" userId="61a62dbaa4ae00dc" providerId="Windows Live" clId="Web-{7290472D-C372-4CE7-9F2E-7D2D190D6C39}" dt="2020-03-17T14:24:43.168" v="1051" actId="1076"/>
        <pc:sldMkLst>
          <pc:docMk/>
          <pc:sldMk cId="2135421624" sldId="264"/>
        </pc:sldMkLst>
        <pc:spChg chg="del">
          <ac:chgData name="Camille FABRE" userId="61a62dbaa4ae00dc" providerId="Windows Live" clId="Web-{7290472D-C372-4CE7-9F2E-7D2D190D6C39}" dt="2020-03-17T14:24:27.965" v="1046"/>
          <ac:spMkLst>
            <pc:docMk/>
            <pc:sldMk cId="2135421624" sldId="264"/>
            <ac:spMk id="2" creationId="{E85C20E9-C7B2-49C2-81AE-9E43034A2473}"/>
          </ac:spMkLst>
        </pc:spChg>
        <pc:spChg chg="del">
          <ac:chgData name="Camille FABRE" userId="61a62dbaa4ae00dc" providerId="Windows Live" clId="Web-{7290472D-C372-4CE7-9F2E-7D2D190D6C39}" dt="2020-03-17T14:24:32.121" v="1047"/>
          <ac:spMkLst>
            <pc:docMk/>
            <pc:sldMk cId="2135421624" sldId="264"/>
            <ac:spMk id="3" creationId="{CD381D52-83E4-4627-86A9-95FC9A61B01D}"/>
          </ac:spMkLst>
        </pc:spChg>
        <pc:picChg chg="add mod">
          <ac:chgData name="Camille FABRE" userId="61a62dbaa4ae00dc" providerId="Windows Live" clId="Web-{7290472D-C372-4CE7-9F2E-7D2D190D6C39}" dt="2020-03-17T14:24:43.168" v="1051" actId="1076"/>
          <ac:picMkLst>
            <pc:docMk/>
            <pc:sldMk cId="2135421624" sldId="264"/>
            <ac:picMk id="4" creationId="{30A4FCA4-8114-45DB-8583-FC01D0361592}"/>
          </ac:picMkLst>
        </pc:picChg>
      </pc:sldChg>
      <pc:sldChg chg="addSp delSp modSp new">
        <pc:chgData name="Camille FABRE" userId="61a62dbaa4ae00dc" providerId="Windows Live" clId="Web-{7290472D-C372-4CE7-9F2E-7D2D190D6C39}" dt="2020-03-17T14:25:36.120" v="1058" actId="1076"/>
        <pc:sldMkLst>
          <pc:docMk/>
          <pc:sldMk cId="2370416740" sldId="265"/>
        </pc:sldMkLst>
        <pc:spChg chg="del">
          <ac:chgData name="Camille FABRE" userId="61a62dbaa4ae00dc" providerId="Windows Live" clId="Web-{7290472D-C372-4CE7-9F2E-7D2D190D6C39}" dt="2020-03-17T14:25:23.261" v="1053"/>
          <ac:spMkLst>
            <pc:docMk/>
            <pc:sldMk cId="2370416740" sldId="265"/>
            <ac:spMk id="2" creationId="{E65D2602-2720-4575-BD78-F597FC457D87}"/>
          </ac:spMkLst>
        </pc:spChg>
        <pc:spChg chg="del">
          <ac:chgData name="Camille FABRE" userId="61a62dbaa4ae00dc" providerId="Windows Live" clId="Web-{7290472D-C372-4CE7-9F2E-7D2D190D6C39}" dt="2020-03-17T14:25:24.855" v="1054"/>
          <ac:spMkLst>
            <pc:docMk/>
            <pc:sldMk cId="2370416740" sldId="265"/>
            <ac:spMk id="3" creationId="{F37E12FA-5A3D-48E1-B51F-02F49F591B99}"/>
          </ac:spMkLst>
        </pc:spChg>
        <pc:picChg chg="add mod">
          <ac:chgData name="Camille FABRE" userId="61a62dbaa4ae00dc" providerId="Windows Live" clId="Web-{7290472D-C372-4CE7-9F2E-7D2D190D6C39}" dt="2020-03-17T14:25:36.120" v="1058" actId="1076"/>
          <ac:picMkLst>
            <pc:docMk/>
            <pc:sldMk cId="2370416740" sldId="265"/>
            <ac:picMk id="4" creationId="{CA37BA09-7B19-40AD-AD72-17E0401C066E}"/>
          </ac:picMkLst>
        </pc:picChg>
      </pc:sldChg>
      <pc:sldChg chg="new">
        <pc:chgData name="Camille FABRE" userId="61a62dbaa4ae00dc" providerId="Windows Live" clId="Web-{7290472D-C372-4CE7-9F2E-7D2D190D6C39}" dt="2020-03-17T14:25:38.167" v="1059"/>
        <pc:sldMkLst>
          <pc:docMk/>
          <pc:sldMk cId="1251504624" sldId="266"/>
        </pc:sldMkLst>
      </pc:sldChg>
      <pc:sldChg chg="addSp delSp modSp new">
        <pc:chgData name="Camille FABRE" userId="61a62dbaa4ae00dc" providerId="Windows Live" clId="Web-{7290472D-C372-4CE7-9F2E-7D2D190D6C39}" dt="2020-03-17T14:26:30.167" v="1066" actId="1076"/>
        <pc:sldMkLst>
          <pc:docMk/>
          <pc:sldMk cId="3774312450" sldId="267"/>
        </pc:sldMkLst>
        <pc:spChg chg="del">
          <ac:chgData name="Camille FABRE" userId="61a62dbaa4ae00dc" providerId="Windows Live" clId="Web-{7290472D-C372-4CE7-9F2E-7D2D190D6C39}" dt="2020-03-17T14:26:05.667" v="1061"/>
          <ac:spMkLst>
            <pc:docMk/>
            <pc:sldMk cId="3774312450" sldId="267"/>
            <ac:spMk id="2" creationId="{9A2650CC-167B-4E07-8032-04CFB71C2D7A}"/>
          </ac:spMkLst>
        </pc:spChg>
        <pc:spChg chg="del">
          <ac:chgData name="Camille FABRE" userId="61a62dbaa4ae00dc" providerId="Windows Live" clId="Web-{7290472D-C372-4CE7-9F2E-7D2D190D6C39}" dt="2020-03-17T14:26:06.886" v="1062"/>
          <ac:spMkLst>
            <pc:docMk/>
            <pc:sldMk cId="3774312450" sldId="267"/>
            <ac:spMk id="3" creationId="{7C051CB4-C811-492D-AFFC-A4AB87CE608D}"/>
          </ac:spMkLst>
        </pc:spChg>
        <pc:picChg chg="add mod">
          <ac:chgData name="Camille FABRE" userId="61a62dbaa4ae00dc" providerId="Windows Live" clId="Web-{7290472D-C372-4CE7-9F2E-7D2D190D6C39}" dt="2020-03-17T14:26:30.167" v="1066" actId="1076"/>
          <ac:picMkLst>
            <pc:docMk/>
            <pc:sldMk cId="3774312450" sldId="267"/>
            <ac:picMk id="4" creationId="{553AFD02-FEE6-4876-8CBE-AE05C6586D6F}"/>
          </ac:picMkLst>
        </pc:picChg>
      </pc:sldChg>
    </pc:docChg>
  </pc:docChgLst>
  <pc:docChgLst>
    <pc:chgData name="Camille FABRE" userId="61a62dbaa4ae00dc" providerId="LiveId" clId="{B4DF795C-A082-4523-8F69-C9830620F4BC}"/>
    <pc:docChg chg="undo custSel mod addSld delSld modSld">
      <pc:chgData name="Camille FABRE" userId="61a62dbaa4ae00dc" providerId="LiveId" clId="{B4DF795C-A082-4523-8F69-C9830620F4BC}" dt="2020-03-17T15:47:06.235" v="2130" actId="1076"/>
      <pc:docMkLst>
        <pc:docMk/>
      </pc:docMkLst>
      <pc:sldChg chg="modSp">
        <pc:chgData name="Camille FABRE" userId="61a62dbaa4ae00dc" providerId="LiveId" clId="{B4DF795C-A082-4523-8F69-C9830620F4BC}" dt="2020-03-17T15:42:24.389" v="1829" actId="12"/>
        <pc:sldMkLst>
          <pc:docMk/>
          <pc:sldMk cId="1569666443" sldId="258"/>
        </pc:sldMkLst>
        <pc:spChg chg="mod">
          <ac:chgData name="Camille FABRE" userId="61a62dbaa4ae00dc" providerId="LiveId" clId="{B4DF795C-A082-4523-8F69-C9830620F4BC}" dt="2020-03-17T15:42:24.389" v="1829" actId="12"/>
          <ac:spMkLst>
            <pc:docMk/>
            <pc:sldMk cId="1569666443" sldId="258"/>
            <ac:spMk id="3" creationId="{D3589F44-1A30-45BB-B5FF-341A8ACE4E59}"/>
          </ac:spMkLst>
        </pc:spChg>
      </pc:sldChg>
      <pc:sldChg chg="setBg">
        <pc:chgData name="Camille FABRE" userId="61a62dbaa4ae00dc" providerId="LiveId" clId="{B4DF795C-A082-4523-8F69-C9830620F4BC}" dt="2020-03-17T14:29:17.716" v="1"/>
        <pc:sldMkLst>
          <pc:docMk/>
          <pc:sldMk cId="1879194002" sldId="259"/>
        </pc:sldMkLst>
      </pc:sldChg>
      <pc:sldChg chg="setBg">
        <pc:chgData name="Camille FABRE" userId="61a62dbaa4ae00dc" providerId="LiveId" clId="{B4DF795C-A082-4523-8F69-C9830620F4BC}" dt="2020-03-17T14:29:17.716" v="1"/>
        <pc:sldMkLst>
          <pc:docMk/>
          <pc:sldMk cId="1475575584" sldId="260"/>
        </pc:sldMkLst>
      </pc:sldChg>
      <pc:sldChg chg="setBg">
        <pc:chgData name="Camille FABRE" userId="61a62dbaa4ae00dc" providerId="LiveId" clId="{B4DF795C-A082-4523-8F69-C9830620F4BC}" dt="2020-03-17T14:29:17.716" v="1"/>
        <pc:sldMkLst>
          <pc:docMk/>
          <pc:sldMk cId="2532874357" sldId="261"/>
        </pc:sldMkLst>
      </pc:sldChg>
      <pc:sldChg chg="setBg">
        <pc:chgData name="Camille FABRE" userId="61a62dbaa4ae00dc" providerId="LiveId" clId="{B4DF795C-A082-4523-8F69-C9830620F4BC}" dt="2020-03-17T14:29:17.716" v="1"/>
        <pc:sldMkLst>
          <pc:docMk/>
          <pc:sldMk cId="4259957340" sldId="262"/>
        </pc:sldMkLst>
      </pc:sldChg>
      <pc:sldChg chg="setBg">
        <pc:chgData name="Camille FABRE" userId="61a62dbaa4ae00dc" providerId="LiveId" clId="{B4DF795C-A082-4523-8F69-C9830620F4BC}" dt="2020-03-17T14:29:17.716" v="1"/>
        <pc:sldMkLst>
          <pc:docMk/>
          <pc:sldMk cId="2418203613" sldId="263"/>
        </pc:sldMkLst>
      </pc:sldChg>
      <pc:sldChg chg="setBg">
        <pc:chgData name="Camille FABRE" userId="61a62dbaa4ae00dc" providerId="LiveId" clId="{B4DF795C-A082-4523-8F69-C9830620F4BC}" dt="2020-03-17T14:29:17.716" v="1"/>
        <pc:sldMkLst>
          <pc:docMk/>
          <pc:sldMk cId="2135421624" sldId="264"/>
        </pc:sldMkLst>
      </pc:sldChg>
      <pc:sldChg chg="setBg">
        <pc:chgData name="Camille FABRE" userId="61a62dbaa4ae00dc" providerId="LiveId" clId="{B4DF795C-A082-4523-8F69-C9830620F4BC}" dt="2020-03-17T14:29:17.716" v="1"/>
        <pc:sldMkLst>
          <pc:docMk/>
          <pc:sldMk cId="2370416740" sldId="265"/>
        </pc:sldMkLst>
      </pc:sldChg>
      <pc:sldChg chg="modSp">
        <pc:chgData name="Camille FABRE" userId="61a62dbaa4ae00dc" providerId="LiveId" clId="{B4DF795C-A082-4523-8F69-C9830620F4BC}" dt="2020-03-17T14:31:45.488" v="249" actId="207"/>
        <pc:sldMkLst>
          <pc:docMk/>
          <pc:sldMk cId="1251504624" sldId="266"/>
        </pc:sldMkLst>
        <pc:spChg chg="mod">
          <ac:chgData name="Camille FABRE" userId="61a62dbaa4ae00dc" providerId="LiveId" clId="{B4DF795C-A082-4523-8F69-C9830620F4BC}" dt="2020-03-17T14:30:11.823" v="42" actId="20577"/>
          <ac:spMkLst>
            <pc:docMk/>
            <pc:sldMk cId="1251504624" sldId="266"/>
            <ac:spMk id="2" creationId="{DB36175E-1AFC-4565-922F-0AB4C578312A}"/>
          </ac:spMkLst>
        </pc:spChg>
        <pc:spChg chg="mod">
          <ac:chgData name="Camille FABRE" userId="61a62dbaa4ae00dc" providerId="LiveId" clId="{B4DF795C-A082-4523-8F69-C9830620F4BC}" dt="2020-03-17T14:31:45.488" v="249" actId="207"/>
          <ac:spMkLst>
            <pc:docMk/>
            <pc:sldMk cId="1251504624" sldId="266"/>
            <ac:spMk id="3" creationId="{F30AEE34-5F7C-4994-BC54-BCD1A2A263FE}"/>
          </ac:spMkLst>
        </pc:spChg>
      </pc:sldChg>
      <pc:sldChg chg="setBg">
        <pc:chgData name="Camille FABRE" userId="61a62dbaa4ae00dc" providerId="LiveId" clId="{B4DF795C-A082-4523-8F69-C9830620F4BC}" dt="2020-03-17T14:29:17.716" v="1"/>
        <pc:sldMkLst>
          <pc:docMk/>
          <pc:sldMk cId="3774312450" sldId="267"/>
        </pc:sldMkLst>
      </pc:sldChg>
      <pc:sldChg chg="delSp modSp add">
        <pc:chgData name="Camille FABRE" userId="61a62dbaa4ae00dc" providerId="LiveId" clId="{B4DF795C-A082-4523-8F69-C9830620F4BC}" dt="2020-03-17T15:45:08.789" v="2019" actId="113"/>
        <pc:sldMkLst>
          <pc:docMk/>
          <pc:sldMk cId="1772478749" sldId="268"/>
        </pc:sldMkLst>
        <pc:spChg chg="mod">
          <ac:chgData name="Camille FABRE" userId="61a62dbaa4ae00dc" providerId="LiveId" clId="{B4DF795C-A082-4523-8F69-C9830620F4BC}" dt="2020-03-17T15:45:08.789" v="2019" actId="113"/>
          <ac:spMkLst>
            <pc:docMk/>
            <pc:sldMk cId="1772478749" sldId="268"/>
            <ac:spMk id="2" creationId="{211DB5E9-CDAC-4372-9B9A-DE6E768C4BDE}"/>
          </ac:spMkLst>
        </pc:spChg>
        <pc:spChg chg="del">
          <ac:chgData name="Camille FABRE" userId="61a62dbaa4ae00dc" providerId="LiveId" clId="{B4DF795C-A082-4523-8F69-C9830620F4BC}" dt="2020-03-17T14:33:54.449" v="366" actId="478"/>
          <ac:spMkLst>
            <pc:docMk/>
            <pc:sldMk cId="1772478749" sldId="268"/>
            <ac:spMk id="3" creationId="{2C92BD23-E2A3-4E7A-82A4-4E771B2D3B37}"/>
          </ac:spMkLst>
        </pc:spChg>
      </pc:sldChg>
      <pc:sldChg chg="delSp modSp add">
        <pc:chgData name="Camille FABRE" userId="61a62dbaa4ae00dc" providerId="LiveId" clId="{B4DF795C-A082-4523-8F69-C9830620F4BC}" dt="2020-03-17T14:37:01.126" v="660" actId="122"/>
        <pc:sldMkLst>
          <pc:docMk/>
          <pc:sldMk cId="2436700814" sldId="269"/>
        </pc:sldMkLst>
        <pc:spChg chg="mod">
          <ac:chgData name="Camille FABRE" userId="61a62dbaa4ae00dc" providerId="LiveId" clId="{B4DF795C-A082-4523-8F69-C9830620F4BC}" dt="2020-03-17T14:37:01.126" v="660" actId="122"/>
          <ac:spMkLst>
            <pc:docMk/>
            <pc:sldMk cId="2436700814" sldId="269"/>
            <ac:spMk id="2" creationId="{67666F96-129D-4135-B7DB-63A34C78D8F2}"/>
          </ac:spMkLst>
        </pc:spChg>
        <pc:spChg chg="del">
          <ac:chgData name="Camille FABRE" userId="61a62dbaa4ae00dc" providerId="LiveId" clId="{B4DF795C-A082-4523-8F69-C9830620F4BC}" dt="2020-03-17T14:36:52.103" v="658" actId="478"/>
          <ac:spMkLst>
            <pc:docMk/>
            <pc:sldMk cId="2436700814" sldId="269"/>
            <ac:spMk id="3" creationId="{1CA5035F-6816-435F-99AB-6D6A5CFBEC07}"/>
          </ac:spMkLst>
        </pc:spChg>
      </pc:sldChg>
      <pc:sldChg chg="addSp delSp modSp add del mod setBg">
        <pc:chgData name="Camille FABRE" userId="61a62dbaa4ae00dc" providerId="LiveId" clId="{B4DF795C-A082-4523-8F69-C9830620F4BC}" dt="2020-03-17T14:39:41.467" v="703" actId="47"/>
        <pc:sldMkLst>
          <pc:docMk/>
          <pc:sldMk cId="362150077" sldId="270"/>
        </pc:sldMkLst>
        <pc:spChg chg="del">
          <ac:chgData name="Camille FABRE" userId="61a62dbaa4ae00dc" providerId="LiveId" clId="{B4DF795C-A082-4523-8F69-C9830620F4BC}" dt="2020-03-17T14:37:26.382" v="662" actId="478"/>
          <ac:spMkLst>
            <pc:docMk/>
            <pc:sldMk cId="362150077" sldId="270"/>
            <ac:spMk id="2" creationId="{738E9C89-EF7A-4230-BBBB-E0021BFEDF22}"/>
          </ac:spMkLst>
        </pc:spChg>
        <pc:spChg chg="del">
          <ac:chgData name="Camille FABRE" userId="61a62dbaa4ae00dc" providerId="LiveId" clId="{B4DF795C-A082-4523-8F69-C9830620F4BC}" dt="2020-03-17T14:37:27.639" v="663" actId="478"/>
          <ac:spMkLst>
            <pc:docMk/>
            <pc:sldMk cId="362150077" sldId="270"/>
            <ac:spMk id="3" creationId="{C7F980B1-BD01-4C6F-A35B-18CF37879E5E}"/>
          </ac:spMkLst>
        </pc:spChg>
        <pc:spChg chg="add mod">
          <ac:chgData name="Camille FABRE" userId="61a62dbaa4ae00dc" providerId="LiveId" clId="{B4DF795C-A082-4523-8F69-C9830620F4BC}" dt="2020-03-17T14:39:33.667" v="702" actId="26606"/>
          <ac:spMkLst>
            <pc:docMk/>
            <pc:sldMk cId="362150077" sldId="270"/>
            <ac:spMk id="5" creationId="{230C390E-3DB3-4E64-A4D3-0B13B0538F52}"/>
          </ac:spMkLst>
        </pc:spChg>
        <pc:spChg chg="add del">
          <ac:chgData name="Camille FABRE" userId="61a62dbaa4ae00dc" providerId="LiveId" clId="{B4DF795C-A082-4523-8F69-C9830620F4BC}" dt="2020-03-17T14:39:33.667" v="702" actId="26606"/>
          <ac:spMkLst>
            <pc:docMk/>
            <pc:sldMk cId="362150077" sldId="270"/>
            <ac:spMk id="10" creationId="{2C9A9DA9-7DC8-488B-A882-123947B0F3D9}"/>
          </ac:spMkLst>
        </pc:spChg>
        <pc:spChg chg="add del">
          <ac:chgData name="Camille FABRE" userId="61a62dbaa4ae00dc" providerId="LiveId" clId="{B4DF795C-A082-4523-8F69-C9830620F4BC}" dt="2020-03-17T14:39:33.667" v="702" actId="26606"/>
          <ac:spMkLst>
            <pc:docMk/>
            <pc:sldMk cId="362150077" sldId="270"/>
            <ac:spMk id="12" creationId="{57F6BDD4-E066-4008-8011-6CC31AEB4556}"/>
          </ac:spMkLst>
        </pc:spChg>
        <pc:spChg chg="add del">
          <ac:chgData name="Camille FABRE" userId="61a62dbaa4ae00dc" providerId="LiveId" clId="{B4DF795C-A082-4523-8F69-C9830620F4BC}" dt="2020-03-17T14:39:33.667" v="702" actId="26606"/>
          <ac:spMkLst>
            <pc:docMk/>
            <pc:sldMk cId="362150077" sldId="270"/>
            <ac:spMk id="14" creationId="{2711A8FB-68FC-45FC-B01E-38F809E2D439}"/>
          </ac:spMkLst>
        </pc:spChg>
        <pc:spChg chg="add del">
          <ac:chgData name="Camille FABRE" userId="61a62dbaa4ae00dc" providerId="LiveId" clId="{B4DF795C-A082-4523-8F69-C9830620F4BC}" dt="2020-03-17T14:39:33.667" v="702" actId="26606"/>
          <ac:spMkLst>
            <pc:docMk/>
            <pc:sldMk cId="362150077" sldId="270"/>
            <ac:spMk id="16" creationId="{2A865FE3-5FC9-4049-87CF-30019C46C0F5}"/>
          </ac:spMkLst>
        </pc:spChg>
        <pc:spChg chg="add del">
          <ac:chgData name="Camille FABRE" userId="61a62dbaa4ae00dc" providerId="LiveId" clId="{B4DF795C-A082-4523-8F69-C9830620F4BC}" dt="2020-03-17T14:39:33.642" v="701" actId="26606"/>
          <ac:spMkLst>
            <pc:docMk/>
            <pc:sldMk cId="362150077" sldId="270"/>
            <ac:spMk id="21" creationId="{CB6E2F43-29E9-49D9-91FC-E5FEFAAA70DE}"/>
          </ac:spMkLst>
        </pc:spChg>
        <pc:spChg chg="add del">
          <ac:chgData name="Camille FABRE" userId="61a62dbaa4ae00dc" providerId="LiveId" clId="{B4DF795C-A082-4523-8F69-C9830620F4BC}" dt="2020-03-17T14:39:33.642" v="701" actId="26606"/>
          <ac:spMkLst>
            <pc:docMk/>
            <pc:sldMk cId="362150077" sldId="270"/>
            <ac:spMk id="23" creationId="{3BA62E19-CD42-4C09-B825-844B4943D49D}"/>
          </ac:spMkLst>
        </pc:spChg>
        <pc:spChg chg="add del">
          <ac:chgData name="Camille FABRE" userId="61a62dbaa4ae00dc" providerId="LiveId" clId="{B4DF795C-A082-4523-8F69-C9830620F4BC}" dt="2020-03-17T14:39:33.642" v="701" actId="26606"/>
          <ac:spMkLst>
            <pc:docMk/>
            <pc:sldMk cId="362150077" sldId="270"/>
            <ac:spMk id="25" creationId="{8E63CC27-1C86-4653-8866-79C24C5C51FB}"/>
          </ac:spMkLst>
        </pc:spChg>
        <pc:spChg chg="add">
          <ac:chgData name="Camille FABRE" userId="61a62dbaa4ae00dc" providerId="LiveId" clId="{B4DF795C-A082-4523-8F69-C9830620F4BC}" dt="2020-03-17T14:39:33.667" v="702" actId="26606"/>
          <ac:spMkLst>
            <pc:docMk/>
            <pc:sldMk cId="362150077" sldId="270"/>
            <ac:spMk id="30" creationId="{2B566528-1B12-4246-9431-5C2D7D081168}"/>
          </ac:spMkLst>
        </pc:spChg>
        <pc:spChg chg="add">
          <ac:chgData name="Camille FABRE" userId="61a62dbaa4ae00dc" providerId="LiveId" clId="{B4DF795C-A082-4523-8F69-C9830620F4BC}" dt="2020-03-17T14:39:33.667" v="702" actId="26606"/>
          <ac:spMkLst>
            <pc:docMk/>
            <pc:sldMk cId="362150077" sldId="270"/>
            <ac:spMk id="31" creationId="{D3F51FEB-38FB-4F6C-9F7B-2F2AFAB65463}"/>
          </ac:spMkLst>
        </pc:spChg>
        <pc:spChg chg="add">
          <ac:chgData name="Camille FABRE" userId="61a62dbaa4ae00dc" providerId="LiveId" clId="{B4DF795C-A082-4523-8F69-C9830620F4BC}" dt="2020-03-17T14:39:33.667" v="702" actId="26606"/>
          <ac:spMkLst>
            <pc:docMk/>
            <pc:sldMk cId="362150077" sldId="270"/>
            <ac:spMk id="32" creationId="{1E547BA6-BAE0-43BB-A7CA-60F69CE252F0}"/>
          </ac:spMkLst>
        </pc:spChg>
        <pc:grpChg chg="add">
          <ac:chgData name="Camille FABRE" userId="61a62dbaa4ae00dc" providerId="LiveId" clId="{B4DF795C-A082-4523-8F69-C9830620F4BC}" dt="2020-03-17T14:39:33.667" v="702" actId="26606"/>
          <ac:grpSpMkLst>
            <pc:docMk/>
            <pc:sldMk cId="362150077" sldId="270"/>
            <ac:grpSpMk id="27" creationId="{15CBE6EC-46EF-45D9-8E16-DCDC5917CA31}"/>
          </ac:grpSpMkLst>
        </pc:grpChg>
        <pc:graphicFrameChg chg="add mod ord modGraphic">
          <ac:chgData name="Camille FABRE" userId="61a62dbaa4ae00dc" providerId="LiveId" clId="{B4DF795C-A082-4523-8F69-C9830620F4BC}" dt="2020-03-17T14:39:33.667" v="702" actId="26606"/>
          <ac:graphicFrameMkLst>
            <pc:docMk/>
            <pc:sldMk cId="362150077" sldId="270"/>
            <ac:graphicFrameMk id="4" creationId="{AB25A3D0-6BFC-4B4E-A034-0D9C4B133139}"/>
          </ac:graphicFrameMkLst>
        </pc:graphicFrameChg>
      </pc:sldChg>
      <pc:sldChg chg="addSp delSp modSp add mod setBg">
        <pc:chgData name="Camille FABRE" userId="61a62dbaa4ae00dc" providerId="LiveId" clId="{B4DF795C-A082-4523-8F69-C9830620F4BC}" dt="2020-03-17T14:41:10.335" v="709" actId="26606"/>
        <pc:sldMkLst>
          <pc:docMk/>
          <pc:sldMk cId="1271243140" sldId="270"/>
        </pc:sldMkLst>
        <pc:spChg chg="del">
          <ac:chgData name="Camille FABRE" userId="61a62dbaa4ae00dc" providerId="LiveId" clId="{B4DF795C-A082-4523-8F69-C9830620F4BC}" dt="2020-03-17T14:39:46.462" v="705" actId="478"/>
          <ac:spMkLst>
            <pc:docMk/>
            <pc:sldMk cId="1271243140" sldId="270"/>
            <ac:spMk id="2" creationId="{FB74B92A-3207-4003-9165-8E011D7A0E25}"/>
          </ac:spMkLst>
        </pc:spChg>
        <pc:spChg chg="del">
          <ac:chgData name="Camille FABRE" userId="61a62dbaa4ae00dc" providerId="LiveId" clId="{B4DF795C-A082-4523-8F69-C9830620F4BC}" dt="2020-03-17T14:39:47.798" v="706" actId="478"/>
          <ac:spMkLst>
            <pc:docMk/>
            <pc:sldMk cId="1271243140" sldId="270"/>
            <ac:spMk id="3" creationId="{7D9FE805-2FAB-4BFE-95F2-44C0AC1559F7}"/>
          </ac:spMkLst>
        </pc:spChg>
        <pc:spChg chg="add del">
          <ac:chgData name="Camille FABRE" userId="61a62dbaa4ae00dc" providerId="LiveId" clId="{B4DF795C-A082-4523-8F69-C9830620F4BC}" dt="2020-03-17T14:41:10.335" v="709" actId="26606"/>
          <ac:spMkLst>
            <pc:docMk/>
            <pc:sldMk cId="1271243140" sldId="270"/>
            <ac:spMk id="9" creationId="{32BC26D8-82FB-445E-AA49-62A77D7C1EE0}"/>
          </ac:spMkLst>
        </pc:spChg>
        <pc:spChg chg="add del">
          <ac:chgData name="Camille FABRE" userId="61a62dbaa4ae00dc" providerId="LiveId" clId="{B4DF795C-A082-4523-8F69-C9830620F4BC}" dt="2020-03-17T14:41:10.335" v="709" actId="26606"/>
          <ac:spMkLst>
            <pc:docMk/>
            <pc:sldMk cId="1271243140" sldId="270"/>
            <ac:spMk id="11" creationId="{CB44330D-EA18-4254-AA95-EB49948539B8}"/>
          </ac:spMkLst>
        </pc:spChg>
        <pc:picChg chg="add mod">
          <ac:chgData name="Camille FABRE" userId="61a62dbaa4ae00dc" providerId="LiveId" clId="{B4DF795C-A082-4523-8F69-C9830620F4BC}" dt="2020-03-17T14:41:10.335" v="709" actId="26606"/>
          <ac:picMkLst>
            <pc:docMk/>
            <pc:sldMk cId="1271243140" sldId="270"/>
            <ac:picMk id="4" creationId="{DFA2EB89-42C1-4C83-A422-406169AB4B52}"/>
          </ac:picMkLst>
        </pc:picChg>
      </pc:sldChg>
      <pc:sldChg chg="addSp delSp modSp add">
        <pc:chgData name="Camille FABRE" userId="61a62dbaa4ae00dc" providerId="LiveId" clId="{B4DF795C-A082-4523-8F69-C9830620F4BC}" dt="2020-03-17T14:41:59.954" v="716" actId="1076"/>
        <pc:sldMkLst>
          <pc:docMk/>
          <pc:sldMk cId="2988802879" sldId="271"/>
        </pc:sldMkLst>
        <pc:spChg chg="del">
          <ac:chgData name="Camille FABRE" userId="61a62dbaa4ae00dc" providerId="LiveId" clId="{B4DF795C-A082-4523-8F69-C9830620F4BC}" dt="2020-03-17T14:41:16.422" v="711" actId="478"/>
          <ac:spMkLst>
            <pc:docMk/>
            <pc:sldMk cId="2988802879" sldId="271"/>
            <ac:spMk id="2" creationId="{8AA34614-8216-49BD-BABB-E16C3BDADBE9}"/>
          </ac:spMkLst>
        </pc:spChg>
        <pc:spChg chg="del">
          <ac:chgData name="Camille FABRE" userId="61a62dbaa4ae00dc" providerId="LiveId" clId="{B4DF795C-A082-4523-8F69-C9830620F4BC}" dt="2020-03-17T14:41:17.398" v="712" actId="478"/>
          <ac:spMkLst>
            <pc:docMk/>
            <pc:sldMk cId="2988802879" sldId="271"/>
            <ac:spMk id="3" creationId="{5B66B72A-CCA8-4AD5-9404-071847D53D43}"/>
          </ac:spMkLst>
        </pc:spChg>
        <pc:picChg chg="add mod">
          <ac:chgData name="Camille FABRE" userId="61a62dbaa4ae00dc" providerId="LiveId" clId="{B4DF795C-A082-4523-8F69-C9830620F4BC}" dt="2020-03-17T14:41:59.954" v="716" actId="1076"/>
          <ac:picMkLst>
            <pc:docMk/>
            <pc:sldMk cId="2988802879" sldId="271"/>
            <ac:picMk id="4" creationId="{4B8DE272-6769-4C8C-92E6-03467D2F141B}"/>
          </ac:picMkLst>
        </pc:picChg>
      </pc:sldChg>
      <pc:sldChg chg="addSp modSp add modAnim">
        <pc:chgData name="Camille FABRE" userId="61a62dbaa4ae00dc" providerId="LiveId" clId="{B4DF795C-A082-4523-8F69-C9830620F4BC}" dt="2020-03-17T15:47:06.235" v="2130" actId="1076"/>
        <pc:sldMkLst>
          <pc:docMk/>
          <pc:sldMk cId="4099612637" sldId="272"/>
        </pc:sldMkLst>
        <pc:spChg chg="mod">
          <ac:chgData name="Camille FABRE" userId="61a62dbaa4ae00dc" providerId="LiveId" clId="{B4DF795C-A082-4523-8F69-C9830620F4BC}" dt="2020-03-17T14:42:44.694" v="775" actId="20577"/>
          <ac:spMkLst>
            <pc:docMk/>
            <pc:sldMk cId="4099612637" sldId="272"/>
            <ac:spMk id="2" creationId="{CC876267-BA6C-4E70-B894-3689F35E96A7}"/>
          </ac:spMkLst>
        </pc:spChg>
        <pc:spChg chg="mod">
          <ac:chgData name="Camille FABRE" userId="61a62dbaa4ae00dc" providerId="LiveId" clId="{B4DF795C-A082-4523-8F69-C9830620F4BC}" dt="2020-03-17T15:47:01.910" v="2129" actId="27636"/>
          <ac:spMkLst>
            <pc:docMk/>
            <pc:sldMk cId="4099612637" sldId="272"/>
            <ac:spMk id="3" creationId="{12A733B3-0F14-48DA-828F-09E906564B32}"/>
          </ac:spMkLst>
        </pc:spChg>
        <pc:graphicFrameChg chg="add mod modGraphic">
          <ac:chgData name="Camille FABRE" userId="61a62dbaa4ae00dc" providerId="LiveId" clId="{B4DF795C-A082-4523-8F69-C9830620F4BC}" dt="2020-03-17T15:31:24.081" v="1196" actId="20577"/>
          <ac:graphicFrameMkLst>
            <pc:docMk/>
            <pc:sldMk cId="4099612637" sldId="272"/>
            <ac:graphicFrameMk id="5" creationId="{C8E2AA04-F181-4C21-96D1-B975CEA58C29}"/>
          </ac:graphicFrameMkLst>
        </pc:graphicFrameChg>
        <pc:picChg chg="add mod">
          <ac:chgData name="Camille FABRE" userId="61a62dbaa4ae00dc" providerId="LiveId" clId="{B4DF795C-A082-4523-8F69-C9830620F4BC}" dt="2020-03-17T15:47:06.235" v="2130" actId="1076"/>
          <ac:picMkLst>
            <pc:docMk/>
            <pc:sldMk cId="4099612637" sldId="272"/>
            <ac:picMk id="4" creationId="{B995155B-889F-444B-A5E4-BFE769DCC031}"/>
          </ac:picMkLst>
        </pc:picChg>
      </pc:sldChg>
      <pc:sldChg chg="modSp add">
        <pc:chgData name="Camille FABRE" userId="61a62dbaa4ae00dc" providerId="LiveId" clId="{B4DF795C-A082-4523-8F69-C9830620F4BC}" dt="2020-03-17T15:37:30.173" v="1630" actId="114"/>
        <pc:sldMkLst>
          <pc:docMk/>
          <pc:sldMk cId="1887979960" sldId="273"/>
        </pc:sldMkLst>
        <pc:spChg chg="mod">
          <ac:chgData name="Camille FABRE" userId="61a62dbaa4ae00dc" providerId="LiveId" clId="{B4DF795C-A082-4523-8F69-C9830620F4BC}" dt="2020-03-17T15:33:58.065" v="1281" actId="20577"/>
          <ac:spMkLst>
            <pc:docMk/>
            <pc:sldMk cId="1887979960" sldId="273"/>
            <ac:spMk id="2" creationId="{80B40C99-59C9-4937-8874-A9B13EC77791}"/>
          </ac:spMkLst>
        </pc:spChg>
        <pc:spChg chg="mod">
          <ac:chgData name="Camille FABRE" userId="61a62dbaa4ae00dc" providerId="LiveId" clId="{B4DF795C-A082-4523-8F69-C9830620F4BC}" dt="2020-03-17T15:37:30.173" v="1630" actId="114"/>
          <ac:spMkLst>
            <pc:docMk/>
            <pc:sldMk cId="1887979960" sldId="273"/>
            <ac:spMk id="3" creationId="{6FA1739A-697E-48C0-8626-91A57AC44353}"/>
          </ac:spMkLst>
        </pc:spChg>
      </pc:sldChg>
      <pc:sldChg chg="delSp modSp add">
        <pc:chgData name="Camille FABRE" userId="61a62dbaa4ae00dc" providerId="LiveId" clId="{B4DF795C-A082-4523-8F69-C9830620F4BC}" dt="2020-03-17T15:45:53.515" v="2041" actId="122"/>
        <pc:sldMkLst>
          <pc:docMk/>
          <pc:sldMk cId="2279271643" sldId="274"/>
        </pc:sldMkLst>
        <pc:spChg chg="mod">
          <ac:chgData name="Camille FABRE" userId="61a62dbaa4ae00dc" providerId="LiveId" clId="{B4DF795C-A082-4523-8F69-C9830620F4BC}" dt="2020-03-17T15:45:53.515" v="2041" actId="122"/>
          <ac:spMkLst>
            <pc:docMk/>
            <pc:sldMk cId="2279271643" sldId="274"/>
            <ac:spMk id="2" creationId="{A7F83011-CDA1-46CE-A2AD-D2F620AE0659}"/>
          </ac:spMkLst>
        </pc:spChg>
        <pc:spChg chg="del">
          <ac:chgData name="Camille FABRE" userId="61a62dbaa4ae00dc" providerId="LiveId" clId="{B4DF795C-A082-4523-8F69-C9830620F4BC}" dt="2020-03-17T15:45:45.319" v="2038" actId="478"/>
          <ac:spMkLst>
            <pc:docMk/>
            <pc:sldMk cId="2279271643" sldId="274"/>
            <ac:spMk id="3" creationId="{CCF2A331-E558-4AA0-A61D-98307FCBC3F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join/N37HSZF7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cs typeface="Calibri Light"/>
              </a:rPr>
              <a:t>English </a:t>
            </a:r>
            <a:r>
              <a:rPr lang="de-DE" dirty="0" err="1">
                <a:cs typeface="Calibri Light"/>
              </a:rPr>
              <a:t>class</a:t>
            </a:r>
            <a:br>
              <a:rPr lang="de-DE" dirty="0">
                <a:cs typeface="Calibri Light"/>
              </a:rPr>
            </a:b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Calibri"/>
              </a:rPr>
              <a:t>Tuesday, March 17th</a:t>
            </a:r>
          </a:p>
          <a:p>
            <a:endParaRPr lang="de-DE" dirty="0">
              <a:cs typeface="Calibri"/>
            </a:endParaRPr>
          </a:p>
          <a:p>
            <a:r>
              <a:rPr lang="de-DE" dirty="0" err="1">
                <a:cs typeface="Calibri"/>
              </a:rPr>
              <a:t>Prévoyez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environ</a:t>
            </a:r>
            <a:r>
              <a:rPr lang="de-DE" dirty="0">
                <a:cs typeface="Calibri"/>
              </a:rPr>
              <a:t> 1h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0A4FCA4-8114-45DB-8583-FC01D0361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84" y="826745"/>
            <a:ext cx="10313232" cy="520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A37BA09-7B19-40AD-AD72-17E0401C0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87" y="410969"/>
            <a:ext cx="6665626" cy="60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16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175E-1AFC-4565-922F-0AB4C578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Passons</a:t>
            </a:r>
            <a:r>
              <a:rPr lang="en-US" dirty="0"/>
              <a:t> </a:t>
            </a:r>
            <a:r>
              <a:rPr lang="en-US" dirty="0" err="1"/>
              <a:t>maintenant</a:t>
            </a:r>
            <a:r>
              <a:rPr lang="en-US" dirty="0"/>
              <a:t> à de la </a:t>
            </a:r>
            <a:r>
              <a:rPr lang="en-US" dirty="0" err="1"/>
              <a:t>grammaire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AEE34-5F7C-4994-BC54-BCD1A2A26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1) </a:t>
            </a:r>
            <a:r>
              <a:rPr lang="en-US" b="1" dirty="0" err="1"/>
              <a:t>Observez</a:t>
            </a:r>
            <a:r>
              <a:rPr lang="en-US" b="1" dirty="0"/>
              <a:t> la phrase </a:t>
            </a:r>
            <a:r>
              <a:rPr lang="en-US" b="1" dirty="0" err="1"/>
              <a:t>suivante</a:t>
            </a:r>
            <a:r>
              <a:rPr lang="en-US" b="1" dirty="0"/>
              <a:t> 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I’m Kate. I’m William</a:t>
            </a:r>
            <a:r>
              <a:rPr lang="en-US" b="1" dirty="0">
                <a:solidFill>
                  <a:srgbClr val="FF0000"/>
                </a:solidFill>
              </a:rPr>
              <a:t>’s</a:t>
            </a:r>
            <a:r>
              <a:rPr lang="en-US" dirty="0"/>
              <a:t> wife.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2) A </a:t>
            </a:r>
            <a:r>
              <a:rPr lang="en-US" b="1" dirty="0" err="1"/>
              <a:t>votre</a:t>
            </a:r>
            <a:r>
              <a:rPr lang="en-US" b="1" dirty="0"/>
              <a:t> </a:t>
            </a:r>
            <a:r>
              <a:rPr lang="en-US" b="1" dirty="0" err="1"/>
              <a:t>avis</a:t>
            </a:r>
            <a:r>
              <a:rPr lang="en-US" b="1" dirty="0"/>
              <a:t>, à quoi </a:t>
            </a:r>
            <a:r>
              <a:rPr lang="en-US" b="1" dirty="0" err="1"/>
              <a:t>sert</a:t>
            </a:r>
            <a:r>
              <a:rPr lang="en-US" b="1" dirty="0"/>
              <a:t> le </a:t>
            </a:r>
            <a:r>
              <a:rPr lang="en-US" b="1" dirty="0">
                <a:solidFill>
                  <a:srgbClr val="FF0000"/>
                </a:solidFill>
              </a:rPr>
              <a:t>‘s </a:t>
            </a:r>
            <a:r>
              <a:rPr lang="en-US" b="1" dirty="0"/>
              <a:t>dans </a:t>
            </a:r>
            <a:r>
              <a:rPr lang="en-US" b="1" dirty="0" err="1"/>
              <a:t>cette</a:t>
            </a:r>
            <a:r>
              <a:rPr lang="en-US" b="1" dirty="0"/>
              <a:t> phrase ? </a:t>
            </a:r>
            <a:r>
              <a:rPr lang="en-US" b="1" dirty="0" err="1"/>
              <a:t>Prenez</a:t>
            </a:r>
            <a:r>
              <a:rPr lang="en-US" b="1" dirty="0"/>
              <a:t> le temps de </a:t>
            </a:r>
            <a:r>
              <a:rPr lang="en-US" b="1" dirty="0" err="1"/>
              <a:t>réfléchir</a:t>
            </a:r>
            <a:r>
              <a:rPr lang="en-US" b="1" dirty="0"/>
              <a:t> </a:t>
            </a:r>
            <a:r>
              <a:rPr lang="en-US" b="1" dirty="0" err="1"/>
              <a:t>seul</a:t>
            </a:r>
            <a:r>
              <a:rPr lang="en-US" b="1" dirty="0"/>
              <a:t>(e).</a:t>
            </a:r>
          </a:p>
        </p:txBody>
      </p:sp>
    </p:spTree>
    <p:extLst>
      <p:ext uri="{BB962C8B-B14F-4D97-AF65-F5344CB8AC3E}">
        <p14:creationId xmlns:p14="http://schemas.microsoft.com/office/powerpoint/2010/main" val="125150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1DB5E9-CDAC-4372-9B9A-DE6E768C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5922"/>
          </a:xfrm>
        </p:spPr>
        <p:txBody>
          <a:bodyPr>
            <a:normAutofit fontScale="90000"/>
          </a:bodyPr>
          <a:lstStyle/>
          <a:p>
            <a:r>
              <a:rPr lang="fr-FR" dirty="0"/>
              <a:t>Dans cette phrase, ce </a:t>
            </a:r>
            <a:r>
              <a:rPr lang="fr-FR" b="1" dirty="0">
                <a:solidFill>
                  <a:srgbClr val="FF0000"/>
                </a:solidFill>
              </a:rPr>
              <a:t>‘s </a:t>
            </a:r>
            <a:r>
              <a:rPr lang="fr-FR" dirty="0"/>
              <a:t>sert à marquer le lien familial entre William et Kate (mari et femme).</a:t>
            </a:r>
            <a:br>
              <a:rPr lang="fr-FR" dirty="0"/>
            </a:br>
            <a:br>
              <a:rPr lang="fr-FR" dirty="0"/>
            </a:br>
            <a:r>
              <a:rPr lang="fr-FR" dirty="0" err="1"/>
              <a:t>I’m</a:t>
            </a:r>
            <a:r>
              <a:rPr lang="fr-FR" dirty="0"/>
              <a:t> </a:t>
            </a:r>
            <a:r>
              <a:rPr lang="fr-FR" dirty="0" err="1">
                <a:highlight>
                  <a:srgbClr val="FFFF00"/>
                </a:highlight>
              </a:rPr>
              <a:t>William</a:t>
            </a:r>
            <a:r>
              <a:rPr lang="fr-FR" b="1" dirty="0" err="1">
                <a:solidFill>
                  <a:srgbClr val="FF0000"/>
                </a:solidFill>
              </a:rPr>
              <a:t>’s</a:t>
            </a:r>
            <a:r>
              <a:rPr lang="fr-FR" dirty="0"/>
              <a:t> </a:t>
            </a:r>
            <a:r>
              <a:rPr lang="fr-FR" dirty="0" err="1">
                <a:highlight>
                  <a:srgbClr val="00FFFF"/>
                </a:highlight>
              </a:rPr>
              <a:t>wife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Je suis </a:t>
            </a:r>
            <a:r>
              <a:rPr lang="fr-FR" dirty="0">
                <a:highlight>
                  <a:srgbClr val="00FFFF"/>
                </a:highlight>
              </a:rPr>
              <a:t>la femme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de</a:t>
            </a:r>
            <a:r>
              <a:rPr lang="fr-FR" dirty="0"/>
              <a:t> </a:t>
            </a:r>
            <a:r>
              <a:rPr lang="fr-FR" dirty="0">
                <a:highlight>
                  <a:srgbClr val="FFFF00"/>
                </a:highlight>
              </a:rPr>
              <a:t>William</a:t>
            </a:r>
            <a:r>
              <a:rPr lang="fr-FR" dirty="0"/>
              <a:t>.</a:t>
            </a:r>
            <a:br>
              <a:rPr lang="fr-FR" dirty="0"/>
            </a:br>
            <a:br>
              <a:rPr lang="fr-FR" dirty="0"/>
            </a:br>
            <a:r>
              <a:rPr lang="fr-FR" dirty="0"/>
              <a:t>En pratique, le « </a:t>
            </a:r>
            <a:r>
              <a:rPr lang="fr-FR" b="1" dirty="0">
                <a:solidFill>
                  <a:srgbClr val="FF0000"/>
                </a:solidFill>
              </a:rPr>
              <a:t>de</a:t>
            </a:r>
            <a:r>
              <a:rPr lang="fr-FR" dirty="0"/>
              <a:t> » est ici remplacé par le «</a:t>
            </a:r>
            <a:r>
              <a:rPr lang="fr-FR" b="1" dirty="0">
                <a:solidFill>
                  <a:srgbClr val="FF0000"/>
                </a:solidFill>
              </a:rPr>
              <a:t> ‘s </a:t>
            </a:r>
            <a:r>
              <a:rPr lang="fr-FR" dirty="0"/>
              <a:t>» et l’article « la » devant le mot « femme » disparaît au passage à l’anglais.</a:t>
            </a:r>
          </a:p>
        </p:txBody>
      </p:sp>
    </p:spTree>
    <p:extLst>
      <p:ext uri="{BB962C8B-B14F-4D97-AF65-F5344CB8AC3E}">
        <p14:creationId xmlns:p14="http://schemas.microsoft.com/office/powerpoint/2010/main" val="1772478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66F96-129D-4135-B7DB-63A34C78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5428"/>
          </a:xfrm>
        </p:spPr>
        <p:txBody>
          <a:bodyPr/>
          <a:lstStyle/>
          <a:p>
            <a:pPr algn="ctr"/>
            <a:r>
              <a:rPr lang="fr-FR" dirty="0"/>
              <a:t>Prenez vos cahiers et notez la leçon qui apparaîtra sur les pages suivantes :</a:t>
            </a:r>
          </a:p>
        </p:txBody>
      </p:sp>
    </p:spTree>
    <p:extLst>
      <p:ext uri="{BB962C8B-B14F-4D97-AF65-F5344CB8AC3E}">
        <p14:creationId xmlns:p14="http://schemas.microsoft.com/office/powerpoint/2010/main" val="2436700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FA2EB89-42C1-4C83-A422-406169AB4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6" y="1105290"/>
            <a:ext cx="11978857" cy="41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43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B8DE272-6769-4C8C-92E6-03467D2F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05" y="1650886"/>
            <a:ext cx="11597789" cy="35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02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76267-BA6C-4E70-B894-3689F35E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prononciation de la marque du génitif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A733B3-0F14-48DA-828F-09E906564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080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Ecoutez l’enregistrement suivant :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Ci-dessous, les mots utilisés pour mes exemples. Après avoir écouté le fichier mp3, entraînez-vous à les prononcer.</a:t>
            </a:r>
          </a:p>
        </p:txBody>
      </p:sp>
      <p:pic>
        <p:nvPicPr>
          <p:cNvPr id="4" name="La prononciation de la marque du génitif">
            <a:hlinkClick r:id="" action="ppaction://media"/>
            <a:extLst>
              <a:ext uri="{FF2B5EF4-FFF2-40B4-BE49-F238E27FC236}">
                <a16:creationId xmlns:a16="http://schemas.microsoft.com/office/drawing/2014/main" id="{B995155B-889F-444B-A5E4-BFE769DCC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65386" y="1767436"/>
            <a:ext cx="406400" cy="406400"/>
          </a:xfrm>
          <a:prstGeom prst="rect">
            <a:avLst/>
          </a:prstGeom>
        </p:spPr>
      </p:pic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C8E2AA04-F181-4C21-96D1-B975CEA58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179650"/>
              </p:ext>
            </p:extLst>
          </p:nvPr>
        </p:nvGraphicFramePr>
        <p:xfrm>
          <a:off x="838199" y="3429000"/>
          <a:ext cx="105156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9374638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5525702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5773731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12708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 S se prononce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 S se prononce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 S se prononce 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Après un son voyelle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73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Bob’s</a:t>
                      </a:r>
                      <a:endParaRPr lang="fr-FR" dirty="0"/>
                    </a:p>
                    <a:p>
                      <a:r>
                        <a:rPr lang="fr-FR" dirty="0" err="1"/>
                        <a:t>dad’s</a:t>
                      </a:r>
                      <a:endParaRPr lang="fr-FR" dirty="0"/>
                    </a:p>
                    <a:p>
                      <a:r>
                        <a:rPr lang="fr-FR" dirty="0" err="1"/>
                        <a:t>Greg’s</a:t>
                      </a:r>
                      <a:endParaRPr lang="fr-FR" dirty="0"/>
                    </a:p>
                    <a:p>
                      <a:r>
                        <a:rPr lang="fr-FR" dirty="0" err="1"/>
                        <a:t>Paul’s</a:t>
                      </a:r>
                      <a:endParaRPr lang="fr-FR" dirty="0"/>
                    </a:p>
                    <a:p>
                      <a:r>
                        <a:rPr lang="fr-FR" dirty="0" err="1"/>
                        <a:t>mom’s</a:t>
                      </a:r>
                      <a:endParaRPr lang="fr-FR" dirty="0"/>
                    </a:p>
                    <a:p>
                      <a:r>
                        <a:rPr lang="fr-FR" dirty="0" err="1"/>
                        <a:t>son’s</a:t>
                      </a:r>
                      <a:endParaRPr lang="fr-FR" dirty="0"/>
                    </a:p>
                    <a:p>
                      <a:r>
                        <a:rPr lang="fr-FR" dirty="0" err="1"/>
                        <a:t>Dave’s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Alec’s</a:t>
                      </a:r>
                      <a:endParaRPr lang="fr-FR" dirty="0"/>
                    </a:p>
                    <a:p>
                      <a:r>
                        <a:rPr lang="fr-FR" dirty="0" err="1"/>
                        <a:t>cat’s</a:t>
                      </a:r>
                      <a:endParaRPr lang="fr-FR" dirty="0"/>
                    </a:p>
                    <a:p>
                      <a:r>
                        <a:rPr lang="fr-FR" dirty="0" err="1"/>
                        <a:t>Faith’s</a:t>
                      </a:r>
                      <a:endParaRPr lang="fr-FR" dirty="0"/>
                    </a:p>
                    <a:p>
                      <a:r>
                        <a:rPr lang="fr-FR" dirty="0" err="1"/>
                        <a:t>cop’s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Paige’s</a:t>
                      </a:r>
                      <a:endParaRPr lang="fr-FR" dirty="0"/>
                    </a:p>
                    <a:p>
                      <a:r>
                        <a:rPr lang="fr-FR" dirty="0" err="1"/>
                        <a:t>Chris’s</a:t>
                      </a:r>
                      <a:endParaRPr lang="fr-FR" dirty="0"/>
                    </a:p>
                    <a:p>
                      <a:r>
                        <a:rPr lang="fr-FR" dirty="0" err="1"/>
                        <a:t>Charles’s</a:t>
                      </a:r>
                      <a:endParaRPr lang="fr-FR" dirty="0"/>
                    </a:p>
                    <a:p>
                      <a:r>
                        <a:rPr lang="fr-FR" dirty="0" err="1"/>
                        <a:t>Josh’s</a:t>
                      </a:r>
                      <a:endParaRPr lang="fr-FR" dirty="0"/>
                    </a:p>
                    <a:p>
                      <a:r>
                        <a:rPr lang="fr-FR" dirty="0" err="1"/>
                        <a:t>Mitch’s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My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nephew’s</a:t>
                      </a:r>
                      <a:r>
                        <a:rPr lang="fr-FR" dirty="0"/>
                        <a:t> dog.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2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6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1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B40C99-59C9-4937-8874-A9B13EC7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 à faire sur le cahier, à la suite de la leçon sur le génitif.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A1739A-697E-48C0-8626-91A57AC44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Rédiger au moins 3 phrases en utilisant le génitif afin d’expliquer les liens de Charlotte avec la reine Elizabeth, </a:t>
            </a:r>
            <a:r>
              <a:rPr lang="fr-FR" b="1" dirty="0" err="1"/>
              <a:t>Pippa</a:t>
            </a:r>
            <a:r>
              <a:rPr lang="fr-FR" b="1" dirty="0"/>
              <a:t> Middleton et Louis.</a:t>
            </a: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Pour rappel : Charlotte est la sœur de Louis, l’arrière </a:t>
            </a:r>
            <a:r>
              <a:rPr lang="fr-FR" dirty="0" err="1"/>
              <a:t>petit-fille</a:t>
            </a:r>
            <a:r>
              <a:rPr lang="fr-FR" dirty="0"/>
              <a:t> d’Elizabeth et la nièce de </a:t>
            </a:r>
            <a:r>
              <a:rPr lang="fr-FR" dirty="0" err="1"/>
              <a:t>Pippa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Dans l’autre sens : Elizabeth est l’arrière grand-mère de Charlotte, Louis est le frère de Charlotte et </a:t>
            </a:r>
            <a:r>
              <a:rPr lang="fr-FR" dirty="0" err="1"/>
              <a:t>Pippa</a:t>
            </a:r>
            <a:r>
              <a:rPr lang="fr-FR" dirty="0"/>
              <a:t> est la tante de Charlotte.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i="1" dirty="0"/>
              <a:t>Exemple : </a:t>
            </a:r>
            <a:r>
              <a:rPr lang="fr-FR" i="1" dirty="0" err="1"/>
              <a:t>Pippa</a:t>
            </a:r>
            <a:r>
              <a:rPr lang="fr-FR" i="1" dirty="0"/>
              <a:t> </a:t>
            </a:r>
            <a:r>
              <a:rPr lang="fr-FR" i="1" dirty="0" err="1"/>
              <a:t>is</a:t>
            </a:r>
            <a:r>
              <a:rPr lang="fr-FR" i="1" dirty="0"/>
              <a:t> </a:t>
            </a:r>
            <a:r>
              <a:rPr lang="fr-FR" i="1" dirty="0" err="1"/>
              <a:t>Charlotte’s</a:t>
            </a:r>
            <a:r>
              <a:rPr lang="fr-FR" i="1" dirty="0"/>
              <a:t> </a:t>
            </a:r>
            <a:r>
              <a:rPr lang="fr-FR" i="1" dirty="0" err="1"/>
              <a:t>aunt</a:t>
            </a:r>
            <a:r>
              <a:rPr lang="fr-FR" i="1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7979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83011-CDA1-46CE-A2AD-D2F620AE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8308"/>
          </a:xfrm>
        </p:spPr>
        <p:txBody>
          <a:bodyPr/>
          <a:lstStyle/>
          <a:p>
            <a:pPr algn="ctr"/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next</a:t>
            </a:r>
            <a:r>
              <a:rPr lang="fr-FR" dirty="0"/>
              <a:t> time!</a:t>
            </a:r>
          </a:p>
        </p:txBody>
      </p:sp>
    </p:spTree>
    <p:extLst>
      <p:ext uri="{BB962C8B-B14F-4D97-AF65-F5344CB8AC3E}">
        <p14:creationId xmlns:p14="http://schemas.microsoft.com/office/powerpoint/2010/main" val="227927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1618B-262A-4C21-97E7-1546E7B6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Résumé de </a:t>
            </a:r>
            <a:r>
              <a:rPr lang="en-US" dirty="0" err="1">
                <a:cs typeface="Calibri Light"/>
              </a:rPr>
              <a:t>l'épisode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précédent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C4DD4-A177-40E2-83CC-89C6BE2A0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Vous </a:t>
            </a:r>
            <a:r>
              <a:rPr lang="en-US" dirty="0" err="1">
                <a:cs typeface="Calibri"/>
              </a:rPr>
              <a:t>avez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enrichir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votre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vocabulaire</a:t>
            </a:r>
            <a:r>
              <a:rPr lang="en-US" dirty="0">
                <a:cs typeface="Calibri"/>
              </a:rPr>
              <a:t> de la </a:t>
            </a:r>
            <a:r>
              <a:rPr lang="en-US" dirty="0" err="1">
                <a:cs typeface="Calibri"/>
              </a:rPr>
              <a:t>famille</a:t>
            </a:r>
            <a:r>
              <a:rPr lang="en-US" dirty="0">
                <a:cs typeface="Calibri"/>
              </a:rPr>
              <a:t> en </a:t>
            </a:r>
            <a:r>
              <a:rPr lang="en-US" dirty="0" err="1">
                <a:cs typeface="Calibri"/>
              </a:rPr>
              <a:t>anglais</a:t>
            </a:r>
            <a:r>
              <a:rPr lang="en-US" dirty="0">
                <a:cs typeface="Calibri"/>
              </a:rPr>
              <a:t> et tester les </a:t>
            </a:r>
            <a:r>
              <a:rPr lang="en-US" dirty="0" err="1">
                <a:cs typeface="Calibri"/>
              </a:rPr>
              <a:t>différentes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activités</a:t>
            </a:r>
            <a:r>
              <a:rPr lang="en-US" dirty="0">
                <a:cs typeface="Calibri"/>
              </a:rPr>
              <a:t> sur Quizlet.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2"/>
              </a:rPr>
              <a:t>https://quizlet.com/join/N37HSZF72</a:t>
            </a:r>
            <a:endParaRPr lang="en-US">
              <a:cs typeface="Calibri"/>
            </a:endParaRP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14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7727E-2A4F-47F0-BCEF-C2FA98BB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Tout </a:t>
            </a:r>
            <a:r>
              <a:rPr lang="en-US" dirty="0" err="1">
                <a:cs typeface="Calibri Light"/>
              </a:rPr>
              <a:t>d'abord</a:t>
            </a:r>
            <a:r>
              <a:rPr lang="en-US" dirty="0">
                <a:cs typeface="Calibri Light"/>
              </a:rPr>
              <a:t>, je </a:t>
            </a:r>
            <a:r>
              <a:rPr lang="en-US" dirty="0" err="1">
                <a:cs typeface="Calibri Light"/>
              </a:rPr>
              <a:t>vous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demande</a:t>
            </a:r>
            <a:r>
              <a:rPr lang="en-US" dirty="0">
                <a:cs typeface="Calibri Light"/>
              </a:rPr>
              <a:t> de prendre </a:t>
            </a:r>
            <a:r>
              <a:rPr lang="en-US" dirty="0" err="1">
                <a:cs typeface="Calibri Light"/>
              </a:rPr>
              <a:t>votre</a:t>
            </a:r>
            <a:r>
              <a:rPr lang="en-US" dirty="0">
                <a:cs typeface="Calibri Light"/>
              </a:rPr>
              <a:t> cahier </a:t>
            </a:r>
            <a:r>
              <a:rPr lang="en-US" dirty="0" err="1">
                <a:cs typeface="Calibri Light"/>
              </a:rPr>
              <a:t>ou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une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feuille</a:t>
            </a:r>
            <a:r>
              <a:rPr lang="en-US" dirty="0">
                <a:cs typeface="Calibri Light"/>
              </a:rPr>
              <a:t> de papier.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89F44-1A30-45BB-B5FF-341A8ACE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b="1" dirty="0">
                <a:cs typeface="Calibri" panose="020F0502020204030204"/>
              </a:rPr>
              <a:t>Challenge de </a:t>
            </a:r>
            <a:r>
              <a:rPr lang="en-US" b="1" dirty="0" err="1">
                <a:cs typeface="Calibri" panose="020F0502020204030204"/>
              </a:rPr>
              <a:t>mémorisation</a:t>
            </a:r>
            <a:r>
              <a:rPr lang="en-US" b="1" dirty="0">
                <a:cs typeface="Calibri" panose="020F0502020204030204"/>
              </a:rPr>
              <a:t> du </a:t>
            </a:r>
            <a:r>
              <a:rPr lang="en-US" b="1" dirty="0" err="1">
                <a:cs typeface="Calibri" panose="020F0502020204030204"/>
              </a:rPr>
              <a:t>vocabulaire</a:t>
            </a:r>
            <a:r>
              <a:rPr lang="en-US" b="1" dirty="0">
                <a:cs typeface="Calibri" panose="020F0502020204030204"/>
              </a:rPr>
              <a:t> de la </a:t>
            </a:r>
            <a:r>
              <a:rPr lang="en-US" b="1" dirty="0" err="1">
                <a:cs typeface="Calibri" panose="020F0502020204030204"/>
              </a:rPr>
              <a:t>famille</a:t>
            </a:r>
            <a:r>
              <a:rPr lang="en-US" b="1" dirty="0">
                <a:cs typeface="Calibri" panose="020F0502020204030204"/>
              </a:rPr>
              <a:t> :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alibri" panose="020F0502020204030204"/>
              </a:rPr>
              <a:t>De </a:t>
            </a:r>
            <a:r>
              <a:rPr lang="en-US" dirty="0" err="1">
                <a:cs typeface="Calibri"/>
              </a:rPr>
              <a:t>mémoire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uniquement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essayez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noter</a:t>
            </a:r>
            <a:r>
              <a:rPr lang="en-US" dirty="0">
                <a:cs typeface="Calibri"/>
              </a:rPr>
              <a:t> le plus possible de mots de </a:t>
            </a:r>
            <a:r>
              <a:rPr lang="en-US" dirty="0" err="1">
                <a:cs typeface="Calibri"/>
              </a:rPr>
              <a:t>vocabulaire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souvenez</a:t>
            </a:r>
            <a:r>
              <a:rPr lang="en-US" dirty="0">
                <a:cs typeface="Calibri"/>
              </a:rPr>
              <a:t>. Ne </a:t>
            </a:r>
            <a:r>
              <a:rPr lang="en-US" dirty="0" err="1">
                <a:cs typeface="Calibri"/>
              </a:rPr>
              <a:t>renoncez</a:t>
            </a:r>
            <a:r>
              <a:rPr lang="en-US" dirty="0">
                <a:cs typeface="Calibri"/>
              </a:rPr>
              <a:t> pas trop </a:t>
            </a:r>
            <a:r>
              <a:rPr lang="en-US" dirty="0" err="1">
                <a:cs typeface="Calibri"/>
              </a:rPr>
              <a:t>vite</a:t>
            </a:r>
            <a:r>
              <a:rPr lang="en-US" dirty="0">
                <a:cs typeface="Calibri"/>
              </a:rPr>
              <a:t>, laissez </a:t>
            </a:r>
            <a:r>
              <a:rPr lang="en-US" dirty="0" err="1">
                <a:cs typeface="Calibri"/>
              </a:rPr>
              <a:t>votre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mémoire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travailler</a:t>
            </a:r>
            <a:r>
              <a:rPr lang="en-US" dirty="0">
                <a:cs typeface="Calibri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cs typeface="Calibri"/>
              </a:rPr>
              <a:t>Vérifiez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ensuite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vous</a:t>
            </a:r>
            <a:r>
              <a:rPr lang="en-US" dirty="0">
                <a:cs typeface="Calibri"/>
              </a:rPr>
              <a:t> ne </a:t>
            </a:r>
            <a:r>
              <a:rPr lang="en-US" dirty="0" err="1">
                <a:cs typeface="Calibri"/>
              </a:rPr>
              <a:t>vous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êtes</a:t>
            </a:r>
            <a:r>
              <a:rPr lang="en-US" dirty="0">
                <a:cs typeface="Calibri"/>
              </a:rPr>
              <a:t> pas </a:t>
            </a:r>
            <a:r>
              <a:rPr lang="en-US" dirty="0" err="1">
                <a:cs typeface="Calibri"/>
              </a:rPr>
              <a:t>trompés</a:t>
            </a:r>
            <a:r>
              <a:rPr lang="en-US" dirty="0">
                <a:cs typeface="Calibri"/>
              </a:rPr>
              <a:t> dans </a:t>
            </a:r>
            <a:r>
              <a:rPr lang="en-US" dirty="0" err="1">
                <a:cs typeface="Calibri"/>
              </a:rPr>
              <a:t>l'orthographe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ces</a:t>
            </a:r>
            <a:r>
              <a:rPr lang="en-US" dirty="0">
                <a:cs typeface="Calibri"/>
              </a:rPr>
              <a:t> mots.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alibri"/>
              </a:rPr>
              <a:t>Je </a:t>
            </a:r>
            <a:r>
              <a:rPr lang="en-US" dirty="0" err="1">
                <a:cs typeface="Calibri"/>
              </a:rPr>
              <a:t>vous</a:t>
            </a:r>
            <a:r>
              <a:rPr lang="en-US" dirty="0">
                <a:cs typeface="Calibri"/>
              </a:rPr>
              <a:t> ai </a:t>
            </a:r>
            <a:r>
              <a:rPr lang="en-US" dirty="0" err="1">
                <a:cs typeface="Calibri"/>
              </a:rPr>
              <a:t>copié</a:t>
            </a:r>
            <a:r>
              <a:rPr lang="en-US" dirty="0">
                <a:cs typeface="Calibri"/>
              </a:rPr>
              <a:t> ci-après le </a:t>
            </a:r>
            <a:r>
              <a:rPr lang="en-US" dirty="0" err="1">
                <a:cs typeface="Calibri"/>
              </a:rPr>
              <a:t>vocabulaire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présent</a:t>
            </a:r>
            <a:r>
              <a:rPr lang="en-US" dirty="0">
                <a:cs typeface="Calibri"/>
              </a:rPr>
              <a:t> sur Quizlet.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cs typeface="Calibri"/>
              </a:rPr>
              <a:t>N’hésitez</a:t>
            </a:r>
            <a:r>
              <a:rPr lang="en-US" dirty="0">
                <a:cs typeface="Calibri"/>
              </a:rPr>
              <a:t> pas à le </a:t>
            </a:r>
            <a:r>
              <a:rPr lang="en-US" dirty="0" err="1">
                <a:cs typeface="Calibri"/>
              </a:rPr>
              <a:t>réviser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cachant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moitié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l’écran</a:t>
            </a:r>
            <a:r>
              <a:rPr lang="en-US" dirty="0">
                <a:cs typeface="Calibri"/>
              </a:rPr>
              <a:t> pour ne pas </a:t>
            </a:r>
            <a:r>
              <a:rPr lang="en-US" dirty="0" err="1">
                <a:cs typeface="Calibri"/>
              </a:rPr>
              <a:t>voir</a:t>
            </a:r>
            <a:r>
              <a:rPr lang="en-US" dirty="0">
                <a:cs typeface="Calibri"/>
              </a:rPr>
              <a:t> les </a:t>
            </a:r>
            <a:r>
              <a:rPr lang="en-US" dirty="0" err="1">
                <a:cs typeface="Calibri"/>
              </a:rPr>
              <a:t>réponses</a:t>
            </a:r>
            <a:r>
              <a:rPr lang="en-US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966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BCD8C4F-D819-4617-806D-51674EBDF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77" y="643466"/>
            <a:ext cx="905864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9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64F4C36-AD12-4D65-BF4A-29E33261F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382" y="131302"/>
            <a:ext cx="6197235" cy="66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7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EC9B774-70C5-4894-9228-DD1C3D5D3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105" y="242077"/>
            <a:ext cx="6403298" cy="636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53AFD02-FEE6-4876-8CBE-AE05C6586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613" y="878208"/>
            <a:ext cx="7952281" cy="50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1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D08A87E-D0E3-4FEF-B0DF-5046F2086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285" y="402174"/>
            <a:ext cx="6965429" cy="604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5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3FE0B0C-1BDE-47F6-9477-50CC7644D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8303"/>
            <a:ext cx="8839200" cy="646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036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441</Words>
  <Application>Microsoft Office PowerPoint</Application>
  <PresentationFormat>Grand écran</PresentationFormat>
  <Paragraphs>60</Paragraphs>
  <Slides>19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English class </vt:lpstr>
      <vt:lpstr>Résumé de l'épisode précédent</vt:lpstr>
      <vt:lpstr>Tout d'abord, je vous demande de prendre votre cahier ou une feuille de papier.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Passons maintenant à de la grammaire.</vt:lpstr>
      <vt:lpstr>Dans cette phrase, ce ‘s sert à marquer le lien familial entre William et Kate (mari et femme).  I’m William’s wife. Je suis la femme de William.  En pratique, le « de » est ici remplacé par le « ‘s » et l’article « la » devant le mot « femme » disparaît au passage à l’anglais.</vt:lpstr>
      <vt:lpstr>Prenez vos cahiers et notez la leçon qui apparaîtra sur les pages suivantes :</vt:lpstr>
      <vt:lpstr>Présentation PowerPoint</vt:lpstr>
      <vt:lpstr>Présentation PowerPoint</vt:lpstr>
      <vt:lpstr>La prononciation de la marque du génitif</vt:lpstr>
      <vt:lpstr>Exercice à faire sur le cahier, à la suite de la leçon sur le génitif.</vt:lpstr>
      <vt:lpstr>See you next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 </dc:title>
  <dc:creator>Camille FABRE</dc:creator>
  <cp:lastModifiedBy>Camille FABRE</cp:lastModifiedBy>
  <cp:revision>3</cp:revision>
  <dcterms:created xsi:type="dcterms:W3CDTF">2020-03-17T14:39:33Z</dcterms:created>
  <dcterms:modified xsi:type="dcterms:W3CDTF">2020-03-17T15:51:08Z</dcterms:modified>
</cp:coreProperties>
</file>