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1" r:id="rId2"/>
  </p:sldMasterIdLst>
  <p:notesMasterIdLst>
    <p:notesMasterId r:id="rId11"/>
  </p:notesMasterIdLst>
  <p:sldIdLst>
    <p:sldId id="256" r:id="rId3"/>
    <p:sldId id="257" r:id="rId4"/>
    <p:sldId id="276" r:id="rId5"/>
    <p:sldId id="262" r:id="rId6"/>
    <p:sldId id="261" r:id="rId7"/>
    <p:sldId id="260" r:id="rId8"/>
    <p:sldId id="259" r:id="rId9"/>
    <p:sldId id="258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BEA12C-DB24-42BD-968E-A5FB5613F299}" v="423" dt="2020-03-16T09:08:56.124"/>
    <p1510:client id="{F2238937-459E-4302-98C0-BA7AFDED2837}" v="28" dt="2020-03-16T15:37:39.129"/>
    <p1510:client id="{FD15AE5A-6A30-4F20-B50F-17D1A72B2F62}" v="831" dt="2020-03-16T20:02:54.8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Style léger 1 - Accentuation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e FABRE" userId="61a62dbaa4ae00dc" providerId="Windows Live" clId="Web-{FD15AE5A-6A30-4F20-B50F-17D1A72B2F62}"/>
    <pc:docChg chg="addSld delSld modSld">
      <pc:chgData name="Camille FABRE" userId="61a62dbaa4ae00dc" providerId="Windows Live" clId="Web-{FD15AE5A-6A30-4F20-B50F-17D1A72B2F62}" dt="2020-03-16T20:02:54.835" v="830"/>
      <pc:docMkLst>
        <pc:docMk/>
      </pc:docMkLst>
      <pc:sldChg chg="modSp">
        <pc:chgData name="Camille FABRE" userId="61a62dbaa4ae00dc" providerId="Windows Live" clId="Web-{FD15AE5A-6A30-4F20-B50F-17D1A72B2F62}" dt="2020-03-16T19:52:16.131" v="370" actId="20577"/>
        <pc:sldMkLst>
          <pc:docMk/>
          <pc:sldMk cId="1444021588" sldId="257"/>
        </pc:sldMkLst>
        <pc:spChg chg="mod">
          <ac:chgData name="Camille FABRE" userId="61a62dbaa4ae00dc" providerId="Windows Live" clId="Web-{FD15AE5A-6A30-4F20-B50F-17D1A72B2F62}" dt="2020-03-16T19:52:16.131" v="370" actId="20577"/>
          <ac:spMkLst>
            <pc:docMk/>
            <pc:sldMk cId="1444021588" sldId="257"/>
            <ac:spMk id="3" creationId="{CD73478B-6E81-4B8D-BD9C-EDBAFA5C7706}"/>
          </ac:spMkLst>
        </pc:spChg>
      </pc:sldChg>
      <pc:sldChg chg="modSp">
        <pc:chgData name="Camille FABRE" userId="61a62dbaa4ae00dc" providerId="Windows Live" clId="Web-{FD15AE5A-6A30-4F20-B50F-17D1A72B2F62}" dt="2020-03-16T20:01:05.929" v="697" actId="20577"/>
        <pc:sldMkLst>
          <pc:docMk/>
          <pc:sldMk cId="372245264" sldId="258"/>
        </pc:sldMkLst>
        <pc:spChg chg="mod">
          <ac:chgData name="Camille FABRE" userId="61a62dbaa4ae00dc" providerId="Windows Live" clId="Web-{FD15AE5A-6A30-4F20-B50F-17D1A72B2F62}" dt="2020-03-16T20:01:05.929" v="697" actId="20577"/>
          <ac:spMkLst>
            <pc:docMk/>
            <pc:sldMk cId="372245264" sldId="258"/>
            <ac:spMk id="3" creationId="{692AC123-22CC-49E8-838A-354128D9EC50}"/>
          </ac:spMkLst>
        </pc:spChg>
      </pc:sldChg>
      <pc:sldChg chg="modSp">
        <pc:chgData name="Camille FABRE" userId="61a62dbaa4ae00dc" providerId="Windows Live" clId="Web-{FD15AE5A-6A30-4F20-B50F-17D1A72B2F62}" dt="2020-03-16T20:02:34.132" v="827" actId="20577"/>
        <pc:sldMkLst>
          <pc:docMk/>
          <pc:sldMk cId="2988139915" sldId="259"/>
        </pc:sldMkLst>
        <pc:spChg chg="mod">
          <ac:chgData name="Camille FABRE" userId="61a62dbaa4ae00dc" providerId="Windows Live" clId="Web-{FD15AE5A-6A30-4F20-B50F-17D1A72B2F62}" dt="2020-03-16T20:02:34.132" v="827" actId="20577"/>
          <ac:spMkLst>
            <pc:docMk/>
            <pc:sldMk cId="2988139915" sldId="259"/>
            <ac:spMk id="6" creationId="{CC817ABA-DA7A-448F-AE1A-5F7F6E9EB60B}"/>
          </ac:spMkLst>
        </pc:spChg>
      </pc:sldChg>
      <pc:sldChg chg="del">
        <pc:chgData name="Camille FABRE" userId="61a62dbaa4ae00dc" providerId="Windows Live" clId="Web-{FD15AE5A-6A30-4F20-B50F-17D1A72B2F62}" dt="2020-03-16T20:01:41.241" v="708"/>
        <pc:sldMkLst>
          <pc:docMk/>
          <pc:sldMk cId="2224264108" sldId="263"/>
        </pc:sldMkLst>
      </pc:sldChg>
      <pc:sldChg chg="del">
        <pc:chgData name="Camille FABRE" userId="61a62dbaa4ae00dc" providerId="Windows Live" clId="Web-{FD15AE5A-6A30-4F20-B50F-17D1A72B2F62}" dt="2020-03-16T20:02:54.835" v="830"/>
        <pc:sldMkLst>
          <pc:docMk/>
          <pc:sldMk cId="813189498" sldId="265"/>
        </pc:sldMkLst>
      </pc:sldChg>
      <pc:sldChg chg="del">
        <pc:chgData name="Camille FABRE" userId="61a62dbaa4ae00dc" providerId="Windows Live" clId="Web-{FD15AE5A-6A30-4F20-B50F-17D1A72B2F62}" dt="2020-03-16T20:01:41.241" v="709"/>
        <pc:sldMkLst>
          <pc:docMk/>
          <pc:sldMk cId="1700535443" sldId="266"/>
        </pc:sldMkLst>
      </pc:sldChg>
      <pc:sldChg chg="del">
        <pc:chgData name="Camille FABRE" userId="61a62dbaa4ae00dc" providerId="Windows Live" clId="Web-{FD15AE5A-6A30-4F20-B50F-17D1A72B2F62}" dt="2020-03-16T20:01:41.241" v="706"/>
        <pc:sldMkLst>
          <pc:docMk/>
          <pc:sldMk cId="2073983533" sldId="267"/>
        </pc:sldMkLst>
      </pc:sldChg>
      <pc:sldChg chg="del">
        <pc:chgData name="Camille FABRE" userId="61a62dbaa4ae00dc" providerId="Windows Live" clId="Web-{FD15AE5A-6A30-4F20-B50F-17D1A72B2F62}" dt="2020-03-16T20:01:41.241" v="707"/>
        <pc:sldMkLst>
          <pc:docMk/>
          <pc:sldMk cId="4172471603" sldId="268"/>
        </pc:sldMkLst>
      </pc:sldChg>
      <pc:sldChg chg="del">
        <pc:chgData name="Camille FABRE" userId="61a62dbaa4ae00dc" providerId="Windows Live" clId="Web-{FD15AE5A-6A30-4F20-B50F-17D1A72B2F62}" dt="2020-03-16T20:01:41.241" v="704"/>
        <pc:sldMkLst>
          <pc:docMk/>
          <pc:sldMk cId="3939825417" sldId="269"/>
        </pc:sldMkLst>
      </pc:sldChg>
      <pc:sldChg chg="del">
        <pc:chgData name="Camille FABRE" userId="61a62dbaa4ae00dc" providerId="Windows Live" clId="Web-{FD15AE5A-6A30-4F20-B50F-17D1A72B2F62}" dt="2020-03-16T20:01:41.241" v="705"/>
        <pc:sldMkLst>
          <pc:docMk/>
          <pc:sldMk cId="294903883" sldId="270"/>
        </pc:sldMkLst>
      </pc:sldChg>
      <pc:sldChg chg="del">
        <pc:chgData name="Camille FABRE" userId="61a62dbaa4ae00dc" providerId="Windows Live" clId="Web-{FD15AE5A-6A30-4F20-B50F-17D1A72B2F62}" dt="2020-03-16T20:01:41.241" v="702"/>
        <pc:sldMkLst>
          <pc:docMk/>
          <pc:sldMk cId="2374210380" sldId="271"/>
        </pc:sldMkLst>
      </pc:sldChg>
      <pc:sldChg chg="del">
        <pc:chgData name="Camille FABRE" userId="61a62dbaa4ae00dc" providerId="Windows Live" clId="Web-{FD15AE5A-6A30-4F20-B50F-17D1A72B2F62}" dt="2020-03-16T20:01:41.241" v="703"/>
        <pc:sldMkLst>
          <pc:docMk/>
          <pc:sldMk cId="943081247" sldId="272"/>
        </pc:sldMkLst>
      </pc:sldChg>
      <pc:sldChg chg="del">
        <pc:chgData name="Camille FABRE" userId="61a62dbaa4ae00dc" providerId="Windows Live" clId="Web-{FD15AE5A-6A30-4F20-B50F-17D1A72B2F62}" dt="2020-03-16T20:01:41.241" v="701"/>
        <pc:sldMkLst>
          <pc:docMk/>
          <pc:sldMk cId="3906514092" sldId="273"/>
        </pc:sldMkLst>
      </pc:sldChg>
      <pc:sldChg chg="del">
        <pc:chgData name="Camille FABRE" userId="61a62dbaa4ae00dc" providerId="Windows Live" clId="Web-{FD15AE5A-6A30-4F20-B50F-17D1A72B2F62}" dt="2020-03-16T20:01:41.226" v="700"/>
        <pc:sldMkLst>
          <pc:docMk/>
          <pc:sldMk cId="3175366404" sldId="274"/>
        </pc:sldMkLst>
      </pc:sldChg>
      <pc:sldChg chg="del">
        <pc:chgData name="Camille FABRE" userId="61a62dbaa4ae00dc" providerId="Windows Live" clId="Web-{FD15AE5A-6A30-4F20-B50F-17D1A72B2F62}" dt="2020-03-16T20:01:41.226" v="699"/>
        <pc:sldMkLst>
          <pc:docMk/>
          <pc:sldMk cId="1327934519" sldId="275"/>
        </pc:sldMkLst>
      </pc:sldChg>
      <pc:sldChg chg="modSp new">
        <pc:chgData name="Camille FABRE" userId="61a62dbaa4ae00dc" providerId="Windows Live" clId="Web-{FD15AE5A-6A30-4F20-B50F-17D1A72B2F62}" dt="2020-03-16T19:59:49.272" v="688" actId="20577"/>
        <pc:sldMkLst>
          <pc:docMk/>
          <pc:sldMk cId="3174558282" sldId="276"/>
        </pc:sldMkLst>
        <pc:spChg chg="mod">
          <ac:chgData name="Camille FABRE" userId="61a62dbaa4ae00dc" providerId="Windows Live" clId="Web-{FD15AE5A-6A30-4F20-B50F-17D1A72B2F62}" dt="2020-03-16T19:58:51.741" v="421" actId="20577"/>
          <ac:spMkLst>
            <pc:docMk/>
            <pc:sldMk cId="3174558282" sldId="276"/>
            <ac:spMk id="2" creationId="{BF774198-97DD-4909-BC17-6847D9465B22}"/>
          </ac:spMkLst>
        </pc:spChg>
        <pc:spChg chg="mod">
          <ac:chgData name="Camille FABRE" userId="61a62dbaa4ae00dc" providerId="Windows Live" clId="Web-{FD15AE5A-6A30-4F20-B50F-17D1A72B2F62}" dt="2020-03-16T19:59:49.272" v="688" actId="20577"/>
          <ac:spMkLst>
            <pc:docMk/>
            <pc:sldMk cId="3174558282" sldId="276"/>
            <ac:spMk id="3" creationId="{396C44D7-847D-479A-97D7-F484AF8F9BB0}"/>
          </ac:spMkLst>
        </pc:spChg>
      </pc:sldChg>
    </pc:docChg>
  </pc:docChgLst>
  <pc:docChgLst>
    <pc:chgData name="Camille FABRE" userId="61a62dbaa4ae00dc" providerId="Windows Live" clId="Web-{E0BEA12C-DB24-42BD-968E-A5FB5613F299}"/>
    <pc:docChg chg="addSld modSld addMainMaster">
      <pc:chgData name="Camille FABRE" userId="61a62dbaa4ae00dc" providerId="Windows Live" clId="Web-{E0BEA12C-DB24-42BD-968E-A5FB5613F299}" dt="2020-03-16T09:08:56.124" v="417"/>
      <pc:docMkLst>
        <pc:docMk/>
      </pc:docMkLst>
      <pc:sldChg chg="modSp">
        <pc:chgData name="Camille FABRE" userId="61a62dbaa4ae00dc" providerId="Windows Live" clId="Web-{E0BEA12C-DB24-42BD-968E-A5FB5613F299}" dt="2020-03-16T08:53:05.199" v="74" actId="20577"/>
        <pc:sldMkLst>
          <pc:docMk/>
          <pc:sldMk cId="3784089036" sldId="256"/>
        </pc:sldMkLst>
        <pc:spChg chg="mod">
          <ac:chgData name="Camille FABRE" userId="61a62dbaa4ae00dc" providerId="Windows Live" clId="Web-{E0BEA12C-DB24-42BD-968E-A5FB5613F299}" dt="2020-03-16T08:52:36.215" v="20" actId="20577"/>
          <ac:spMkLst>
            <pc:docMk/>
            <pc:sldMk cId="3784089036" sldId="256"/>
            <ac:spMk id="2" creationId="{00000000-0000-0000-0000-000000000000}"/>
          </ac:spMkLst>
        </pc:spChg>
        <pc:spChg chg="mod">
          <ac:chgData name="Camille FABRE" userId="61a62dbaa4ae00dc" providerId="Windows Live" clId="Web-{E0BEA12C-DB24-42BD-968E-A5FB5613F299}" dt="2020-03-16T08:53:05.199" v="74" actId="20577"/>
          <ac:spMkLst>
            <pc:docMk/>
            <pc:sldMk cId="3784089036" sldId="256"/>
            <ac:spMk id="3" creationId="{00000000-0000-0000-0000-000000000000}"/>
          </ac:spMkLst>
        </pc:spChg>
      </pc:sldChg>
      <pc:sldChg chg="modSp new">
        <pc:chgData name="Camille FABRE" userId="61a62dbaa4ae00dc" providerId="Windows Live" clId="Web-{E0BEA12C-DB24-42BD-968E-A5FB5613F299}" dt="2020-03-16T09:08:18.671" v="398" actId="20577"/>
        <pc:sldMkLst>
          <pc:docMk/>
          <pc:sldMk cId="1444021588" sldId="257"/>
        </pc:sldMkLst>
        <pc:spChg chg="mod">
          <ac:chgData name="Camille FABRE" userId="61a62dbaa4ae00dc" providerId="Windows Live" clId="Web-{E0BEA12C-DB24-42BD-968E-A5FB5613F299}" dt="2020-03-16T08:53:19.371" v="120" actId="20577"/>
          <ac:spMkLst>
            <pc:docMk/>
            <pc:sldMk cId="1444021588" sldId="257"/>
            <ac:spMk id="2" creationId="{4B9EF589-2A87-4BDD-84D6-0E914A9A4BD7}"/>
          </ac:spMkLst>
        </pc:spChg>
        <pc:spChg chg="mod">
          <ac:chgData name="Camille FABRE" userId="61a62dbaa4ae00dc" providerId="Windows Live" clId="Web-{E0BEA12C-DB24-42BD-968E-A5FB5613F299}" dt="2020-03-16T09:08:18.671" v="398" actId="20577"/>
          <ac:spMkLst>
            <pc:docMk/>
            <pc:sldMk cId="1444021588" sldId="257"/>
            <ac:spMk id="3" creationId="{CD73478B-6E81-4B8D-BD9C-EDBAFA5C7706}"/>
          </ac:spMkLst>
        </pc:spChg>
      </pc:sldChg>
      <pc:sldChg chg="add">
        <pc:chgData name="Camille FABRE" userId="61a62dbaa4ae00dc" providerId="Windows Live" clId="Web-{E0BEA12C-DB24-42BD-968E-A5FB5613F299}" dt="2020-03-16T09:06:25.655" v="303"/>
        <pc:sldMkLst>
          <pc:docMk/>
          <pc:sldMk cId="372245264" sldId="258"/>
        </pc:sldMkLst>
      </pc:sldChg>
      <pc:sldChg chg="add">
        <pc:chgData name="Camille FABRE" userId="61a62dbaa4ae00dc" providerId="Windows Live" clId="Web-{E0BEA12C-DB24-42BD-968E-A5FB5613F299}" dt="2020-03-16T09:06:25.702" v="304"/>
        <pc:sldMkLst>
          <pc:docMk/>
          <pc:sldMk cId="2988139915" sldId="259"/>
        </pc:sldMkLst>
      </pc:sldChg>
      <pc:sldChg chg="add">
        <pc:chgData name="Camille FABRE" userId="61a62dbaa4ae00dc" providerId="Windows Live" clId="Web-{E0BEA12C-DB24-42BD-968E-A5FB5613F299}" dt="2020-03-16T09:06:25.780" v="305"/>
        <pc:sldMkLst>
          <pc:docMk/>
          <pc:sldMk cId="4011856889" sldId="260"/>
        </pc:sldMkLst>
      </pc:sldChg>
      <pc:sldChg chg="delSp add">
        <pc:chgData name="Camille FABRE" userId="61a62dbaa4ae00dc" providerId="Windows Live" clId="Web-{E0BEA12C-DB24-42BD-968E-A5FB5613F299}" dt="2020-03-16T09:08:56.124" v="417"/>
        <pc:sldMkLst>
          <pc:docMk/>
          <pc:sldMk cId="3628983698" sldId="261"/>
        </pc:sldMkLst>
        <pc:picChg chg="del">
          <ac:chgData name="Camille FABRE" userId="61a62dbaa4ae00dc" providerId="Windows Live" clId="Web-{E0BEA12C-DB24-42BD-968E-A5FB5613F299}" dt="2020-03-16T09:08:56.124" v="417"/>
          <ac:picMkLst>
            <pc:docMk/>
            <pc:sldMk cId="3628983698" sldId="261"/>
            <ac:picMk id="8" creationId="{9115730F-74CE-4D6C-9B34-6E9BDF91F399}"/>
          </ac:picMkLst>
        </pc:picChg>
      </pc:sldChg>
      <pc:sldChg chg="modSp add">
        <pc:chgData name="Camille FABRE" userId="61a62dbaa4ae00dc" providerId="Windows Live" clId="Web-{E0BEA12C-DB24-42BD-968E-A5FB5613F299}" dt="2020-03-16T09:08:42.780" v="415" actId="20577"/>
        <pc:sldMkLst>
          <pc:docMk/>
          <pc:sldMk cId="2138559151" sldId="262"/>
        </pc:sldMkLst>
        <pc:spChg chg="mod">
          <ac:chgData name="Camille FABRE" userId="61a62dbaa4ae00dc" providerId="Windows Live" clId="Web-{E0BEA12C-DB24-42BD-968E-A5FB5613F299}" dt="2020-03-16T09:08:42.780" v="415" actId="20577"/>
          <ac:spMkLst>
            <pc:docMk/>
            <pc:sldMk cId="2138559151" sldId="262"/>
            <ac:spMk id="2" creationId="{13A8BAA7-EADD-4D64-8E56-F0843598C436}"/>
          </ac:spMkLst>
        </pc:spChg>
      </pc:sldChg>
      <pc:sldMasterChg chg="add addSldLayout">
        <pc:chgData name="Camille FABRE" userId="61a62dbaa4ae00dc" providerId="Windows Live" clId="Web-{E0BEA12C-DB24-42BD-968E-A5FB5613F299}" dt="2020-03-16T09:06:25.655" v="303"/>
        <pc:sldMasterMkLst>
          <pc:docMk/>
          <pc:sldMasterMk cId="1202138649" sldId="2147483701"/>
        </pc:sldMasterMkLst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3950241483" sldId="2147483702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3111514670" sldId="2147483703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469393312" sldId="2147483704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3321195495" sldId="2147483705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1858768011" sldId="2147483706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371634680" sldId="2147483707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751627374" sldId="2147483708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3011258133" sldId="2147483709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1947684792" sldId="2147483710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840223370" sldId="2147483711"/>
          </pc:sldLayoutMkLst>
        </pc:sldLayoutChg>
        <pc:sldLayoutChg chg="add">
          <pc:chgData name="Camille FABRE" userId="61a62dbaa4ae00dc" providerId="Windows Live" clId="Web-{E0BEA12C-DB24-42BD-968E-A5FB5613F299}" dt="2020-03-16T09:06:25.655" v="303"/>
          <pc:sldLayoutMkLst>
            <pc:docMk/>
            <pc:sldMasterMk cId="1202138649" sldId="2147483701"/>
            <pc:sldLayoutMk cId="62617998" sldId="2147483712"/>
          </pc:sldLayoutMkLst>
        </pc:sldLayoutChg>
      </pc:sldMasterChg>
    </pc:docChg>
  </pc:docChgLst>
  <pc:docChgLst>
    <pc:chgData name="Camille FABRE" userId="61a62dbaa4ae00dc" providerId="LiveId" clId="{F2238937-459E-4302-98C0-BA7AFDED2837}"/>
    <pc:docChg chg="undo custSel addSld delSld modSld sldOrd">
      <pc:chgData name="Camille FABRE" userId="61a62dbaa4ae00dc" providerId="LiveId" clId="{F2238937-459E-4302-98C0-BA7AFDED2837}" dt="2020-03-16T15:39:45.696" v="2675" actId="478"/>
      <pc:docMkLst>
        <pc:docMk/>
      </pc:docMkLst>
      <pc:sldChg chg="modSp">
        <pc:chgData name="Camille FABRE" userId="61a62dbaa4ae00dc" providerId="LiveId" clId="{F2238937-459E-4302-98C0-BA7AFDED2837}" dt="2020-03-16T15:22:54.986" v="1205" actId="20577"/>
        <pc:sldMkLst>
          <pc:docMk/>
          <pc:sldMk cId="3784089036" sldId="256"/>
        </pc:sldMkLst>
        <pc:spChg chg="mod">
          <ac:chgData name="Camille FABRE" userId="61a62dbaa4ae00dc" providerId="LiveId" clId="{F2238937-459E-4302-98C0-BA7AFDED2837}" dt="2020-03-16T15:22:54.986" v="1205" actId="20577"/>
          <ac:spMkLst>
            <pc:docMk/>
            <pc:sldMk cId="3784089036" sldId="256"/>
            <ac:spMk id="3" creationId="{00000000-0000-0000-0000-000000000000}"/>
          </ac:spMkLst>
        </pc:spChg>
      </pc:sldChg>
      <pc:sldChg chg="modSp">
        <pc:chgData name="Camille FABRE" userId="61a62dbaa4ae00dc" providerId="LiveId" clId="{F2238937-459E-4302-98C0-BA7AFDED2837}" dt="2020-03-16T14:33:14.908" v="296" actId="5793"/>
        <pc:sldMkLst>
          <pc:docMk/>
          <pc:sldMk cId="1444021588" sldId="257"/>
        </pc:sldMkLst>
        <pc:spChg chg="mod">
          <ac:chgData name="Camille FABRE" userId="61a62dbaa4ae00dc" providerId="LiveId" clId="{F2238937-459E-4302-98C0-BA7AFDED2837}" dt="2020-03-16T14:32:37.005" v="123" actId="20577"/>
          <ac:spMkLst>
            <pc:docMk/>
            <pc:sldMk cId="1444021588" sldId="257"/>
            <ac:spMk id="2" creationId="{4B9EF589-2A87-4BDD-84D6-0E914A9A4BD7}"/>
          </ac:spMkLst>
        </pc:spChg>
        <pc:spChg chg="mod">
          <ac:chgData name="Camille FABRE" userId="61a62dbaa4ae00dc" providerId="LiveId" clId="{F2238937-459E-4302-98C0-BA7AFDED2837}" dt="2020-03-16T14:33:14.908" v="296" actId="5793"/>
          <ac:spMkLst>
            <pc:docMk/>
            <pc:sldMk cId="1444021588" sldId="257"/>
            <ac:spMk id="3" creationId="{CD73478B-6E81-4B8D-BD9C-EDBAFA5C7706}"/>
          </ac:spMkLst>
        </pc:spChg>
      </pc:sldChg>
      <pc:sldChg chg="modSp">
        <pc:chgData name="Camille FABRE" userId="61a62dbaa4ae00dc" providerId="LiveId" clId="{F2238937-459E-4302-98C0-BA7AFDED2837}" dt="2020-03-16T14:28:45.994" v="94" actId="20577"/>
        <pc:sldMkLst>
          <pc:docMk/>
          <pc:sldMk cId="372245264" sldId="258"/>
        </pc:sldMkLst>
        <pc:spChg chg="mod">
          <ac:chgData name="Camille FABRE" userId="61a62dbaa4ae00dc" providerId="LiveId" clId="{F2238937-459E-4302-98C0-BA7AFDED2837}" dt="2020-03-16T14:28:45.994" v="94" actId="20577"/>
          <ac:spMkLst>
            <pc:docMk/>
            <pc:sldMk cId="372245264" sldId="258"/>
            <ac:spMk id="3" creationId="{692AC123-22CC-49E8-838A-354128D9EC50}"/>
          </ac:spMkLst>
        </pc:spChg>
      </pc:sldChg>
      <pc:sldChg chg="addSp delSp modSp">
        <pc:chgData name="Camille FABRE" userId="61a62dbaa4ae00dc" providerId="LiveId" clId="{F2238937-459E-4302-98C0-BA7AFDED2837}" dt="2020-03-16T14:28:06.407" v="90"/>
        <pc:sldMkLst>
          <pc:docMk/>
          <pc:sldMk cId="4011856889" sldId="260"/>
        </pc:sldMkLst>
        <pc:spChg chg="add del mod">
          <ac:chgData name="Camille FABRE" userId="61a62dbaa4ae00dc" providerId="LiveId" clId="{F2238937-459E-4302-98C0-BA7AFDED2837}" dt="2020-03-16T14:28:06.407" v="90"/>
          <ac:spMkLst>
            <pc:docMk/>
            <pc:sldMk cId="4011856889" sldId="260"/>
            <ac:spMk id="5" creationId="{67B1578A-B388-4DF1-B15A-6C8F5818A554}"/>
          </ac:spMkLst>
        </pc:spChg>
        <pc:picChg chg="del">
          <ac:chgData name="Camille FABRE" userId="61a62dbaa4ae00dc" providerId="LiveId" clId="{F2238937-459E-4302-98C0-BA7AFDED2837}" dt="2020-03-16T14:27:34.218" v="89" actId="478"/>
          <ac:picMkLst>
            <pc:docMk/>
            <pc:sldMk cId="4011856889" sldId="260"/>
            <ac:picMk id="4" creationId="{3E32CA5C-0C6D-4910-9965-E44850C09BDB}"/>
          </ac:picMkLst>
        </pc:picChg>
        <pc:picChg chg="add mod">
          <ac:chgData name="Camille FABRE" userId="61a62dbaa4ae00dc" providerId="LiveId" clId="{F2238937-459E-4302-98C0-BA7AFDED2837}" dt="2020-03-16T14:28:06.407" v="90"/>
          <ac:picMkLst>
            <pc:docMk/>
            <pc:sldMk cId="4011856889" sldId="260"/>
            <ac:picMk id="6" creationId="{4AF384EA-2777-4911-8380-77DCE702AFF5}"/>
          </ac:picMkLst>
        </pc:picChg>
      </pc:sldChg>
      <pc:sldChg chg="addSp modSp">
        <pc:chgData name="Camille FABRE" userId="61a62dbaa4ae00dc" providerId="LiveId" clId="{F2238937-459E-4302-98C0-BA7AFDED2837}" dt="2020-03-16T14:27:29.509" v="88" actId="20577"/>
        <pc:sldMkLst>
          <pc:docMk/>
          <pc:sldMk cId="3628983698" sldId="261"/>
        </pc:sldMkLst>
        <pc:spChg chg="mod">
          <ac:chgData name="Camille FABRE" userId="61a62dbaa4ae00dc" providerId="LiveId" clId="{F2238937-459E-4302-98C0-BA7AFDED2837}" dt="2020-03-16T14:27:29.509" v="88" actId="20577"/>
          <ac:spMkLst>
            <pc:docMk/>
            <pc:sldMk cId="3628983698" sldId="261"/>
            <ac:spMk id="2" creationId="{82D818F5-7B12-4D5F-A5A7-2AA743AA5F57}"/>
          </ac:spMkLst>
        </pc:spChg>
        <pc:picChg chg="add">
          <ac:chgData name="Camille FABRE" userId="61a62dbaa4ae00dc" providerId="LiveId" clId="{F2238937-459E-4302-98C0-BA7AFDED2837}" dt="2020-03-16T14:26:51.868" v="0"/>
          <ac:picMkLst>
            <pc:docMk/>
            <pc:sldMk cId="3628983698" sldId="261"/>
            <ac:picMk id="3" creationId="{20B52CEE-690C-4049-94A5-0FF505C911CA}"/>
          </ac:picMkLst>
        </pc:picChg>
      </pc:sldChg>
      <pc:sldChg chg="modSp">
        <pc:chgData name="Camille FABRE" userId="61a62dbaa4ae00dc" providerId="LiveId" clId="{F2238937-459E-4302-98C0-BA7AFDED2837}" dt="2020-03-16T14:33:40.455" v="319" actId="20577"/>
        <pc:sldMkLst>
          <pc:docMk/>
          <pc:sldMk cId="2138559151" sldId="262"/>
        </pc:sldMkLst>
        <pc:spChg chg="mod">
          <ac:chgData name="Camille FABRE" userId="61a62dbaa4ae00dc" providerId="LiveId" clId="{F2238937-459E-4302-98C0-BA7AFDED2837}" dt="2020-03-16T14:33:40.455" v="319" actId="20577"/>
          <ac:spMkLst>
            <pc:docMk/>
            <pc:sldMk cId="2138559151" sldId="262"/>
            <ac:spMk id="2" creationId="{13A8BAA7-EADD-4D64-8E56-F0843598C436}"/>
          </ac:spMkLst>
        </pc:spChg>
      </pc:sldChg>
      <pc:sldChg chg="modSp add ord">
        <pc:chgData name="Camille FABRE" userId="61a62dbaa4ae00dc" providerId="LiveId" clId="{F2238937-459E-4302-98C0-BA7AFDED2837}" dt="2020-03-16T14:36:18.104" v="423" actId="114"/>
        <pc:sldMkLst>
          <pc:docMk/>
          <pc:sldMk cId="2224264108" sldId="263"/>
        </pc:sldMkLst>
        <pc:spChg chg="mod">
          <ac:chgData name="Camille FABRE" userId="61a62dbaa4ae00dc" providerId="LiveId" clId="{F2238937-459E-4302-98C0-BA7AFDED2837}" dt="2020-03-16T14:34:20.802" v="349" actId="20577"/>
          <ac:spMkLst>
            <pc:docMk/>
            <pc:sldMk cId="2224264108" sldId="263"/>
            <ac:spMk id="2" creationId="{4003EE9A-911E-48D7-B373-A986AF4735B9}"/>
          </ac:spMkLst>
        </pc:spChg>
        <pc:spChg chg="mod">
          <ac:chgData name="Camille FABRE" userId="61a62dbaa4ae00dc" providerId="LiveId" clId="{F2238937-459E-4302-98C0-BA7AFDED2837}" dt="2020-03-16T14:36:18.104" v="423" actId="114"/>
          <ac:spMkLst>
            <pc:docMk/>
            <pc:sldMk cId="2224264108" sldId="263"/>
            <ac:spMk id="3" creationId="{C587188E-20E3-4017-96CD-45C5E9346BB4}"/>
          </ac:spMkLst>
        </pc:spChg>
      </pc:sldChg>
      <pc:sldChg chg="delSp modSp add del">
        <pc:chgData name="Camille FABRE" userId="61a62dbaa4ae00dc" providerId="LiveId" clId="{F2238937-459E-4302-98C0-BA7AFDED2837}" dt="2020-03-16T14:32:16.460" v="109" actId="47"/>
        <pc:sldMkLst>
          <pc:docMk/>
          <pc:sldMk cId="2295933908" sldId="264"/>
        </pc:sldMkLst>
        <pc:spChg chg="mod">
          <ac:chgData name="Camille FABRE" userId="61a62dbaa4ae00dc" providerId="LiveId" clId="{F2238937-459E-4302-98C0-BA7AFDED2837}" dt="2020-03-16T14:32:04.731" v="107" actId="1076"/>
          <ac:spMkLst>
            <pc:docMk/>
            <pc:sldMk cId="2295933908" sldId="264"/>
            <ac:spMk id="2" creationId="{FB05F45F-C6BB-4229-A3DF-D561328C0629}"/>
          </ac:spMkLst>
        </pc:spChg>
        <pc:spChg chg="del">
          <ac:chgData name="Camille FABRE" userId="61a62dbaa4ae00dc" providerId="LiveId" clId="{F2238937-459E-4302-98C0-BA7AFDED2837}" dt="2020-03-16T14:31:46.661" v="105" actId="478"/>
          <ac:spMkLst>
            <pc:docMk/>
            <pc:sldMk cId="2295933908" sldId="264"/>
            <ac:spMk id="3" creationId="{6C7746A1-19BA-4C64-B809-DEC96ABDB359}"/>
          </ac:spMkLst>
        </pc:spChg>
      </pc:sldChg>
      <pc:sldChg chg="modSp add">
        <pc:chgData name="Camille FABRE" userId="61a62dbaa4ae00dc" providerId="LiveId" clId="{F2238937-459E-4302-98C0-BA7AFDED2837}" dt="2020-03-16T14:32:25.768" v="120" actId="20577"/>
        <pc:sldMkLst>
          <pc:docMk/>
          <pc:sldMk cId="813189498" sldId="265"/>
        </pc:sldMkLst>
        <pc:spChg chg="mod">
          <ac:chgData name="Camille FABRE" userId="61a62dbaa4ae00dc" providerId="LiveId" clId="{F2238937-459E-4302-98C0-BA7AFDED2837}" dt="2020-03-16T14:32:22.706" v="119" actId="20577"/>
          <ac:spMkLst>
            <pc:docMk/>
            <pc:sldMk cId="813189498" sldId="265"/>
            <ac:spMk id="2" creationId="{00000000-0000-0000-0000-000000000000}"/>
          </ac:spMkLst>
        </pc:spChg>
        <pc:spChg chg="mod">
          <ac:chgData name="Camille FABRE" userId="61a62dbaa4ae00dc" providerId="LiveId" clId="{F2238937-459E-4302-98C0-BA7AFDED2837}" dt="2020-03-16T14:32:25.768" v="120" actId="20577"/>
          <ac:spMkLst>
            <pc:docMk/>
            <pc:sldMk cId="813189498" sldId="265"/>
            <ac:spMk id="3" creationId="{00000000-0000-0000-0000-000000000000}"/>
          </ac:spMkLst>
        </pc:spChg>
      </pc:sldChg>
      <pc:sldChg chg="modSp add">
        <pc:chgData name="Camille FABRE" userId="61a62dbaa4ae00dc" providerId="LiveId" clId="{F2238937-459E-4302-98C0-BA7AFDED2837}" dt="2020-03-16T14:34:04.457" v="322" actId="20577"/>
        <pc:sldMkLst>
          <pc:docMk/>
          <pc:sldMk cId="1700535443" sldId="266"/>
        </pc:sldMkLst>
        <pc:spChg chg="mod">
          <ac:chgData name="Camille FABRE" userId="61a62dbaa4ae00dc" providerId="LiveId" clId="{F2238937-459E-4302-98C0-BA7AFDED2837}" dt="2020-03-16T14:34:04.457" v="322" actId="20577"/>
          <ac:spMkLst>
            <pc:docMk/>
            <pc:sldMk cId="1700535443" sldId="266"/>
            <ac:spMk id="2" creationId="{00000000-0000-0000-0000-000000000000}"/>
          </ac:spMkLst>
        </pc:spChg>
      </pc:sldChg>
      <pc:sldChg chg="addSp delSp modSp add">
        <pc:chgData name="Camille FABRE" userId="61a62dbaa4ae00dc" providerId="LiveId" clId="{F2238937-459E-4302-98C0-BA7AFDED2837}" dt="2020-03-16T15:18:12.109" v="1201" actId="242"/>
        <pc:sldMkLst>
          <pc:docMk/>
          <pc:sldMk cId="2073983533" sldId="267"/>
        </pc:sldMkLst>
        <pc:spChg chg="mod">
          <ac:chgData name="Camille FABRE" userId="61a62dbaa4ae00dc" providerId="LiveId" clId="{F2238937-459E-4302-98C0-BA7AFDED2837}" dt="2020-03-16T14:39:38.058" v="578" actId="20577"/>
          <ac:spMkLst>
            <pc:docMk/>
            <pc:sldMk cId="2073983533" sldId="267"/>
            <ac:spMk id="2" creationId="{B34A6C9B-BD9E-4AC1-A32F-3B7DEE5BFDD3}"/>
          </ac:spMkLst>
        </pc:spChg>
        <pc:spChg chg="del mod">
          <ac:chgData name="Camille FABRE" userId="61a62dbaa4ae00dc" providerId="LiveId" clId="{F2238937-459E-4302-98C0-BA7AFDED2837}" dt="2020-03-16T14:39:55.710" v="581" actId="3680"/>
          <ac:spMkLst>
            <pc:docMk/>
            <pc:sldMk cId="2073983533" sldId="267"/>
            <ac:spMk id="3" creationId="{A1850684-26B1-4FDC-8B01-C080A7271C21}"/>
          </ac:spMkLst>
        </pc:spChg>
        <pc:graphicFrameChg chg="add mod ord modGraphic">
          <ac:chgData name="Camille FABRE" userId="61a62dbaa4ae00dc" providerId="LiveId" clId="{F2238937-459E-4302-98C0-BA7AFDED2837}" dt="2020-03-16T15:18:12.109" v="1201" actId="242"/>
          <ac:graphicFrameMkLst>
            <pc:docMk/>
            <pc:sldMk cId="2073983533" sldId="267"/>
            <ac:graphicFrameMk id="4" creationId="{DDBE6F2B-0E98-4FA6-A8C1-6B2FBA5E07D4}"/>
          </ac:graphicFrameMkLst>
        </pc:graphicFrameChg>
      </pc:sldChg>
      <pc:sldChg chg="addSp delSp add">
        <pc:chgData name="Camille FABRE" userId="61a62dbaa4ae00dc" providerId="LiveId" clId="{F2238937-459E-4302-98C0-BA7AFDED2837}" dt="2020-03-16T14:58:13.909" v="1057" actId="9405"/>
        <pc:sldMkLst>
          <pc:docMk/>
          <pc:sldMk cId="4172471603" sldId="268"/>
        </pc:sldMkLst>
        <pc:spChg chg="del">
          <ac:chgData name="Camille FABRE" userId="61a62dbaa4ae00dc" providerId="LiveId" clId="{F2238937-459E-4302-98C0-BA7AFDED2837}" dt="2020-03-16T14:47:41.333" v="1044" actId="478"/>
          <ac:spMkLst>
            <pc:docMk/>
            <pc:sldMk cId="4172471603" sldId="268"/>
            <ac:spMk id="2" creationId="{A3D41F98-3120-4380-B738-B7DB4209E745}"/>
          </ac:spMkLst>
        </pc:spChg>
        <pc:spChg chg="del">
          <ac:chgData name="Camille FABRE" userId="61a62dbaa4ae00dc" providerId="LiveId" clId="{F2238937-459E-4302-98C0-BA7AFDED2837}" dt="2020-03-16T14:47:43.625" v="1045" actId="478"/>
          <ac:spMkLst>
            <pc:docMk/>
            <pc:sldMk cId="4172471603" sldId="268"/>
            <ac:spMk id="3" creationId="{916C428B-453A-45D0-8025-0C91C2A28727}"/>
          </ac:spMkLst>
        </pc:spChg>
        <pc:picChg chg="add">
          <ac:chgData name="Camille FABRE" userId="61a62dbaa4ae00dc" providerId="LiveId" clId="{F2238937-459E-4302-98C0-BA7AFDED2837}" dt="2020-03-16T14:47:45.007" v="1046"/>
          <ac:picMkLst>
            <pc:docMk/>
            <pc:sldMk cId="4172471603" sldId="268"/>
            <ac:picMk id="4" creationId="{121E3EBC-F12E-45E9-B132-493A11FD96FF}"/>
          </ac:picMkLst>
        </pc:picChg>
        <pc:inkChg chg="add del">
          <ac:chgData name="Camille FABRE" userId="61a62dbaa4ae00dc" providerId="LiveId" clId="{F2238937-459E-4302-98C0-BA7AFDED2837}" dt="2020-03-16T14:57:45.739" v="1048" actId="478"/>
          <ac:inkMkLst>
            <pc:docMk/>
            <pc:sldMk cId="4172471603" sldId="268"/>
            <ac:inkMk id="5" creationId="{62E107B2-4E11-4D9D-9558-F51549349915}"/>
          </ac:inkMkLst>
        </pc:inkChg>
        <pc:inkChg chg="add del">
          <ac:chgData name="Camille FABRE" userId="61a62dbaa4ae00dc" providerId="LiveId" clId="{F2238937-459E-4302-98C0-BA7AFDED2837}" dt="2020-03-16T14:57:58.372" v="1050" actId="9405"/>
          <ac:inkMkLst>
            <pc:docMk/>
            <pc:sldMk cId="4172471603" sldId="268"/>
            <ac:inkMk id="6" creationId="{FC9DAE2D-5A2A-464A-B1B8-551DAC0E2826}"/>
          </ac:inkMkLst>
        </pc:inkChg>
        <pc:inkChg chg="add del">
          <ac:chgData name="Camille FABRE" userId="61a62dbaa4ae00dc" providerId="LiveId" clId="{F2238937-459E-4302-98C0-BA7AFDED2837}" dt="2020-03-16T14:58:01.963" v="1052" actId="9405"/>
          <ac:inkMkLst>
            <pc:docMk/>
            <pc:sldMk cId="4172471603" sldId="268"/>
            <ac:inkMk id="7" creationId="{2B509D41-B75D-4AF3-B36D-AEB8A54C05E6}"/>
          </ac:inkMkLst>
        </pc:inkChg>
        <pc:inkChg chg="add del">
          <ac:chgData name="Camille FABRE" userId="61a62dbaa4ae00dc" providerId="LiveId" clId="{F2238937-459E-4302-98C0-BA7AFDED2837}" dt="2020-03-16T14:58:05.137" v="1054" actId="9405"/>
          <ac:inkMkLst>
            <pc:docMk/>
            <pc:sldMk cId="4172471603" sldId="268"/>
            <ac:inkMk id="8" creationId="{ED3A97D4-BC63-408C-B0BC-3B6BE6D0C029}"/>
          </ac:inkMkLst>
        </pc:inkChg>
        <pc:inkChg chg="add">
          <ac:chgData name="Camille FABRE" userId="61a62dbaa4ae00dc" providerId="LiveId" clId="{F2238937-459E-4302-98C0-BA7AFDED2837}" dt="2020-03-16T14:58:07.277" v="1055" actId="9405"/>
          <ac:inkMkLst>
            <pc:docMk/>
            <pc:sldMk cId="4172471603" sldId="268"/>
            <ac:inkMk id="9" creationId="{49A79B83-DED2-4AEC-9BE4-B200B5C023A0}"/>
          </ac:inkMkLst>
        </pc:inkChg>
        <pc:inkChg chg="add">
          <ac:chgData name="Camille FABRE" userId="61a62dbaa4ae00dc" providerId="LiveId" clId="{F2238937-459E-4302-98C0-BA7AFDED2837}" dt="2020-03-16T14:58:10.795" v="1056" actId="9405"/>
          <ac:inkMkLst>
            <pc:docMk/>
            <pc:sldMk cId="4172471603" sldId="268"/>
            <ac:inkMk id="10" creationId="{EEAEA4CC-A98F-4FC1-A62B-C2D0C3B52835}"/>
          </ac:inkMkLst>
        </pc:inkChg>
        <pc:inkChg chg="add">
          <ac:chgData name="Camille FABRE" userId="61a62dbaa4ae00dc" providerId="LiveId" clId="{F2238937-459E-4302-98C0-BA7AFDED2837}" dt="2020-03-16T14:58:13.909" v="1057" actId="9405"/>
          <ac:inkMkLst>
            <pc:docMk/>
            <pc:sldMk cId="4172471603" sldId="268"/>
            <ac:inkMk id="11" creationId="{7BC2EC7D-639E-4BE4-9761-E7E035A5ADAD}"/>
          </ac:inkMkLst>
        </pc:inkChg>
      </pc:sldChg>
      <pc:sldChg chg="addSp delSp modSp add">
        <pc:chgData name="Camille FABRE" userId="61a62dbaa4ae00dc" providerId="LiveId" clId="{F2238937-459E-4302-98C0-BA7AFDED2837}" dt="2020-03-16T15:14:23.612" v="1191" actId="20577"/>
        <pc:sldMkLst>
          <pc:docMk/>
          <pc:sldMk cId="3939825417" sldId="269"/>
        </pc:sldMkLst>
        <pc:spChg chg="mod">
          <ac:chgData name="Camille FABRE" userId="61a62dbaa4ae00dc" providerId="LiveId" clId="{F2238937-459E-4302-98C0-BA7AFDED2837}" dt="2020-03-16T15:14:00.170" v="1087" actId="20577"/>
          <ac:spMkLst>
            <pc:docMk/>
            <pc:sldMk cId="3939825417" sldId="269"/>
            <ac:spMk id="2" creationId="{B9AF2BDB-B981-4F9F-832F-AA899336A875}"/>
          </ac:spMkLst>
        </pc:spChg>
        <pc:spChg chg="mod">
          <ac:chgData name="Camille FABRE" userId="61a62dbaa4ae00dc" providerId="LiveId" clId="{F2238937-459E-4302-98C0-BA7AFDED2837}" dt="2020-03-16T15:14:23.612" v="1191" actId="20577"/>
          <ac:spMkLst>
            <pc:docMk/>
            <pc:sldMk cId="3939825417" sldId="269"/>
            <ac:spMk id="3" creationId="{4886D1CF-C1D7-474A-AC03-5B70ACF1EBA5}"/>
          </ac:spMkLst>
        </pc:spChg>
        <pc:inkChg chg="add del">
          <ac:chgData name="Camille FABRE" userId="61a62dbaa4ae00dc" providerId="LiveId" clId="{F2238937-459E-4302-98C0-BA7AFDED2837}" dt="2020-03-16T15:13:43.898" v="1062" actId="9405"/>
          <ac:inkMkLst>
            <pc:docMk/>
            <pc:sldMk cId="3939825417" sldId="269"/>
            <ac:inkMk id="4" creationId="{77676800-41E6-4AE5-8A7A-BEA1080765EA}"/>
          </ac:inkMkLst>
        </pc:inkChg>
        <pc:inkChg chg="add del">
          <ac:chgData name="Camille FABRE" userId="61a62dbaa4ae00dc" providerId="LiveId" clId="{F2238937-459E-4302-98C0-BA7AFDED2837}" dt="2020-03-16T15:13:42.973" v="1061" actId="9405"/>
          <ac:inkMkLst>
            <pc:docMk/>
            <pc:sldMk cId="3939825417" sldId="269"/>
            <ac:inkMk id="5" creationId="{B7A3C6D7-A539-4021-8E96-A3CC61350751}"/>
          </ac:inkMkLst>
        </pc:inkChg>
      </pc:sldChg>
      <pc:sldChg chg="modSp add">
        <pc:chgData name="Camille FABRE" userId="61a62dbaa4ae00dc" providerId="LiveId" clId="{F2238937-459E-4302-98C0-BA7AFDED2837}" dt="2020-03-16T15:20:42.930" v="1204" actId="20577"/>
        <pc:sldMkLst>
          <pc:docMk/>
          <pc:sldMk cId="294903883" sldId="270"/>
        </pc:sldMkLst>
        <pc:spChg chg="mod">
          <ac:chgData name="Camille FABRE" userId="61a62dbaa4ae00dc" providerId="LiveId" clId="{F2238937-459E-4302-98C0-BA7AFDED2837}" dt="2020-03-16T15:20:42.930" v="1204" actId="20577"/>
          <ac:spMkLst>
            <pc:docMk/>
            <pc:sldMk cId="294903883" sldId="270"/>
            <ac:spMk id="2" creationId="{00000000-0000-0000-0000-000000000000}"/>
          </ac:spMkLst>
        </pc:spChg>
      </pc:sldChg>
      <pc:sldChg chg="modSp add">
        <pc:chgData name="Camille FABRE" userId="61a62dbaa4ae00dc" providerId="LiveId" clId="{F2238937-459E-4302-98C0-BA7AFDED2837}" dt="2020-03-16T15:32:10.424" v="1994" actId="20577"/>
        <pc:sldMkLst>
          <pc:docMk/>
          <pc:sldMk cId="2374210380" sldId="271"/>
        </pc:sldMkLst>
        <pc:spChg chg="mod">
          <ac:chgData name="Camille FABRE" userId="61a62dbaa4ae00dc" providerId="LiveId" clId="{F2238937-459E-4302-98C0-BA7AFDED2837}" dt="2020-03-16T15:24:24.368" v="1250" actId="20577"/>
          <ac:spMkLst>
            <pc:docMk/>
            <pc:sldMk cId="2374210380" sldId="271"/>
            <ac:spMk id="2" creationId="{52FC48F5-9686-4A69-9A0C-B730E15C94CE}"/>
          </ac:spMkLst>
        </pc:spChg>
        <pc:spChg chg="mod">
          <ac:chgData name="Camille FABRE" userId="61a62dbaa4ae00dc" providerId="LiveId" clId="{F2238937-459E-4302-98C0-BA7AFDED2837}" dt="2020-03-16T15:32:10.424" v="1994" actId="20577"/>
          <ac:spMkLst>
            <pc:docMk/>
            <pc:sldMk cId="2374210380" sldId="271"/>
            <ac:spMk id="3" creationId="{8F24659D-9CF9-4CD9-BA0E-32E63254411A}"/>
          </ac:spMkLst>
        </pc:spChg>
      </pc:sldChg>
      <pc:sldChg chg="modSp add">
        <pc:chgData name="Camille FABRE" userId="61a62dbaa4ae00dc" providerId="LiveId" clId="{F2238937-459E-4302-98C0-BA7AFDED2837}" dt="2020-03-16T15:23:51.586" v="1209" actId="20577"/>
        <pc:sldMkLst>
          <pc:docMk/>
          <pc:sldMk cId="943081247" sldId="272"/>
        </pc:sldMkLst>
        <pc:spChg chg="mod">
          <ac:chgData name="Camille FABRE" userId="61a62dbaa4ae00dc" providerId="LiveId" clId="{F2238937-459E-4302-98C0-BA7AFDED2837}" dt="2020-03-16T15:23:51.586" v="1209" actId="20577"/>
          <ac:spMkLst>
            <pc:docMk/>
            <pc:sldMk cId="943081247" sldId="272"/>
            <ac:spMk id="2" creationId="{00000000-0000-0000-0000-000000000000}"/>
          </ac:spMkLst>
        </pc:spChg>
      </pc:sldChg>
      <pc:sldChg chg="addSp delSp modSp add">
        <pc:chgData name="Camille FABRE" userId="61a62dbaa4ae00dc" providerId="LiveId" clId="{F2238937-459E-4302-98C0-BA7AFDED2837}" dt="2020-03-16T15:34:16.309" v="2041" actId="9405"/>
        <pc:sldMkLst>
          <pc:docMk/>
          <pc:sldMk cId="3906514092" sldId="273"/>
        </pc:sldMkLst>
        <pc:spChg chg="del">
          <ac:chgData name="Camille FABRE" userId="61a62dbaa4ae00dc" providerId="LiveId" clId="{F2238937-459E-4302-98C0-BA7AFDED2837}" dt="2020-03-16T15:27:52.582" v="1741" actId="478"/>
          <ac:spMkLst>
            <pc:docMk/>
            <pc:sldMk cId="3906514092" sldId="273"/>
            <ac:spMk id="2" creationId="{A6A40B16-187E-4833-B274-01C959EDD955}"/>
          </ac:spMkLst>
        </pc:spChg>
        <pc:spChg chg="del">
          <ac:chgData name="Camille FABRE" userId="61a62dbaa4ae00dc" providerId="LiveId" clId="{F2238937-459E-4302-98C0-BA7AFDED2837}" dt="2020-03-16T15:27:49.271" v="1740"/>
          <ac:spMkLst>
            <pc:docMk/>
            <pc:sldMk cId="3906514092" sldId="273"/>
            <ac:spMk id="3" creationId="{985A2996-42DB-4EE4-9F00-9BA42256A37A}"/>
          </ac:spMkLst>
        </pc:spChg>
        <pc:spChg chg="add mod">
          <ac:chgData name="Camille FABRE" userId="61a62dbaa4ae00dc" providerId="LiveId" clId="{F2238937-459E-4302-98C0-BA7AFDED2837}" dt="2020-03-16T15:32:44.833" v="2034" actId="14100"/>
          <ac:spMkLst>
            <pc:docMk/>
            <pc:sldMk cId="3906514092" sldId="273"/>
            <ac:spMk id="9" creationId="{C52E9EB9-71D2-4B76-B76F-F94085F348A4}"/>
          </ac:spMkLst>
        </pc:spChg>
        <pc:spChg chg="add mod">
          <ac:chgData name="Camille FABRE" userId="61a62dbaa4ae00dc" providerId="LiveId" clId="{F2238937-459E-4302-98C0-BA7AFDED2837}" dt="2020-03-16T15:32:42.239" v="2033" actId="14100"/>
          <ac:spMkLst>
            <pc:docMk/>
            <pc:sldMk cId="3906514092" sldId="273"/>
            <ac:spMk id="10" creationId="{C6C5046A-1DFF-4DA2-8F2A-FCD86EFC28E6}"/>
          </ac:spMkLst>
        </pc:spChg>
        <pc:spChg chg="add mod">
          <ac:chgData name="Camille FABRE" userId="61a62dbaa4ae00dc" providerId="LiveId" clId="{F2238937-459E-4302-98C0-BA7AFDED2837}" dt="2020-03-16T15:32:39.337" v="2032" actId="14100"/>
          <ac:spMkLst>
            <pc:docMk/>
            <pc:sldMk cId="3906514092" sldId="273"/>
            <ac:spMk id="11" creationId="{C6DB7961-E39E-48EF-BADD-977865D45931}"/>
          </ac:spMkLst>
        </pc:spChg>
        <pc:spChg chg="add mod">
          <ac:chgData name="Camille FABRE" userId="61a62dbaa4ae00dc" providerId="LiveId" clId="{F2238937-459E-4302-98C0-BA7AFDED2837}" dt="2020-03-16T15:32:48.239" v="2035" actId="14100"/>
          <ac:spMkLst>
            <pc:docMk/>
            <pc:sldMk cId="3906514092" sldId="273"/>
            <ac:spMk id="12" creationId="{D6B12322-2CFD-4422-870D-09D76B8745DD}"/>
          </ac:spMkLst>
        </pc:spChg>
        <pc:picChg chg="add mod">
          <ac:chgData name="Camille FABRE" userId="61a62dbaa4ae00dc" providerId="LiveId" clId="{F2238937-459E-4302-98C0-BA7AFDED2837}" dt="2020-03-16T15:29:27.925" v="1803" actId="1076"/>
          <ac:picMkLst>
            <pc:docMk/>
            <pc:sldMk cId="3906514092" sldId="273"/>
            <ac:picMk id="4" creationId="{7332121F-DF49-4C97-9C1E-957511AB7A73}"/>
          </ac:picMkLst>
        </pc:picChg>
        <pc:inkChg chg="add del">
          <ac:chgData name="Camille FABRE" userId="61a62dbaa4ae00dc" providerId="LiveId" clId="{F2238937-459E-4302-98C0-BA7AFDED2837}" dt="2020-03-16T15:28:17.833" v="1746" actId="9405"/>
          <ac:inkMkLst>
            <pc:docMk/>
            <pc:sldMk cId="3906514092" sldId="273"/>
            <ac:inkMk id="5" creationId="{9F8375D2-2860-4367-AD23-EFB720B69CDC}"/>
          </ac:inkMkLst>
        </pc:inkChg>
        <pc:inkChg chg="add del">
          <ac:chgData name="Camille FABRE" userId="61a62dbaa4ae00dc" providerId="LiveId" clId="{F2238937-459E-4302-98C0-BA7AFDED2837}" dt="2020-03-16T15:33:38.400" v="2036" actId="478"/>
          <ac:inkMkLst>
            <pc:docMk/>
            <pc:sldMk cId="3906514092" sldId="273"/>
            <ac:inkMk id="6" creationId="{E910A78F-F9BF-4297-AC6F-EF401AA182FB}"/>
          </ac:inkMkLst>
        </pc:inkChg>
        <pc:inkChg chg="add del">
          <ac:chgData name="Camille FABRE" userId="61a62dbaa4ae00dc" providerId="LiveId" clId="{F2238937-459E-4302-98C0-BA7AFDED2837}" dt="2020-03-16T15:33:40.766" v="2037" actId="478"/>
          <ac:inkMkLst>
            <pc:docMk/>
            <pc:sldMk cId="3906514092" sldId="273"/>
            <ac:inkMk id="7" creationId="{58853FE6-BFED-42FB-BC37-32E2D0D02F55}"/>
          </ac:inkMkLst>
        </pc:inkChg>
        <pc:inkChg chg="add del">
          <ac:chgData name="Camille FABRE" userId="61a62dbaa4ae00dc" providerId="LiveId" clId="{F2238937-459E-4302-98C0-BA7AFDED2837}" dt="2020-03-16T15:33:43.189" v="2038" actId="478"/>
          <ac:inkMkLst>
            <pc:docMk/>
            <pc:sldMk cId="3906514092" sldId="273"/>
            <ac:inkMk id="8" creationId="{17EE529F-DC60-4564-82A3-6F06762849C1}"/>
          </ac:inkMkLst>
        </pc:inkChg>
        <pc:inkChg chg="add">
          <ac:chgData name="Camille FABRE" userId="61a62dbaa4ae00dc" providerId="LiveId" clId="{F2238937-459E-4302-98C0-BA7AFDED2837}" dt="2020-03-16T15:34:05.598" v="2039" actId="9405"/>
          <ac:inkMkLst>
            <pc:docMk/>
            <pc:sldMk cId="3906514092" sldId="273"/>
            <ac:inkMk id="13" creationId="{9BB1340C-A47D-4B39-BC52-2623050183E0}"/>
          </ac:inkMkLst>
        </pc:inkChg>
        <pc:inkChg chg="add">
          <ac:chgData name="Camille FABRE" userId="61a62dbaa4ae00dc" providerId="LiveId" clId="{F2238937-459E-4302-98C0-BA7AFDED2837}" dt="2020-03-16T15:34:11.297" v="2040" actId="9405"/>
          <ac:inkMkLst>
            <pc:docMk/>
            <pc:sldMk cId="3906514092" sldId="273"/>
            <ac:inkMk id="14" creationId="{E12EA8E4-777D-45A3-BE6D-2EA75F836885}"/>
          </ac:inkMkLst>
        </pc:inkChg>
        <pc:inkChg chg="add">
          <ac:chgData name="Camille FABRE" userId="61a62dbaa4ae00dc" providerId="LiveId" clId="{F2238937-459E-4302-98C0-BA7AFDED2837}" dt="2020-03-16T15:34:16.309" v="2041" actId="9405"/>
          <ac:inkMkLst>
            <pc:docMk/>
            <pc:sldMk cId="3906514092" sldId="273"/>
            <ac:inkMk id="15" creationId="{79DF20D6-CB4E-4BD5-90CB-592F758C7D5B}"/>
          </ac:inkMkLst>
        </pc:inkChg>
      </pc:sldChg>
      <pc:sldChg chg="addSp delSp modSp add">
        <pc:chgData name="Camille FABRE" userId="61a62dbaa4ae00dc" providerId="LiveId" clId="{F2238937-459E-4302-98C0-BA7AFDED2837}" dt="2020-03-16T15:39:28.947" v="2618" actId="20577"/>
        <pc:sldMkLst>
          <pc:docMk/>
          <pc:sldMk cId="3175366404" sldId="274"/>
        </pc:sldMkLst>
        <pc:spChg chg="mod">
          <ac:chgData name="Camille FABRE" userId="61a62dbaa4ae00dc" providerId="LiveId" clId="{F2238937-459E-4302-98C0-BA7AFDED2837}" dt="2020-03-16T15:34:47.563" v="2065" actId="20577"/>
          <ac:spMkLst>
            <pc:docMk/>
            <pc:sldMk cId="3175366404" sldId="274"/>
            <ac:spMk id="2" creationId="{E4E18D8A-B8A6-41D2-8C1D-3A2DFAA9F58E}"/>
          </ac:spMkLst>
        </pc:spChg>
        <pc:spChg chg="mod">
          <ac:chgData name="Camille FABRE" userId="61a62dbaa4ae00dc" providerId="LiveId" clId="{F2238937-459E-4302-98C0-BA7AFDED2837}" dt="2020-03-16T15:39:28.947" v="2618" actId="20577"/>
          <ac:spMkLst>
            <pc:docMk/>
            <pc:sldMk cId="3175366404" sldId="274"/>
            <ac:spMk id="3" creationId="{4D254133-2EEC-439D-9159-E0EB485A6B6E}"/>
          </ac:spMkLst>
        </pc:spChg>
        <pc:grpChg chg="mod">
          <ac:chgData name="Camille FABRE" userId="61a62dbaa4ae00dc" providerId="LiveId" clId="{F2238937-459E-4302-98C0-BA7AFDED2837}" dt="2020-03-16T15:34:37.986" v="2049"/>
          <ac:grpSpMkLst>
            <pc:docMk/>
            <pc:sldMk cId="3175366404" sldId="274"/>
            <ac:grpSpMk id="8" creationId="{69FE2030-6461-4921-B9AE-ECB2C9221689}"/>
          </ac:grpSpMkLst>
        </pc:grpChg>
        <pc:inkChg chg="add del">
          <ac:chgData name="Camille FABRE" userId="61a62dbaa4ae00dc" providerId="LiveId" clId="{F2238937-459E-4302-98C0-BA7AFDED2837}" dt="2020-03-16T15:34:39.906" v="2052" actId="9405"/>
          <ac:inkMkLst>
            <pc:docMk/>
            <pc:sldMk cId="3175366404" sldId="274"/>
            <ac:inkMk id="4" creationId="{9B6FF7ED-F624-482D-B6C8-A1F164403757}"/>
          </ac:inkMkLst>
        </pc:inkChg>
        <pc:inkChg chg="add del">
          <ac:chgData name="Camille FABRE" userId="61a62dbaa4ae00dc" providerId="LiveId" clId="{F2238937-459E-4302-98C0-BA7AFDED2837}" dt="2020-03-16T15:34:39.172" v="2051" actId="9405"/>
          <ac:inkMkLst>
            <pc:docMk/>
            <pc:sldMk cId="3175366404" sldId="274"/>
            <ac:inkMk id="5" creationId="{79BC602B-8306-46CD-8D8C-55C68D51D6FC}"/>
          </ac:inkMkLst>
        </pc:inkChg>
        <pc:inkChg chg="add del mod">
          <ac:chgData name="Camille FABRE" userId="61a62dbaa4ae00dc" providerId="LiveId" clId="{F2238937-459E-4302-98C0-BA7AFDED2837}" dt="2020-03-16T15:34:38.540" v="2050" actId="9405"/>
          <ac:inkMkLst>
            <pc:docMk/>
            <pc:sldMk cId="3175366404" sldId="274"/>
            <ac:inkMk id="6" creationId="{7028DE27-D303-4B96-A418-D979C6D96C73}"/>
          </ac:inkMkLst>
        </pc:inkChg>
        <pc:inkChg chg="add del mod">
          <ac:chgData name="Camille FABRE" userId="61a62dbaa4ae00dc" providerId="LiveId" clId="{F2238937-459E-4302-98C0-BA7AFDED2837}" dt="2020-03-16T15:34:37.986" v="2049"/>
          <ac:inkMkLst>
            <pc:docMk/>
            <pc:sldMk cId="3175366404" sldId="274"/>
            <ac:inkMk id="7" creationId="{C4280F13-29A0-4202-B40B-859783A88BB2}"/>
          </ac:inkMkLst>
        </pc:inkChg>
      </pc:sldChg>
      <pc:sldChg chg="delSp modSp add">
        <pc:chgData name="Camille FABRE" userId="61a62dbaa4ae00dc" providerId="LiveId" clId="{F2238937-459E-4302-98C0-BA7AFDED2837}" dt="2020-03-16T15:39:45.696" v="2675" actId="478"/>
        <pc:sldMkLst>
          <pc:docMk/>
          <pc:sldMk cId="1327934519" sldId="275"/>
        </pc:sldMkLst>
        <pc:spChg chg="mod">
          <ac:chgData name="Camille FABRE" userId="61a62dbaa4ae00dc" providerId="LiveId" clId="{F2238937-459E-4302-98C0-BA7AFDED2837}" dt="2020-03-16T15:39:42.960" v="2674" actId="20577"/>
          <ac:spMkLst>
            <pc:docMk/>
            <pc:sldMk cId="1327934519" sldId="275"/>
            <ac:spMk id="2" creationId="{32B4DF92-ED47-4837-81E7-8E3C4B4AB0D4}"/>
          </ac:spMkLst>
        </pc:spChg>
        <pc:spChg chg="del">
          <ac:chgData name="Camille FABRE" userId="61a62dbaa4ae00dc" providerId="LiveId" clId="{F2238937-459E-4302-98C0-BA7AFDED2837}" dt="2020-03-16T15:39:45.696" v="2675" actId="478"/>
          <ac:spMkLst>
            <pc:docMk/>
            <pc:sldMk cId="1327934519" sldId="275"/>
            <ac:spMk id="3" creationId="{B57F4F84-DC0F-4E95-9C25-08A8BFCE1BE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0CD9BD-9214-4B30-B47E-0DEBD2D99300}" type="datetimeFigureOut">
              <a:rPr lang="fr-FR" smtClean="0"/>
              <a:t>16/03/2020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CCBD9-9298-4794-B383-802F91F37C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03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241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14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393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195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768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346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273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25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6847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2233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3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quizlet.com/join/N37HSZF72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cs typeface="Calibri Light"/>
              </a:rPr>
              <a:t>English </a:t>
            </a:r>
            <a:r>
              <a:rPr lang="de-DE" dirty="0" err="1">
                <a:cs typeface="Calibri Light"/>
              </a:rPr>
              <a:t>class</a:t>
            </a:r>
            <a:endParaRPr lang="de-DE" dirty="0" err="1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>
                <a:cs typeface="Calibri"/>
              </a:rPr>
              <a:t>Monday, March 16th</a:t>
            </a:r>
          </a:p>
          <a:p>
            <a:endParaRPr lang="de-DE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EF589-2A87-4BDD-84D6-0E914A9A4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Résumé des </a:t>
            </a:r>
            <a:r>
              <a:rPr lang="en-US" dirty="0" err="1">
                <a:cs typeface="Calibri Light"/>
              </a:rPr>
              <a:t>épisodes</a:t>
            </a:r>
            <a:r>
              <a:rPr lang="en-US" dirty="0">
                <a:cs typeface="Calibri Light"/>
              </a:rPr>
              <a:t> </a:t>
            </a:r>
            <a:r>
              <a:rPr lang="en-US" dirty="0" err="1">
                <a:cs typeface="Calibri Light"/>
              </a:rPr>
              <a:t>précédents</a:t>
            </a:r>
            <a:r>
              <a:rPr lang="en-US" dirty="0">
                <a:cs typeface="Calibri Light"/>
              </a:rPr>
              <a:t> 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3478B-6E81-4B8D-BD9C-EDBAFA5C7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Je </a:t>
            </a:r>
            <a:r>
              <a:rPr lang="en-US" err="1">
                <a:cs typeface="Calibri"/>
              </a:rPr>
              <a:t>vous</a:t>
            </a:r>
            <a:r>
              <a:rPr lang="en-US" dirty="0">
                <a:cs typeface="Calibri"/>
              </a:rPr>
              <a:t> ai </a:t>
            </a:r>
            <a:r>
              <a:rPr lang="en-US">
                <a:cs typeface="Calibri"/>
              </a:rPr>
              <a:t>présenté les objectifs de la séquence.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Nous avons travaillé sur un document au sujet de la famille du Prince William. </a:t>
            </a:r>
            <a:endParaRPr lang="en-US"/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r>
              <a:rPr lang="en-US">
                <a:cs typeface="Calibri"/>
              </a:rPr>
              <a:t>Nous avons relevé le vocabulaire de la famille se trouvant dans le document.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40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774198-97DD-4909-BC17-6847D9465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cs typeface="Calibri Light"/>
              </a:rPr>
              <a:t>Devoirs demandés pour la séance de ce lundi</a:t>
            </a:r>
            <a:endParaRPr lang="fr-FR" dirty="0">
              <a:cs typeface="Calibri Ligh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6C44D7-847D-479A-97D7-F484AF8F9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FR">
                <a:cs typeface="Calibri" panose="020F0502020204030204"/>
              </a:rPr>
              <a:t>Je vous avais demandé de compléter le tableau des membres de la famille avec de nouveaux mots.</a:t>
            </a:r>
          </a:p>
          <a:p>
            <a:pPr marL="0" indent="0">
              <a:buNone/>
            </a:pPr>
            <a:endParaRPr lang="fr-FR" dirty="0">
              <a:cs typeface="Calibri" panose="020F0502020204030204"/>
            </a:endParaRPr>
          </a:p>
          <a:p>
            <a:pPr marL="0" indent="0">
              <a:buNone/>
            </a:pPr>
            <a:r>
              <a:rPr lang="fr-FR" dirty="0">
                <a:cs typeface="Calibri" panose="020F0502020204030204"/>
              </a:rPr>
              <a:t>Sur les pages suivantes, je vous dirige directement vers l'intégralité du </a:t>
            </a:r>
            <a:r>
              <a:rPr lang="fr-FR">
                <a:cs typeface="Calibri" panose="020F0502020204030204"/>
              </a:rPr>
              <a:t>vocabulaire nécessaire.</a:t>
            </a:r>
            <a:endParaRPr lang="fr-FR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74558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8BAA7-EADD-4D64-8E56-F0843598C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4332741"/>
          </a:xfrm>
        </p:spPr>
        <p:txBody>
          <a:bodyPr>
            <a:normAutofit/>
          </a:bodyPr>
          <a:lstStyle/>
          <a:p>
            <a:r>
              <a:rPr lang="en-US" sz="4100" dirty="0">
                <a:cs typeface="Calibri Light"/>
              </a:rPr>
              <a:t>Vous allez commencer par </a:t>
            </a:r>
            <a:r>
              <a:rPr lang="en-US" sz="4100" dirty="0" err="1">
                <a:cs typeface="Calibri Light"/>
              </a:rPr>
              <a:t>réviser</a:t>
            </a:r>
            <a:r>
              <a:rPr lang="en-US" sz="4100" dirty="0">
                <a:cs typeface="Calibri Light"/>
              </a:rPr>
              <a:t> le </a:t>
            </a:r>
            <a:r>
              <a:rPr lang="en-US" sz="4100" dirty="0" err="1">
                <a:cs typeface="Calibri Light"/>
              </a:rPr>
              <a:t>vocabulaire</a:t>
            </a:r>
            <a:r>
              <a:rPr lang="en-US" sz="4100" dirty="0">
                <a:cs typeface="Calibri Light"/>
              </a:rPr>
              <a:t> grâce au site Quizlet.</a:t>
            </a:r>
            <a:br>
              <a:rPr lang="en-US" sz="4100" dirty="0">
                <a:cs typeface="Calibri Light"/>
              </a:rPr>
            </a:br>
            <a:br>
              <a:rPr lang="en-US" sz="4100" dirty="0">
                <a:cs typeface="Calibri Light"/>
              </a:rPr>
            </a:br>
            <a:r>
              <a:rPr lang="en-US" sz="4100" dirty="0" err="1">
                <a:cs typeface="Calibri Light"/>
              </a:rPr>
              <a:t>Lisez</a:t>
            </a:r>
            <a:r>
              <a:rPr lang="en-US" sz="4100" dirty="0">
                <a:cs typeface="Calibri Light"/>
              </a:rPr>
              <a:t> la suite pour </a:t>
            </a:r>
            <a:r>
              <a:rPr lang="en-US" sz="4100" dirty="0" err="1">
                <a:cs typeface="Calibri Light"/>
              </a:rPr>
              <a:t>connaître</a:t>
            </a:r>
            <a:r>
              <a:rPr lang="en-US" sz="4100" dirty="0">
                <a:cs typeface="Calibri Light"/>
              </a:rPr>
              <a:t> la </a:t>
            </a:r>
            <a:r>
              <a:rPr lang="en-US" sz="4100" dirty="0" err="1">
                <a:cs typeface="Calibri Light"/>
              </a:rPr>
              <a:t>marche</a:t>
            </a:r>
            <a:r>
              <a:rPr lang="en-US" sz="4100" dirty="0">
                <a:cs typeface="Calibri Light"/>
              </a:rPr>
              <a:t> à </a:t>
            </a:r>
            <a:r>
              <a:rPr lang="en-US" sz="4100" dirty="0" err="1">
                <a:cs typeface="Calibri Light"/>
              </a:rPr>
              <a:t>suivre</a:t>
            </a:r>
            <a:r>
              <a:rPr lang="en-US" sz="4100" dirty="0">
                <a:cs typeface="Calibri Light"/>
              </a:rPr>
              <a:t> </a:t>
            </a:r>
            <a:r>
              <a:rPr lang="en-US" sz="4100" dirty="0" err="1">
                <a:cs typeface="Calibri Light"/>
              </a:rPr>
              <a:t>une</a:t>
            </a:r>
            <a:r>
              <a:rPr lang="en-US" sz="4100" dirty="0">
                <a:cs typeface="Calibri Light"/>
              </a:rPr>
              <a:t> </a:t>
            </a:r>
            <a:r>
              <a:rPr lang="en-US" sz="4100" dirty="0" err="1">
                <a:cs typeface="Calibri Light"/>
              </a:rPr>
              <a:t>fois</a:t>
            </a:r>
            <a:r>
              <a:rPr lang="en-US" sz="4100" dirty="0">
                <a:cs typeface="Calibri Light"/>
              </a:rPr>
              <a:t> sur le site.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91B0E-31AA-421C-B4A4-2D02689E7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en-US" sz="2400">
              <a:cs typeface="Calibri" panose="020F0502020204030204"/>
            </a:endParaRPr>
          </a:p>
          <a:p>
            <a:pPr marL="0" indent="0">
              <a:buNone/>
            </a:pPr>
            <a:endParaRPr lang="en-US" sz="2400">
              <a:cs typeface="Calibri" panose="020F050202020403020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rgbClr val="4A62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D2269E3A-8F18-4E4C-B620-5471814DE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4442" y="3177196"/>
            <a:ext cx="1462088" cy="50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559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818F5-7B12-4D5F-A5A7-2AA743AA5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1) </a:t>
            </a:r>
            <a:r>
              <a:rPr lang="en-US" dirty="0" err="1">
                <a:cs typeface="Calibri Light"/>
              </a:rPr>
              <a:t>Révisez</a:t>
            </a:r>
            <a:r>
              <a:rPr lang="en-US" dirty="0">
                <a:cs typeface="Calibri Light"/>
              </a:rPr>
              <a:t> la </a:t>
            </a:r>
            <a:r>
              <a:rPr lang="en-US" dirty="0" err="1">
                <a:cs typeface="Calibri Light"/>
              </a:rPr>
              <a:t>liste</a:t>
            </a:r>
            <a:r>
              <a:rPr lang="en-US" dirty="0">
                <a:cs typeface="Calibri Light"/>
              </a:rPr>
              <a:t> de </a:t>
            </a:r>
            <a:r>
              <a:rPr lang="en-US" dirty="0" err="1">
                <a:cs typeface="Calibri Light"/>
              </a:rPr>
              <a:t>vocabulaire</a:t>
            </a:r>
            <a:r>
              <a:rPr lang="en-US" dirty="0">
                <a:cs typeface="Calibri Light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929415-640D-4D30-AE3D-88106D0EE1BB}"/>
              </a:ext>
            </a:extLst>
          </p:cNvPr>
          <p:cNvSpPr txBox="1"/>
          <p:nvPr/>
        </p:nvSpPr>
        <p:spPr>
          <a:xfrm>
            <a:off x="833582" y="6236855"/>
            <a:ext cx="903547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L'icône                            vous permet d'écouter la prononciation des mots en anglais.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6DC9E6F3-A5FB-4114-B17D-0D0D8ED690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5410" y="6259368"/>
            <a:ext cx="381000" cy="34290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20B52CEE-690C-4049-94A5-0FF505C911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1804987"/>
            <a:ext cx="9067800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983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9F355-2865-4372-8E9E-D3F70042B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2) Vérifiez que vous vous souvenez de la liste avec les cartes.</a:t>
            </a:r>
            <a:endParaRPr lang="en-US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4AF384EA-2777-4911-8380-77DCE702AF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0017" y="1825625"/>
            <a:ext cx="737196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856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CF85F-81B9-464A-AC9A-218B2B0F3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3) Utilisez successivement les autres fonctions </a:t>
            </a:r>
            <a:r>
              <a:rPr lang="en-US">
                <a:cs typeface="Calibri Light"/>
              </a:rPr>
              <a:t>pour parfaire vos connaissances. </a:t>
            </a:r>
            <a:endParaRPr lang="en-US"/>
          </a:p>
        </p:txBody>
      </p:sp>
      <p:pic>
        <p:nvPicPr>
          <p:cNvPr id="4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2056BE0-F6B5-4380-9DB2-22235C9063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6757" y="2135981"/>
            <a:ext cx="2205759" cy="41116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817ABA-DA7A-448F-AE1A-5F7F6E9EB60B}"/>
              </a:ext>
            </a:extLst>
          </p:cNvPr>
          <p:cNvSpPr txBox="1"/>
          <p:nvPr/>
        </p:nvSpPr>
        <p:spPr>
          <a:xfrm>
            <a:off x="4227945" y="2138218"/>
            <a:ext cx="7118927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cs typeface="Calibri"/>
              </a:rPr>
              <a:t>Astuce </a:t>
            </a:r>
            <a:r>
              <a:rPr lang="en-US" sz="3200">
                <a:cs typeface="Calibri"/>
              </a:rPr>
              <a:t>: Pour acquérir le vocabulaire, reviens-y régulièrement. </a:t>
            </a:r>
            <a:endParaRPr lang="en-US" sz="3200" dirty="0">
              <a:cs typeface="Calibri"/>
            </a:endParaRPr>
          </a:p>
          <a:p>
            <a:endParaRPr lang="en-US" sz="3200" dirty="0">
              <a:cs typeface="Calibri"/>
            </a:endParaRPr>
          </a:p>
          <a:p>
            <a:r>
              <a:rPr lang="en-US" sz="3200" dirty="0">
                <a:cs typeface="Calibri"/>
              </a:rPr>
              <a:t>Pour cette fois, je te suggère de tester </a:t>
            </a:r>
            <a:r>
              <a:rPr lang="en-US" sz="3200">
                <a:cs typeface="Calibri"/>
              </a:rPr>
              <a:t>toutes les activités pendant l'équivalent d'une séance d'anglais (55 minutes).</a:t>
            </a:r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8139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B5424-4275-4C94-BBC6-627DDE472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 Light"/>
              </a:rPr>
              <a:t>4) Rejoignez Quizlet grâce à ce lien et lancez-vous !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AC123-22CC-49E8-838A-354128D9E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+mn-lt"/>
                <a:cs typeface="+mn-lt"/>
                <a:hlinkClick r:id="rId2"/>
              </a:rPr>
              <a:t>https://quizlet.com/join/N37HSZF72</a:t>
            </a:r>
            <a:endParaRPr lang="fr-FR"/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2452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519</Words>
  <Application>Microsoft Office PowerPoint</Application>
  <PresentationFormat>Grand écran</PresentationFormat>
  <Paragraphs>71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Thème Office</vt:lpstr>
      <vt:lpstr>Office Theme</vt:lpstr>
      <vt:lpstr>English class</vt:lpstr>
      <vt:lpstr>Résumé des épisodes précédents :</vt:lpstr>
      <vt:lpstr>Devoirs demandés pour la séance de ce lundi</vt:lpstr>
      <vt:lpstr>Vous allez commencer par réviser le vocabulaire grâce au site Quizlet.  Lisez la suite pour connaître la marche à suivre une fois sur le site.</vt:lpstr>
      <vt:lpstr>1) Révisez la liste de vocabulaire.</vt:lpstr>
      <vt:lpstr>2) Vérifiez que vous vous souvenez de la liste avec les cartes.</vt:lpstr>
      <vt:lpstr>3) Utilisez successivement les autres fonctions pour parfaire vos connaissances. </vt:lpstr>
      <vt:lpstr>4) Rejoignez Quizlet grâce à ce lien et lancez-vous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c</dc:title>
  <dc:creator/>
  <cp:lastModifiedBy>Camille FABRE</cp:lastModifiedBy>
  <cp:revision>91</cp:revision>
  <dcterms:created xsi:type="dcterms:W3CDTF">2020-03-16T08:52:28Z</dcterms:created>
  <dcterms:modified xsi:type="dcterms:W3CDTF">2020-03-16T20:02:55Z</dcterms:modified>
</cp:coreProperties>
</file>