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7" r:id="rId2"/>
    <p:sldId id="290" r:id="rId3"/>
    <p:sldId id="281" r:id="rId4"/>
    <p:sldId id="271" r:id="rId5"/>
    <p:sldId id="291" r:id="rId6"/>
    <p:sldId id="258" r:id="rId7"/>
    <p:sldId id="270" r:id="rId8"/>
    <p:sldId id="261" r:id="rId9"/>
    <p:sldId id="268" r:id="rId10"/>
    <p:sldId id="269" r:id="rId11"/>
    <p:sldId id="264" r:id="rId12"/>
    <p:sldId id="262" r:id="rId13"/>
    <p:sldId id="265" r:id="rId14"/>
    <p:sldId id="260" r:id="rId15"/>
    <p:sldId id="266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2" r:id="rId26"/>
    <p:sldId id="283" r:id="rId27"/>
    <p:sldId id="284" r:id="rId28"/>
    <p:sldId id="286" r:id="rId29"/>
    <p:sldId id="287" r:id="rId30"/>
    <p:sldId id="289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B32D7D-D7E5-4CB5-B6B3-4588A1378E77}" v="10" dt="2020-04-07T13:20:53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FABRE" userId="61a62dbaa4ae00dc" providerId="LiveId" clId="{04B32D7D-D7E5-4CB5-B6B3-4588A1378E77}"/>
    <pc:docChg chg="undo custSel addSld delSld modSld">
      <pc:chgData name="Camille FABRE" userId="61a62dbaa4ae00dc" providerId="LiveId" clId="{04B32D7D-D7E5-4CB5-B6B3-4588A1378E77}" dt="2020-04-07T13:20:53.622" v="135" actId="207"/>
      <pc:docMkLst>
        <pc:docMk/>
      </pc:docMkLst>
      <pc:sldChg chg="del">
        <pc:chgData name="Camille FABRE" userId="61a62dbaa4ae00dc" providerId="LiveId" clId="{04B32D7D-D7E5-4CB5-B6B3-4588A1378E77}" dt="2020-04-06T17:50:23.323" v="1" actId="47"/>
        <pc:sldMkLst>
          <pc:docMk/>
          <pc:sldMk cId="3784089036" sldId="256"/>
        </pc:sldMkLst>
      </pc:sldChg>
      <pc:sldChg chg="addSp modSp add">
        <pc:chgData name="Camille FABRE" userId="61a62dbaa4ae00dc" providerId="LiveId" clId="{04B32D7D-D7E5-4CB5-B6B3-4588A1378E77}" dt="2020-04-06T17:57:58.309" v="133" actId="404"/>
        <pc:sldMkLst>
          <pc:docMk/>
          <pc:sldMk cId="2280615845" sldId="257"/>
        </pc:sldMkLst>
        <pc:spChg chg="mod">
          <ac:chgData name="Camille FABRE" userId="61a62dbaa4ae00dc" providerId="LiveId" clId="{04B32D7D-D7E5-4CB5-B6B3-4588A1378E77}" dt="2020-04-06T17:50:29.129" v="3" actId="20577"/>
          <ac:spMkLst>
            <pc:docMk/>
            <pc:sldMk cId="2280615845" sldId="257"/>
            <ac:spMk id="2" creationId="{00000000-0000-0000-0000-000000000000}"/>
          </ac:spMkLst>
        </pc:spChg>
        <pc:spChg chg="add mod">
          <ac:chgData name="Camille FABRE" userId="61a62dbaa4ae00dc" providerId="LiveId" clId="{04B32D7D-D7E5-4CB5-B6B3-4588A1378E77}" dt="2020-04-06T17:57:58.309" v="133" actId="404"/>
          <ac:spMkLst>
            <pc:docMk/>
            <pc:sldMk cId="2280615845" sldId="257"/>
            <ac:spMk id="5" creationId="{6E4F8728-BA4A-4049-922E-EDB0D43F01E1}"/>
          </ac:spMkLst>
        </pc:spChg>
        <pc:picChg chg="add mod">
          <ac:chgData name="Camille FABRE" userId="61a62dbaa4ae00dc" providerId="LiveId" clId="{04B32D7D-D7E5-4CB5-B6B3-4588A1378E77}" dt="2020-04-06T17:56:39.396" v="124" actId="1076"/>
          <ac:picMkLst>
            <pc:docMk/>
            <pc:sldMk cId="2280615845" sldId="257"/>
            <ac:picMk id="4" creationId="{C1774CB0-DFAD-4EE9-B13B-EE0A8AF7A502}"/>
          </ac:picMkLst>
        </pc:picChg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2628402226" sldId="258"/>
        </pc:sldMkLst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3991873807" sldId="260"/>
        </pc:sldMkLst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4145259480" sldId="261"/>
        </pc:sldMkLst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3180419587" sldId="262"/>
        </pc:sldMkLst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4148124614" sldId="264"/>
        </pc:sldMkLst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868814824" sldId="265"/>
        </pc:sldMkLst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1231054822" sldId="266"/>
        </pc:sldMkLst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648847873" sldId="268"/>
        </pc:sldMkLst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1102235626" sldId="269"/>
        </pc:sldMkLst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3856785770" sldId="270"/>
        </pc:sldMkLst>
      </pc:sldChg>
      <pc:sldChg chg="modSp add">
        <pc:chgData name="Camille FABRE" userId="61a62dbaa4ae00dc" providerId="LiveId" clId="{04B32D7D-D7E5-4CB5-B6B3-4588A1378E77}" dt="2020-04-06T17:52:39.426" v="27" actId="20577"/>
        <pc:sldMkLst>
          <pc:docMk/>
          <pc:sldMk cId="958132850" sldId="271"/>
        </pc:sldMkLst>
        <pc:spChg chg="mod">
          <ac:chgData name="Camille FABRE" userId="61a62dbaa4ae00dc" providerId="LiveId" clId="{04B32D7D-D7E5-4CB5-B6B3-4588A1378E77}" dt="2020-04-06T17:52:39.426" v="27" actId="20577"/>
          <ac:spMkLst>
            <pc:docMk/>
            <pc:sldMk cId="958132850" sldId="271"/>
            <ac:spMk id="3" creationId="{994991FA-B5BE-4541-A62A-A2732AF9E575}"/>
          </ac:spMkLst>
        </pc:spChg>
        <pc:spChg chg="mod">
          <ac:chgData name="Camille FABRE" userId="61a62dbaa4ae00dc" providerId="LiveId" clId="{04B32D7D-D7E5-4CB5-B6B3-4588A1378E77}" dt="2020-04-06T17:52:03.684" v="22" actId="1076"/>
          <ac:spMkLst>
            <pc:docMk/>
            <pc:sldMk cId="958132850" sldId="271"/>
            <ac:spMk id="4" creationId="{BA7586DC-ED75-421F-8F89-17AA78CC7498}"/>
          </ac:spMkLst>
        </pc:spChg>
        <pc:cxnChg chg="mod">
          <ac:chgData name="Camille FABRE" userId="61a62dbaa4ae00dc" providerId="LiveId" clId="{04B32D7D-D7E5-4CB5-B6B3-4588A1378E77}" dt="2020-04-06T17:52:06.408" v="23" actId="1076"/>
          <ac:cxnSpMkLst>
            <pc:docMk/>
            <pc:sldMk cId="958132850" sldId="271"/>
            <ac:cxnSpMk id="9" creationId="{E927A1FD-CA36-402F-BF1C-6292A07AAE6C}"/>
          </ac:cxnSpMkLst>
        </pc:cxnChg>
      </pc:sldChg>
      <pc:sldChg chg="modSp add">
        <pc:chgData name="Camille FABRE" userId="61a62dbaa4ae00dc" providerId="LiveId" clId="{04B32D7D-D7E5-4CB5-B6B3-4588A1378E77}" dt="2020-04-06T17:53:00.865" v="38" actId="20577"/>
        <pc:sldMkLst>
          <pc:docMk/>
          <pc:sldMk cId="392754589" sldId="272"/>
        </pc:sldMkLst>
        <pc:spChg chg="mod">
          <ac:chgData name="Camille FABRE" userId="61a62dbaa4ae00dc" providerId="LiveId" clId="{04B32D7D-D7E5-4CB5-B6B3-4588A1378E77}" dt="2020-04-06T17:53:00.865" v="38" actId="20577"/>
          <ac:spMkLst>
            <pc:docMk/>
            <pc:sldMk cId="392754589" sldId="272"/>
            <ac:spMk id="2" creationId="{AAC95E90-E3DB-40BD-881C-D9F8F941AA74}"/>
          </ac:spMkLst>
        </pc:spChg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84739673" sldId="273"/>
        </pc:sldMkLst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3279301762" sldId="274"/>
        </pc:sldMkLst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3099049386" sldId="275"/>
        </pc:sldMkLst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3489420279" sldId="276"/>
        </pc:sldMkLst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3136364651" sldId="277"/>
        </pc:sldMkLst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3795176737" sldId="278"/>
        </pc:sldMkLst>
      </pc:sldChg>
      <pc:sldChg chg="modSp add">
        <pc:chgData name="Camille FABRE" userId="61a62dbaa4ae00dc" providerId="LiveId" clId="{04B32D7D-D7E5-4CB5-B6B3-4588A1378E77}" dt="2020-04-07T13:20:53.622" v="135" actId="207"/>
        <pc:sldMkLst>
          <pc:docMk/>
          <pc:sldMk cId="3094065892" sldId="279"/>
        </pc:sldMkLst>
        <pc:spChg chg="mod">
          <ac:chgData name="Camille FABRE" userId="61a62dbaa4ae00dc" providerId="LiveId" clId="{04B32D7D-D7E5-4CB5-B6B3-4588A1378E77}" dt="2020-04-07T13:20:53.622" v="135" actId="207"/>
          <ac:spMkLst>
            <pc:docMk/>
            <pc:sldMk cId="3094065892" sldId="279"/>
            <ac:spMk id="4" creationId="{13A5F016-6383-4D01-AEA4-1C5E5DF3DD69}"/>
          </ac:spMkLst>
        </pc:spChg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1298948297" sldId="280"/>
        </pc:sldMkLst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1281498430" sldId="281"/>
        </pc:sldMkLst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2889158328" sldId="282"/>
        </pc:sldMkLst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1209277646" sldId="283"/>
        </pc:sldMkLst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146800950" sldId="284"/>
        </pc:sldMkLst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1128596775" sldId="286"/>
        </pc:sldMkLst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34332338" sldId="287"/>
        </pc:sldMkLst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3505554224" sldId="289"/>
        </pc:sldMkLst>
      </pc:sldChg>
      <pc:sldChg chg="modSp add">
        <pc:chgData name="Camille FABRE" userId="61a62dbaa4ae00dc" providerId="LiveId" clId="{04B32D7D-D7E5-4CB5-B6B3-4588A1378E77}" dt="2020-04-06T17:53:39.440" v="104" actId="20577"/>
        <pc:sldMkLst>
          <pc:docMk/>
          <pc:sldMk cId="3532676748" sldId="290"/>
        </pc:sldMkLst>
        <pc:spChg chg="mod">
          <ac:chgData name="Camille FABRE" userId="61a62dbaa4ae00dc" providerId="LiveId" clId="{04B32D7D-D7E5-4CB5-B6B3-4588A1378E77}" dt="2020-04-06T17:53:39.440" v="104" actId="20577"/>
          <ac:spMkLst>
            <pc:docMk/>
            <pc:sldMk cId="3532676748" sldId="290"/>
            <ac:spMk id="4" creationId="{6E8AE42A-F5A2-4E1D-BB7C-E2F698FB3285}"/>
          </ac:spMkLst>
        </pc:spChg>
      </pc:sldChg>
      <pc:sldChg chg="add">
        <pc:chgData name="Camille FABRE" userId="61a62dbaa4ae00dc" providerId="LiveId" clId="{04B32D7D-D7E5-4CB5-B6B3-4588A1378E77}" dt="2020-04-06T17:50:21.305" v="0"/>
        <pc:sldMkLst>
          <pc:docMk/>
          <pc:sldMk cId="8562427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89552-3D80-4E0D-B19B-E2A1B03854D1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FD68E-69F8-486C-8ABA-29D3762DBF2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60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A42D-C7DB-4309-93E4-3C178CC00731}" type="datetime1">
              <a:rPr lang="de-DE" smtClean="0"/>
              <a:t>07.04.2020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9C29-4A48-4539-B631-B59BCB67D700}" type="datetime1">
              <a:rPr lang="de-DE" smtClean="0"/>
              <a:t>07.04.2020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DF097-2D56-42C8-BAD1-1C4797C965CF}" type="datetime1">
              <a:rPr lang="de-DE" smtClean="0"/>
              <a:t>07.04.2020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C6D8-0DC4-4E61-B90C-57021C32CC71}" type="datetime1">
              <a:rPr lang="de-DE" smtClean="0"/>
              <a:t>07.04.2020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0ED4-4857-46F1-BA8F-5BA1F4859F06}" type="datetime1">
              <a:rPr lang="de-DE" smtClean="0"/>
              <a:t>07.04.2020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C6D4-0C05-441F-B912-3986E7D5140F}" type="datetime1">
              <a:rPr lang="de-DE" smtClean="0"/>
              <a:t>07.04.2020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4DE2-FB7A-4BED-B0BC-1ADF63EF4DE1}" type="datetime1">
              <a:rPr lang="de-DE" smtClean="0"/>
              <a:t>07.04.2020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9957-49D7-4E55-9008-1BF94AB59867}" type="datetime1">
              <a:rPr lang="de-DE" smtClean="0"/>
              <a:t>07.04.2020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8E1B-1D69-4D67-A798-A6AE548A4704}" type="datetime1">
              <a:rPr lang="de-DE" smtClean="0"/>
              <a:t>07.04.2020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6EFC-CF7B-441B-9823-5A837D22561F}" type="datetime1">
              <a:rPr lang="de-DE" smtClean="0"/>
              <a:t>07.04.2020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A8E4-77DD-4202-8BD1-9E127BF05CA8}" type="datetime1">
              <a:rPr lang="de-DE" smtClean="0"/>
              <a:t>07.04.2020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91F98-0C30-40D3-8658-D26B1684DCFB}" type="datetime1">
              <a:rPr lang="de-DE" smtClean="0"/>
              <a:t>07.04.2020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dreference.com/" TargetMode="External"/><Relationship Id="rId2" Type="http://schemas.openxmlformats.org/officeDocument/2006/relationships/hyperlink" Target="http://blog.ac-versailles.fr/myonlineenglishclass/index.php/category/6%C2%B04-S%C3%A9ances-en-lign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izlet.com/join/N37HSZF72" TargetMode="External"/><Relationship Id="rId4" Type="http://schemas.openxmlformats.org/officeDocument/2006/relationships/hyperlink" Target="https://quizlet.com/_87ogs3?x=1jqt&amp;i=1bcklw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26" Type="http://schemas.openxmlformats.org/officeDocument/2006/relationships/slide" Target="slide3.xml"/><Relationship Id="rId3" Type="http://schemas.openxmlformats.org/officeDocument/2006/relationships/slide" Target="slide6.xml"/><Relationship Id="rId21" Type="http://schemas.openxmlformats.org/officeDocument/2006/relationships/slide" Target="slide25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5" Type="http://schemas.openxmlformats.org/officeDocument/2006/relationships/slide" Target="slide29.xml"/><Relationship Id="rId2" Type="http://schemas.openxmlformats.org/officeDocument/2006/relationships/slide" Target="slide5.xml"/><Relationship Id="rId16" Type="http://schemas.openxmlformats.org/officeDocument/2006/relationships/slide" Target="slide20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24" Type="http://schemas.openxmlformats.org/officeDocument/2006/relationships/slide" Target="slide28.xml"/><Relationship Id="rId5" Type="http://schemas.openxmlformats.org/officeDocument/2006/relationships/slide" Target="slide9.xml"/><Relationship Id="rId15" Type="http://schemas.openxmlformats.org/officeDocument/2006/relationships/slide" Target="slide19.xml"/><Relationship Id="rId23" Type="http://schemas.openxmlformats.org/officeDocument/2006/relationships/slide" Target="slide27.xml"/><Relationship Id="rId10" Type="http://schemas.openxmlformats.org/officeDocument/2006/relationships/slide" Target="slide14.xml"/><Relationship Id="rId19" Type="http://schemas.openxmlformats.org/officeDocument/2006/relationships/slide" Target="slide23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18.xml"/><Relationship Id="rId22" Type="http://schemas.openxmlformats.org/officeDocument/2006/relationships/slide" Target="slide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5.xml"/><Relationship Id="rId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>
                <a:solidFill>
                  <a:srgbClr val="FF66FF"/>
                </a:solidFill>
                <a:latin typeface="Comic Sans MS" panose="030F0702030302020204" pitchFamily="66" charset="0"/>
              </a:rPr>
              <a:t>6°4</a:t>
            </a:r>
            <a:br>
              <a:rPr lang="de-DE">
                <a:latin typeface="Comic Sans MS" panose="030F0702030302020204" pitchFamily="66" charset="0"/>
              </a:rPr>
            </a:br>
            <a:r>
              <a:rPr lang="de-DE">
                <a:latin typeface="Comic Sans MS" panose="030F0702030302020204" pitchFamily="66" charset="0"/>
              </a:rPr>
              <a:t>English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err="1">
                <a:latin typeface="Comic Sans MS" panose="030F0702030302020204" pitchFamily="66" charset="0"/>
              </a:rPr>
              <a:t>Semaine</a:t>
            </a:r>
            <a:r>
              <a:rPr lang="de-DE">
                <a:latin typeface="Comic Sans MS" panose="030F0702030302020204" pitchFamily="66" charset="0"/>
              </a:rPr>
              <a:t> du 20 </a:t>
            </a:r>
            <a:r>
              <a:rPr lang="de-DE" err="1">
                <a:latin typeface="Comic Sans MS" panose="030F0702030302020204" pitchFamily="66" charset="0"/>
              </a:rPr>
              <a:t>avril</a:t>
            </a:r>
            <a:endParaRPr lang="de-DE">
              <a:latin typeface="Comic Sans MS" panose="030F0702030302020204" pitchFamily="66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774CB0-DFAD-4EE9-B13B-EE0A8AF7A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2700"/>
            <a:ext cx="2978870" cy="2415300"/>
          </a:xfrm>
          <a:prstGeom prst="rect">
            <a:avLst/>
          </a:prstGeom>
        </p:spPr>
      </p:pic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6E4F8728-BA4A-4049-922E-EDB0D43F01E1}"/>
              </a:ext>
            </a:extLst>
          </p:cNvPr>
          <p:cNvSpPr/>
          <p:nvPr/>
        </p:nvSpPr>
        <p:spPr>
          <a:xfrm>
            <a:off x="2045617" y="3884679"/>
            <a:ext cx="1574276" cy="136688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b="1">
                <a:latin typeface="A little sunshine" panose="02000603000000000000" pitchFamily="2" charset="0"/>
                <a:ea typeface="A little sunshine" panose="02000603000000000000" pitchFamily="2" charset="0"/>
              </a:rPr>
              <a:t>Hello!</a:t>
            </a:r>
          </a:p>
        </p:txBody>
      </p:sp>
    </p:spTree>
    <p:extLst>
      <p:ext uri="{BB962C8B-B14F-4D97-AF65-F5344CB8AC3E}">
        <p14:creationId xmlns:p14="http://schemas.microsoft.com/office/powerpoint/2010/main" val="2280615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D5B280-FCF1-4A9B-A7CE-4244BBCA6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95"/>
            <a:ext cx="10515600" cy="51883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40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D16ACEF-DE7D-42FF-8A2C-EA0503B895C4}"/>
              </a:ext>
            </a:extLst>
          </p:cNvPr>
          <p:cNvGraphicFramePr>
            <a:graphicFrameLocks noGrp="1"/>
          </p:cNvGraphicFramePr>
          <p:nvPr/>
        </p:nvGraphicFramePr>
        <p:xfrm>
          <a:off x="338328" y="542738"/>
          <a:ext cx="11320272" cy="5772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4752">
                  <a:extLst>
                    <a:ext uri="{9D8B030D-6E8A-4147-A177-3AD203B41FA5}">
                      <a16:colId xmlns:a16="http://schemas.microsoft.com/office/drawing/2014/main" val="3178007645"/>
                    </a:ext>
                  </a:extLst>
                </a:gridCol>
                <a:gridCol w="6437376">
                  <a:extLst>
                    <a:ext uri="{9D8B030D-6E8A-4147-A177-3AD203B41FA5}">
                      <a16:colId xmlns:a16="http://schemas.microsoft.com/office/drawing/2014/main" val="3093825359"/>
                    </a:ext>
                  </a:extLst>
                </a:gridCol>
                <a:gridCol w="3438144">
                  <a:extLst>
                    <a:ext uri="{9D8B030D-6E8A-4147-A177-3AD203B41FA5}">
                      <a16:colId xmlns:a16="http://schemas.microsoft.com/office/drawing/2014/main" val="3598088245"/>
                    </a:ext>
                  </a:extLst>
                </a:gridCol>
              </a:tblGrid>
              <a:tr h="4396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latin typeface="Comic Sans MS" panose="030F0702030302020204" pitchFamily="66" charset="0"/>
                        </a:rPr>
                        <a:t>catégories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highlight>
                            <a:srgbClr val="00FF00"/>
                          </a:highlight>
                          <a:latin typeface="Comic Sans MS" panose="030F0702030302020204" pitchFamily="66" charset="0"/>
                        </a:rPr>
                        <a:t>autres mots anglais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latin typeface="Comic Sans MS" panose="030F0702030302020204" pitchFamily="66" charset="0"/>
                        </a:rPr>
                        <a:t>traduction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15890"/>
                  </a:ext>
                </a:extLst>
              </a:tr>
              <a:tr h="43792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latin typeface="Comic Sans MS" panose="030F0702030302020204" pitchFamily="66" charset="0"/>
                        </a:rPr>
                        <a:t>verbes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play</a:t>
                      </a:r>
                      <a:r>
                        <a:rPr lang="fr-FR" sz="17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70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(I </a:t>
                      </a:r>
                      <a:r>
                        <a:rPr lang="fr-FR" sz="170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play</a:t>
                      </a:r>
                      <a:r>
                        <a:rPr lang="fr-FR" sz="170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fr-FR" sz="170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fr-FR" sz="170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70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play</a:t>
                      </a:r>
                      <a:r>
                        <a:rPr lang="fr-FR" sz="170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fr-FR" sz="170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he</a:t>
                      </a:r>
                      <a:r>
                        <a:rPr lang="fr-FR" sz="170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70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play</a:t>
                      </a:r>
                      <a:r>
                        <a:rPr lang="fr-FR" sz="1700" b="1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fr-FR" sz="170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fr-FR" sz="170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we</a:t>
                      </a:r>
                      <a:r>
                        <a:rPr lang="fr-FR" sz="170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70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play</a:t>
                      </a:r>
                      <a:r>
                        <a:rPr lang="fr-FR" sz="170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fr-FR" sz="170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fr-FR" sz="170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70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play</a:t>
                      </a:r>
                      <a:r>
                        <a:rPr lang="fr-FR" sz="170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fr-FR" sz="170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they</a:t>
                      </a:r>
                      <a:r>
                        <a:rPr lang="fr-FR" sz="170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700" err="1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play</a:t>
                      </a:r>
                      <a:r>
                        <a:rPr lang="fr-FR" sz="170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charm</a:t>
                      </a:r>
                      <a:endParaRPr lang="fr-FR" sz="17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love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listen</a:t>
                      </a:r>
                      <a:endParaRPr lang="fr-FR" sz="17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make</a:t>
                      </a:r>
                      <a:endParaRPr lang="fr-FR" sz="17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like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cook</a:t>
                      </a:r>
                      <a:endParaRPr lang="fr-FR" sz="17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freeze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run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prefer</a:t>
                      </a:r>
                      <a:endParaRPr lang="fr-FR" sz="17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eat</a:t>
                      </a:r>
                      <a:endParaRPr lang="fr-FR" sz="17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jouer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charmer, envoûter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beaucoup aimer, adorer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écouter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faire, fabriquer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aimer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cuisiner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geler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courir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préférer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manger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199425"/>
                  </a:ext>
                </a:extLst>
              </a:tr>
              <a:tr h="9536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latin typeface="Comic Sans MS" panose="030F0702030302020204" pitchFamily="66" charset="0"/>
                        </a:rPr>
                        <a:t>auxiliaires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</a:t>
                      </a:r>
                      <a:r>
                        <a:rPr lang="fr-FR" sz="17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7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(I </a:t>
                      </a:r>
                      <a:r>
                        <a:rPr lang="fr-FR" sz="17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am</a:t>
                      </a:r>
                      <a:r>
                        <a:rPr lang="fr-FR" sz="17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fr-FR" sz="17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fr-FR" sz="17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are, </a:t>
                      </a:r>
                      <a:r>
                        <a:rPr lang="fr-FR" sz="17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she</a:t>
                      </a:r>
                      <a:r>
                        <a:rPr lang="fr-FR" sz="17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7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is</a:t>
                      </a:r>
                      <a:r>
                        <a:rPr lang="fr-FR" sz="17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fr-FR" sz="17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we</a:t>
                      </a:r>
                      <a:r>
                        <a:rPr lang="fr-FR" sz="17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are, </a:t>
                      </a:r>
                      <a:r>
                        <a:rPr lang="fr-FR" sz="17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fr-FR" sz="17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are, </a:t>
                      </a:r>
                      <a:r>
                        <a:rPr lang="fr-FR" sz="17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they</a:t>
                      </a:r>
                      <a:r>
                        <a:rPr lang="fr-FR" sz="17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are)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can </a:t>
                      </a:r>
                      <a:r>
                        <a:rPr lang="fr-FR" sz="17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(I can, </a:t>
                      </a:r>
                      <a:r>
                        <a:rPr lang="fr-FR" sz="17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fr-FR" sz="17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can, </a:t>
                      </a:r>
                      <a:r>
                        <a:rPr lang="fr-FR" sz="17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it</a:t>
                      </a:r>
                      <a:r>
                        <a:rPr lang="fr-FR" sz="17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can, </a:t>
                      </a:r>
                      <a:r>
                        <a:rPr lang="fr-FR" sz="17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we</a:t>
                      </a:r>
                      <a:r>
                        <a:rPr lang="fr-FR" sz="17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can, </a:t>
                      </a:r>
                      <a:r>
                        <a:rPr lang="fr-FR" sz="17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you</a:t>
                      </a:r>
                      <a:r>
                        <a:rPr lang="fr-FR" sz="17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can, </a:t>
                      </a:r>
                      <a:r>
                        <a:rPr lang="fr-FR" sz="17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they</a:t>
                      </a:r>
                      <a:r>
                        <a:rPr lang="fr-FR" sz="17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can)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être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pouvoir, être capable de, savoir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247380"/>
                  </a:ext>
                </a:extLst>
              </a:tr>
            </a:tbl>
          </a:graphicData>
        </a:graphic>
      </p:graphicFrame>
      <p:sp>
        <p:nvSpPr>
          <p:cNvPr id="6" name="Ellipse 5">
            <a:hlinkClick r:id="rId2" action="ppaction://hlinksldjump"/>
            <a:extLst>
              <a:ext uri="{FF2B5EF4-FFF2-40B4-BE49-F238E27FC236}">
                <a16:creationId xmlns:a16="http://schemas.microsoft.com/office/drawing/2014/main" id="{A55BE5CC-D139-4585-9C47-E7CB252AADF4}"/>
              </a:ext>
            </a:extLst>
          </p:cNvPr>
          <p:cNvSpPr/>
          <p:nvPr/>
        </p:nvSpPr>
        <p:spPr>
          <a:xfrm>
            <a:off x="8168" y="6145618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rId3" action="ppaction://hlinksldjump"/>
            <a:extLst>
              <a:ext uri="{FF2B5EF4-FFF2-40B4-BE49-F238E27FC236}">
                <a16:creationId xmlns:a16="http://schemas.microsoft.com/office/drawing/2014/main" id="{4932298A-0DE7-454B-9880-B51CB8265809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078B458-6C76-48E9-B64F-59E336ADE6C5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EC97009-344C-4130-85F9-408300ED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235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D5B280-FCF1-4A9B-A7CE-4244BBCA6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95"/>
            <a:ext cx="10637520" cy="623678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400">
                <a:highlight>
                  <a:srgbClr val="FF0000"/>
                </a:highlight>
                <a:uFill>
                  <a:solidFill>
                    <a:srgbClr val="FF0000"/>
                  </a:solidFill>
                </a:uFill>
                <a:latin typeface="Comic Sans MS" panose="030F0702030302020204" pitchFamily="66" charset="0"/>
              </a:rPr>
              <a:t>Le génitif.</a:t>
            </a:r>
            <a:endParaRPr lang="fr-FR" sz="2400">
              <a:highlight>
                <a:srgbClr val="FF0000"/>
              </a:highlight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240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240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400">
                <a:latin typeface="Comic Sans MS" panose="030F0702030302020204" pitchFamily="66" charset="0"/>
              </a:rPr>
              <a:t>2 personnes pour 1 lien de parenté :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40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240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4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Le grand-père d’Oliver et Amélia.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Le </a:t>
            </a:r>
            <a:r>
              <a:rPr lang="fr-FR" sz="24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Segoe UI Emoji" panose="020B0502040204020203" pitchFamily="34" charset="0"/>
              </a:rPr>
              <a:t>🧔 d’🧑 et 🧒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40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240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400">
                <a:solidFill>
                  <a:srgbClr val="FF0000"/>
                </a:solidFill>
                <a:latin typeface="Comic Sans MS" panose="030F0702030302020204" pitchFamily="66" charset="0"/>
              </a:rPr>
              <a:t>	Oliver</a:t>
            </a:r>
            <a:r>
              <a:rPr lang="fr-FR" sz="2400">
                <a:latin typeface="Comic Sans MS" panose="030F0702030302020204" pitchFamily="66" charset="0"/>
              </a:rPr>
              <a:t> and </a:t>
            </a:r>
            <a:r>
              <a:rPr lang="fr-FR" sz="2400" err="1">
                <a:solidFill>
                  <a:srgbClr val="FF0000"/>
                </a:solidFill>
                <a:latin typeface="Comic Sans MS" panose="030F0702030302020204" pitchFamily="66" charset="0"/>
              </a:rPr>
              <a:t>Amelia</a:t>
            </a:r>
            <a:r>
              <a:rPr lang="fr-FR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’s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latin typeface="Comic Sans MS" panose="030F0702030302020204" pitchFamily="66" charset="0"/>
              </a:rPr>
              <a:t>grandfather</a:t>
            </a:r>
            <a:r>
              <a:rPr lang="fr-FR" sz="240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>
                <a:solidFill>
                  <a:srgbClr val="FF0000"/>
                </a:solidFill>
                <a:latin typeface="Comic Sans MS" panose="030F0702030302020204" pitchFamily="66" charset="0"/>
                <a:ea typeface="Segoe UI Emoji" panose="020B0502040204020203" pitchFamily="34" charset="0"/>
              </a:rPr>
              <a:t>	🧑 </a:t>
            </a:r>
            <a:r>
              <a:rPr lang="fr-FR" sz="2400" u="dbl">
                <a:uFill>
                  <a:solidFill>
                    <a:srgbClr val="FF0000"/>
                  </a:solidFill>
                </a:uFill>
                <a:latin typeface="Comic Sans MS" panose="030F0702030302020204" pitchFamily="66" charset="0"/>
                <a:ea typeface="Segoe UI Emoji" panose="020B0502040204020203" pitchFamily="34" charset="0"/>
              </a:rPr>
              <a:t>and</a:t>
            </a:r>
            <a:r>
              <a:rPr lang="fr-FR" sz="2400">
                <a:uFill>
                  <a:solidFill>
                    <a:srgbClr val="FF0000"/>
                  </a:solidFill>
                </a:uFill>
                <a:latin typeface="Comic Sans MS" panose="030F0702030302020204" pitchFamily="66" charset="0"/>
                <a:ea typeface="Segoe UI Emoji" panose="020B0502040204020203" pitchFamily="34" charset="0"/>
              </a:rPr>
              <a:t> </a:t>
            </a:r>
            <a:r>
              <a:rPr lang="fr-FR" sz="2400">
                <a:solidFill>
                  <a:srgbClr val="FF0000"/>
                </a:solidFill>
                <a:latin typeface="Comic Sans MS" panose="030F0702030302020204" pitchFamily="66" charset="0"/>
                <a:ea typeface="Segoe UI Emoji" panose="020B0502040204020203" pitchFamily="34" charset="0"/>
              </a:rPr>
              <a:t>🧒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Segoe UI Emoji" panose="020B0502040204020203" pitchFamily="34" charset="0"/>
              </a:rPr>
              <a:t>’s</a:t>
            </a:r>
            <a:r>
              <a:rPr lang="fr-FR" sz="2400">
                <a:solidFill>
                  <a:srgbClr val="FF0000"/>
                </a:solidFill>
                <a:latin typeface="Comic Sans MS" panose="030F0702030302020204" pitchFamily="66" charset="0"/>
                <a:ea typeface="Segoe UI Emoji" panose="020B0502040204020203" pitchFamily="34" charset="0"/>
              </a:rPr>
              <a:t>  </a:t>
            </a:r>
            <a:r>
              <a:rPr lang="fr-FR" sz="2400">
                <a:latin typeface="Comic Sans MS" panose="030F0702030302020204" pitchFamily="66" charset="0"/>
                <a:ea typeface="Segoe UI Emoji" panose="020B0502040204020203" pitchFamily="34" charset="0"/>
              </a:rPr>
              <a:t>🧔</a:t>
            </a:r>
            <a:endParaRPr lang="fr-FR" sz="240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240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C2ADE9-17F0-4159-8ED5-345FF0E99918}"/>
              </a:ext>
            </a:extLst>
          </p:cNvPr>
          <p:cNvSpPr/>
          <p:nvPr/>
        </p:nvSpPr>
        <p:spPr>
          <a:xfrm>
            <a:off x="838200" y="5020056"/>
            <a:ext cx="9613392" cy="1188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5B1489-C915-4AC2-87F8-B7B7006E0F47}"/>
              </a:ext>
            </a:extLst>
          </p:cNvPr>
          <p:cNvSpPr/>
          <p:nvPr/>
        </p:nvSpPr>
        <p:spPr>
          <a:xfrm>
            <a:off x="838200" y="3063240"/>
            <a:ext cx="9613392" cy="1188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rId2" action="ppaction://hlinksldjump"/>
            <a:extLst>
              <a:ext uri="{FF2B5EF4-FFF2-40B4-BE49-F238E27FC236}">
                <a16:creationId xmlns:a16="http://schemas.microsoft.com/office/drawing/2014/main" id="{4CB17B57-DF99-485E-A346-CFD355FCF704}"/>
              </a:ext>
            </a:extLst>
          </p:cNvPr>
          <p:cNvSpPr/>
          <p:nvPr/>
        </p:nvSpPr>
        <p:spPr>
          <a:xfrm>
            <a:off x="8168" y="6145618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rId3" action="ppaction://hlinksldjump"/>
            <a:extLst>
              <a:ext uri="{FF2B5EF4-FFF2-40B4-BE49-F238E27FC236}">
                <a16:creationId xmlns:a16="http://schemas.microsoft.com/office/drawing/2014/main" id="{D4776A58-6393-4A7D-A710-6CDBE7A248BE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5B12841-D6F3-4EC3-8DC6-DB83431A6AFD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493F500-B9B6-44FF-BD6F-5F3DB606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12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D5B280-FCF1-4A9B-A7CE-4244BBCA6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95"/>
            <a:ext cx="10637520" cy="623678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400" i="1">
                <a:latin typeface="Comic Sans MS" panose="030F0702030302020204" pitchFamily="66" charset="0"/>
              </a:rPr>
              <a:t>Attention !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400" i="1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400" i="1">
                <a:latin typeface="Comic Sans MS" panose="030F0702030302020204" pitchFamily="66" charset="0"/>
              </a:rPr>
              <a:t>Amélia et Sophia n’ont pas le même grand-père : elles en ont chacune 1.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40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400">
                <a:latin typeface="Comic Sans MS" panose="030F0702030302020204" pitchFamily="66" charset="0"/>
              </a:rPr>
              <a:t>2 personnes pour 2 liens de parenté :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40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4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Les grands-pères d’Amélia et Sophia.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Les </a:t>
            </a:r>
            <a:r>
              <a:rPr lang="fr-FR" sz="24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Segoe UI Emoji" panose="020B0502040204020203" pitchFamily="34" charset="0"/>
              </a:rPr>
              <a:t>🧔 🧔 d’ 🧒 et 🧒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40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40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fr-FR" sz="2400" err="1">
                <a:solidFill>
                  <a:srgbClr val="FF0000"/>
                </a:solidFill>
                <a:latin typeface="Comic Sans MS" panose="030F0702030302020204" pitchFamily="66" charset="0"/>
              </a:rPr>
              <a:t>Amelia</a:t>
            </a:r>
            <a:r>
              <a:rPr lang="fr-FR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’s</a:t>
            </a:r>
            <a:r>
              <a:rPr lang="fr-FR" sz="2400">
                <a:latin typeface="Comic Sans MS" panose="030F0702030302020204" pitchFamily="66" charset="0"/>
              </a:rPr>
              <a:t> and </a:t>
            </a:r>
            <a:r>
              <a:rPr lang="fr-FR" sz="2400" err="1">
                <a:solidFill>
                  <a:srgbClr val="FF0000"/>
                </a:solidFill>
                <a:latin typeface="Comic Sans MS" panose="030F0702030302020204" pitchFamily="66" charset="0"/>
              </a:rPr>
              <a:t>Sophia</a:t>
            </a:r>
            <a:r>
              <a:rPr lang="fr-FR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’s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latin typeface="Comic Sans MS" panose="030F0702030302020204" pitchFamily="66" charset="0"/>
              </a:rPr>
              <a:t>grandfather</a:t>
            </a:r>
            <a:r>
              <a:rPr lang="fr-FR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fr-FR" sz="240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>
                <a:solidFill>
                  <a:srgbClr val="FF0000"/>
                </a:solidFill>
                <a:latin typeface="Comic Sans MS" panose="030F0702030302020204" pitchFamily="66" charset="0"/>
                <a:ea typeface="Segoe UI Emoji" panose="020B0502040204020203" pitchFamily="34" charset="0"/>
              </a:rPr>
              <a:t>	🧒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Segoe UI Emoji" panose="020B0502040204020203" pitchFamily="34" charset="0"/>
              </a:rPr>
              <a:t>’s</a:t>
            </a:r>
            <a:r>
              <a:rPr lang="fr-FR" sz="2400">
                <a:solidFill>
                  <a:srgbClr val="FF0000"/>
                </a:solidFill>
                <a:latin typeface="Comic Sans MS" panose="030F0702030302020204" pitchFamily="66" charset="0"/>
                <a:ea typeface="Segoe UI Emoji" panose="020B0502040204020203" pitchFamily="34" charset="0"/>
              </a:rPr>
              <a:t> </a:t>
            </a:r>
            <a:r>
              <a:rPr lang="fr-FR" sz="2400">
                <a:uFill>
                  <a:solidFill>
                    <a:srgbClr val="FF0000"/>
                  </a:solidFill>
                </a:uFill>
                <a:latin typeface="Comic Sans MS" panose="030F0702030302020204" pitchFamily="66" charset="0"/>
                <a:ea typeface="Segoe UI Emoji" panose="020B0502040204020203" pitchFamily="34" charset="0"/>
              </a:rPr>
              <a:t>and </a:t>
            </a:r>
            <a:r>
              <a:rPr lang="fr-FR" sz="2400">
                <a:solidFill>
                  <a:srgbClr val="FF0000"/>
                </a:solidFill>
                <a:latin typeface="Comic Sans MS" panose="030F0702030302020204" pitchFamily="66" charset="0"/>
                <a:ea typeface="Segoe UI Emoji" panose="020B0502040204020203" pitchFamily="34" charset="0"/>
              </a:rPr>
              <a:t>🧒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Segoe UI Emoji" panose="020B0502040204020203" pitchFamily="34" charset="0"/>
              </a:rPr>
              <a:t>’s</a:t>
            </a:r>
            <a:r>
              <a:rPr lang="fr-FR" sz="2400">
                <a:solidFill>
                  <a:srgbClr val="FF0000"/>
                </a:solidFill>
                <a:latin typeface="Comic Sans MS" panose="030F0702030302020204" pitchFamily="66" charset="0"/>
                <a:ea typeface="Segoe UI Emoji" panose="020B0502040204020203" pitchFamily="34" charset="0"/>
              </a:rPr>
              <a:t>  </a:t>
            </a:r>
            <a:r>
              <a:rPr lang="fr-FR" sz="2400">
                <a:latin typeface="Comic Sans MS" panose="030F0702030302020204" pitchFamily="66" charset="0"/>
                <a:ea typeface="Segoe UI Emoji" panose="020B0502040204020203" pitchFamily="34" charset="0"/>
              </a:rPr>
              <a:t>🧔 🧔</a:t>
            </a:r>
            <a:endParaRPr lang="fr-F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240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7C4678-E566-4120-914C-7D36330F2991}"/>
              </a:ext>
            </a:extLst>
          </p:cNvPr>
          <p:cNvSpPr/>
          <p:nvPr/>
        </p:nvSpPr>
        <p:spPr>
          <a:xfrm>
            <a:off x="838200" y="3063240"/>
            <a:ext cx="9613392" cy="1188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35369C-D9F0-4F79-B285-0C496CC776A8}"/>
              </a:ext>
            </a:extLst>
          </p:cNvPr>
          <p:cNvSpPr/>
          <p:nvPr/>
        </p:nvSpPr>
        <p:spPr>
          <a:xfrm>
            <a:off x="838200" y="4532376"/>
            <a:ext cx="9613392" cy="1188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rId2" action="ppaction://hlinksldjump"/>
            <a:extLst>
              <a:ext uri="{FF2B5EF4-FFF2-40B4-BE49-F238E27FC236}">
                <a16:creationId xmlns:a16="http://schemas.microsoft.com/office/drawing/2014/main" id="{828D4241-E578-4E41-B7E3-77546EDD38D3}"/>
              </a:ext>
            </a:extLst>
          </p:cNvPr>
          <p:cNvSpPr/>
          <p:nvPr/>
        </p:nvSpPr>
        <p:spPr>
          <a:xfrm>
            <a:off x="8168" y="6145618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rId3" action="ppaction://hlinksldjump"/>
            <a:extLst>
              <a:ext uri="{FF2B5EF4-FFF2-40B4-BE49-F238E27FC236}">
                <a16:creationId xmlns:a16="http://schemas.microsoft.com/office/drawing/2014/main" id="{D6B929C2-207F-4BB3-AE58-E53344B5F61B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C534F6C-3609-48A4-BDFF-53144C55BF79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9A234D4-D63C-427E-8B75-E8A7293E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19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D5B280-FCF1-4A9B-A7CE-4244BBCA6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95"/>
            <a:ext cx="10637520" cy="623678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400">
                <a:latin typeface="Comic Sans MS" panose="030F0702030302020204" pitchFamily="66" charset="0"/>
              </a:rPr>
              <a:t>Te souviens-tu comment prononcer le </a:t>
            </a: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‘s</a:t>
            </a:r>
            <a:r>
              <a:rPr lang="fr-FR" sz="2400">
                <a:latin typeface="Comic Sans MS" panose="030F0702030302020204" pitchFamily="66" charset="0"/>
              </a:rPr>
              <a:t> du génitif dans ces phrases 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40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4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fr-FR" sz="2400">
                <a:solidFill>
                  <a:srgbClr val="FF0000"/>
                </a:solidFill>
                <a:latin typeface="Comic Sans MS" panose="030F0702030302020204" pitchFamily="66" charset="0"/>
              </a:rPr>
              <a:t>Oliver</a:t>
            </a:r>
            <a:r>
              <a:rPr lang="fr-FR" sz="2400">
                <a:latin typeface="Comic Sans MS" panose="030F0702030302020204" pitchFamily="66" charset="0"/>
              </a:rPr>
              <a:t> and </a:t>
            </a:r>
            <a:r>
              <a:rPr lang="fr-FR" sz="2400" err="1">
                <a:solidFill>
                  <a:srgbClr val="FF0000"/>
                </a:solidFill>
                <a:latin typeface="Comic Sans MS" panose="030F0702030302020204" pitchFamily="66" charset="0"/>
              </a:rPr>
              <a:t>Amelia</a:t>
            </a:r>
            <a:r>
              <a:rPr lang="fr-FR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’s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latin typeface="Comic Sans MS" panose="030F0702030302020204" pitchFamily="66" charset="0"/>
              </a:rPr>
              <a:t>grandfather</a:t>
            </a:r>
            <a:r>
              <a:rPr lang="fr-FR" sz="240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40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400">
                <a:latin typeface="Comic Sans MS" panose="030F0702030302020204" pitchFamily="66" charset="0"/>
              </a:rPr>
              <a:t>			</a:t>
            </a:r>
            <a:r>
              <a:rPr lang="fr-FR" sz="24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      [z]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>
                <a:solidFill>
                  <a:srgbClr val="FF0000"/>
                </a:solidFill>
                <a:latin typeface="Comic Sans MS" panose="030F0702030302020204" pitchFamily="66" charset="0"/>
                <a:ea typeface="Segoe UI Emoji" panose="020B0502040204020203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40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40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r>
              <a:rPr lang="fr-FR" sz="2400" err="1">
                <a:solidFill>
                  <a:srgbClr val="FF0000"/>
                </a:solidFill>
                <a:latin typeface="Comic Sans MS" panose="030F0702030302020204" pitchFamily="66" charset="0"/>
              </a:rPr>
              <a:t>Amelia</a:t>
            </a:r>
            <a:r>
              <a:rPr lang="fr-FR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’s</a:t>
            </a:r>
            <a:r>
              <a:rPr lang="fr-FR" sz="2400">
                <a:latin typeface="Comic Sans MS" panose="030F0702030302020204" pitchFamily="66" charset="0"/>
              </a:rPr>
              <a:t> and </a:t>
            </a:r>
            <a:r>
              <a:rPr lang="fr-FR" sz="2400" err="1">
                <a:solidFill>
                  <a:srgbClr val="FF0000"/>
                </a:solidFill>
                <a:latin typeface="Comic Sans MS" panose="030F0702030302020204" pitchFamily="66" charset="0"/>
              </a:rPr>
              <a:t>Sophia</a:t>
            </a:r>
            <a:r>
              <a:rPr lang="fr-FR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’s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latin typeface="Comic Sans MS" panose="030F0702030302020204" pitchFamily="66" charset="0"/>
              </a:rPr>
              <a:t>grandfather</a:t>
            </a:r>
            <a:r>
              <a:rPr lang="fr-FR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fr-FR" sz="240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40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400">
                <a:solidFill>
                  <a:srgbClr val="FF0000"/>
                </a:solidFill>
                <a:latin typeface="Comic Sans MS" panose="030F0702030302020204" pitchFamily="66" charset="0"/>
                <a:ea typeface="Segoe UI Emoji" panose="020B0502040204020203" pitchFamily="34" charset="0"/>
              </a:rPr>
              <a:t>		</a:t>
            </a:r>
            <a:r>
              <a:rPr lang="fr-FR" sz="24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[z]		[z]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40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2400"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2400">
              <a:latin typeface="Comic Sans MS" panose="030F0702030302020204" pitchFamily="66" charset="0"/>
            </a:endParaRP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0A8BC8DF-7A60-4105-9794-D19D63E2F4FB}"/>
              </a:ext>
            </a:extLst>
          </p:cNvPr>
          <p:cNvCxnSpPr/>
          <p:nvPr/>
        </p:nvCxnSpPr>
        <p:spPr>
          <a:xfrm flipV="1">
            <a:off x="4489704" y="2075688"/>
            <a:ext cx="0" cy="6309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022C7A3D-8E43-4251-9ACE-4F1032B1AEFB}"/>
              </a:ext>
            </a:extLst>
          </p:cNvPr>
          <p:cNvCxnSpPr/>
          <p:nvPr/>
        </p:nvCxnSpPr>
        <p:spPr>
          <a:xfrm flipV="1">
            <a:off x="2950464" y="4568952"/>
            <a:ext cx="0" cy="6309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EA0CBF2-26F3-4095-8F7F-2E0931016604}"/>
              </a:ext>
            </a:extLst>
          </p:cNvPr>
          <p:cNvCxnSpPr/>
          <p:nvPr/>
        </p:nvCxnSpPr>
        <p:spPr>
          <a:xfrm flipV="1">
            <a:off x="4788408" y="4568952"/>
            <a:ext cx="0" cy="6309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F5DF301-A253-492D-AC84-49D7D37D6861}"/>
              </a:ext>
            </a:extLst>
          </p:cNvPr>
          <p:cNvSpPr/>
          <p:nvPr/>
        </p:nvSpPr>
        <p:spPr>
          <a:xfrm>
            <a:off x="984504" y="1563624"/>
            <a:ext cx="9613392" cy="1655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C1A8CE-AED7-4214-BCBC-646E429FDF4A}"/>
              </a:ext>
            </a:extLst>
          </p:cNvPr>
          <p:cNvSpPr/>
          <p:nvPr/>
        </p:nvSpPr>
        <p:spPr>
          <a:xfrm>
            <a:off x="969264" y="4000500"/>
            <a:ext cx="9613392" cy="1655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rId2" action="ppaction://hlinksldjump"/>
            <a:extLst>
              <a:ext uri="{FF2B5EF4-FFF2-40B4-BE49-F238E27FC236}">
                <a16:creationId xmlns:a16="http://schemas.microsoft.com/office/drawing/2014/main" id="{588821C2-B0B7-49A9-8EEA-CE42B45EF812}"/>
              </a:ext>
            </a:extLst>
          </p:cNvPr>
          <p:cNvSpPr/>
          <p:nvPr/>
        </p:nvSpPr>
        <p:spPr>
          <a:xfrm>
            <a:off x="8168" y="6145618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rId3" action="ppaction://hlinksldjump"/>
            <a:extLst>
              <a:ext uri="{FF2B5EF4-FFF2-40B4-BE49-F238E27FC236}">
                <a16:creationId xmlns:a16="http://schemas.microsoft.com/office/drawing/2014/main" id="{28D3603D-C697-42F3-B873-213101766C2E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5EC43F2-70DD-4922-ABE7-3126F6D63DDC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EA5DE6D-41FA-4E8A-923C-D729D739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814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D5B280-FCF1-4A9B-A7CE-4244BBCA6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6344"/>
            <a:ext cx="11076432" cy="5710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>
                <a:highlight>
                  <a:srgbClr val="FF0000"/>
                </a:highlight>
                <a:latin typeface="Comic Sans MS" panose="030F0702030302020204" pitchFamily="66" charset="0"/>
              </a:rPr>
              <a:t>L’expression d’un talent ou d’une capacité.</a:t>
            </a:r>
          </a:p>
          <a:p>
            <a:pPr marL="0" indent="0">
              <a:buNone/>
            </a:pPr>
            <a:endParaRPr lang="fr-FR" sz="24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4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400">
                <a:latin typeface="Comic Sans MS" panose="030F0702030302020204" pitchFamily="66" charset="0"/>
              </a:rPr>
              <a:t>Sujet + 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</a:rPr>
              <a:t>can</a:t>
            </a:r>
            <a:r>
              <a:rPr lang="fr-FR" sz="2400">
                <a:latin typeface="Comic Sans MS" panose="030F0702030302020204" pitchFamily="66" charset="0"/>
              </a:rPr>
              <a:t> + </a:t>
            </a:r>
            <a:r>
              <a:rPr lang="fr-FR" sz="2400">
                <a:solidFill>
                  <a:schemeClr val="accent1"/>
                </a:solidFill>
                <a:latin typeface="Comic Sans MS" panose="030F0702030302020204" pitchFamily="66" charset="0"/>
              </a:rPr>
              <a:t>base verbale	</a:t>
            </a:r>
            <a:r>
              <a:rPr lang="fr-FR" sz="2400">
                <a:latin typeface="Comic Sans MS" panose="030F0702030302020204" pitchFamily="66" charset="0"/>
              </a:rPr>
              <a:t>Le sujet 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</a:rPr>
              <a:t>sait faire </a:t>
            </a:r>
            <a:r>
              <a:rPr lang="fr-FR" sz="2400">
                <a:solidFill>
                  <a:schemeClr val="accent1"/>
                </a:solidFill>
                <a:latin typeface="Comic Sans MS" panose="030F0702030302020204" pitchFamily="66" charset="0"/>
              </a:rPr>
              <a:t>1 action</a:t>
            </a:r>
            <a:r>
              <a:rPr lang="fr-FR" sz="240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fr-FR" sz="2400">
                <a:latin typeface="Comic Sans MS" panose="030F0702030302020204" pitchFamily="66" charset="0"/>
              </a:rPr>
              <a:t>					Le sujet 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</a:rPr>
              <a:t>est capable de faire </a:t>
            </a:r>
            <a:r>
              <a:rPr lang="fr-FR" sz="2400">
                <a:solidFill>
                  <a:schemeClr val="accent1"/>
                </a:solidFill>
                <a:latin typeface="Comic Sans MS" panose="030F0702030302020204" pitchFamily="66" charset="0"/>
              </a:rPr>
              <a:t>1 action</a:t>
            </a:r>
            <a:r>
              <a:rPr lang="fr-FR" sz="240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fr-FR" sz="24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4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400" err="1">
                <a:latin typeface="Comic Sans MS" panose="030F0702030302020204" pitchFamily="66" charset="0"/>
              </a:rPr>
              <a:t>Granddad</a:t>
            </a:r>
            <a:r>
              <a:rPr lang="fr-FR" sz="2400">
                <a:latin typeface="Comic Sans MS" panose="030F0702030302020204" pitchFamily="66" charset="0"/>
              </a:rPr>
              <a:t> Alfred 		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</a:rPr>
              <a:t>can</a:t>
            </a:r>
            <a:r>
              <a:rPr lang="fr-FR" sz="2400">
                <a:latin typeface="Comic Sans MS" panose="030F0702030302020204" pitchFamily="66" charset="0"/>
              </a:rPr>
              <a:t> 		</a:t>
            </a: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make</a:t>
            </a:r>
            <a:r>
              <a:rPr lang="fr-FR" sz="2400">
                <a:latin typeface="Comic Sans MS" panose="030F0702030302020204" pitchFamily="66" charset="0"/>
              </a:rPr>
              <a:t> 		cookies.</a:t>
            </a:r>
          </a:p>
          <a:p>
            <a:pPr marL="0" indent="0">
              <a:buNone/>
            </a:pPr>
            <a:r>
              <a:rPr lang="fr-FR" sz="2400">
                <a:latin typeface="Comic Sans MS" panose="030F0702030302020204" pitchFamily="66" charset="0"/>
                <a:ea typeface="Segoe UI Emoji" panose="020B0502040204020203" pitchFamily="34" charset="0"/>
              </a:rPr>
              <a:t>	🧔 			</a:t>
            </a:r>
            <a:r>
              <a:rPr lang="fr-FR" sz="2400">
                <a:solidFill>
                  <a:srgbClr val="00B05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☑</a:t>
            </a:r>
            <a:r>
              <a:rPr lang="fr-FR" sz="2400">
                <a:latin typeface="Comic Sans MS" panose="030F0702030302020204" pitchFamily="66" charset="0"/>
                <a:ea typeface="Segoe UI Emoji" panose="020B0502040204020203" pitchFamily="34" charset="0"/>
              </a:rPr>
              <a:t> 		</a:t>
            </a:r>
            <a:r>
              <a:rPr lang="fr-FR" sz="2400">
                <a:solidFill>
                  <a:srgbClr val="0070C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☛</a:t>
            </a:r>
            <a:r>
              <a:rPr lang="fr-FR" sz="2400">
                <a:latin typeface="Comic Sans MS" panose="030F0702030302020204" pitchFamily="66" charset="0"/>
                <a:ea typeface="Segoe UI Emoji" panose="020B0502040204020203" pitchFamily="34" charset="0"/>
              </a:rPr>
              <a:t> 		</a:t>
            </a:r>
            <a:r>
              <a:rPr lang="fr-FR" sz="2400">
                <a:latin typeface="Segoe UI Emoji" panose="020B0502040204020203" pitchFamily="34" charset="0"/>
                <a:ea typeface="Segoe UI Emoji" panose="020B0502040204020203" pitchFamily="34" charset="0"/>
              </a:rPr>
              <a:t>🍪🍪🍪🍪🍪🍪</a:t>
            </a:r>
          </a:p>
          <a:p>
            <a:pPr marL="0" indent="0">
              <a:buNone/>
            </a:pPr>
            <a:endParaRPr lang="fr-FR" sz="240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>
              <a:buNone/>
            </a:pPr>
            <a:endParaRPr lang="fr-FR" sz="2400"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>
              <a:buNone/>
            </a:pPr>
            <a:r>
              <a:rPr lang="fr-FR" sz="24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Segoe UI Emoji" panose="020B0502040204020203" pitchFamily="34" charset="0"/>
              </a:rPr>
              <a:t>Papi Alfred sait faire des cookies.</a:t>
            </a:r>
            <a:endParaRPr lang="fr-FR" sz="240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4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75793D-FB0D-43D8-84AF-FADC0403281B}"/>
              </a:ext>
            </a:extLst>
          </p:cNvPr>
          <p:cNvSpPr/>
          <p:nvPr/>
        </p:nvSpPr>
        <p:spPr>
          <a:xfrm>
            <a:off x="746760" y="3520440"/>
            <a:ext cx="10607040" cy="2478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rId2" action="ppaction://hlinksldjump"/>
            <a:extLst>
              <a:ext uri="{FF2B5EF4-FFF2-40B4-BE49-F238E27FC236}">
                <a16:creationId xmlns:a16="http://schemas.microsoft.com/office/drawing/2014/main" id="{0C946284-7039-4453-9D6D-7837FB8A77AF}"/>
              </a:ext>
            </a:extLst>
          </p:cNvPr>
          <p:cNvSpPr/>
          <p:nvPr/>
        </p:nvSpPr>
        <p:spPr>
          <a:xfrm>
            <a:off x="8168" y="6145618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hlinkClick r:id="rId3" action="ppaction://hlinksldjump"/>
            <a:extLst>
              <a:ext uri="{FF2B5EF4-FFF2-40B4-BE49-F238E27FC236}">
                <a16:creationId xmlns:a16="http://schemas.microsoft.com/office/drawing/2014/main" id="{6474C5C3-4968-4D34-B2B1-A84DDE9205AA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A6EF1A1-6A68-4575-A5A7-859046AAD4AD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BD8824D-BF2F-4566-8EC2-08292C12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873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D5B280-FCF1-4A9B-A7CE-4244BBCA6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056" y="201168"/>
            <a:ext cx="11076432" cy="6519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>
                <a:highlight>
                  <a:srgbClr val="FF0000"/>
                </a:highlight>
                <a:latin typeface="Comic Sans MS" panose="030F0702030302020204" pitchFamily="66" charset="0"/>
              </a:rPr>
              <a:t>L’expression des goûts.</a:t>
            </a:r>
          </a:p>
          <a:p>
            <a:pPr marL="0" indent="0">
              <a:buNone/>
            </a:pPr>
            <a:endParaRPr lang="fr-FR" sz="24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400">
                <a:latin typeface="Comic Sans MS" panose="030F0702030302020204" pitchFamily="66" charset="0"/>
              </a:rPr>
              <a:t>Sujet + 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</a:rPr>
              <a:t>verbe de goût</a:t>
            </a:r>
            <a:r>
              <a:rPr lang="fr-FR" sz="2400">
                <a:latin typeface="Comic Sans MS" panose="030F0702030302020204" pitchFamily="66" charset="0"/>
              </a:rPr>
              <a:t> + </a:t>
            </a:r>
            <a:r>
              <a:rPr lang="fr-FR" sz="2400">
                <a:solidFill>
                  <a:schemeClr val="accent1"/>
                </a:solidFill>
                <a:latin typeface="Comic Sans MS" panose="030F0702030302020204" pitchFamily="66" charset="0"/>
              </a:rPr>
              <a:t>base verbale </a:t>
            </a:r>
            <a:r>
              <a:rPr lang="fr-FR" sz="2400">
                <a:latin typeface="Comic Sans MS" panose="030F0702030302020204" pitchFamily="66" charset="0"/>
              </a:rPr>
              <a:t>+</a:t>
            </a:r>
            <a:r>
              <a:rPr lang="fr-FR" sz="240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400">
                <a:solidFill>
                  <a:schemeClr val="accent2"/>
                </a:solidFill>
                <a:latin typeface="Comic Sans MS" panose="030F0702030302020204" pitchFamily="66" charset="0"/>
              </a:rPr>
              <a:t>-</a:t>
            </a:r>
            <a:r>
              <a:rPr lang="fr-FR" sz="24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400">
                <a:solidFill>
                  <a:schemeClr val="accent2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fr-FR" sz="2400">
                <a:latin typeface="Comic Sans MS" panose="030F0702030302020204" pitchFamily="66" charset="0"/>
              </a:rPr>
              <a:t>Le sujet 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</a:rPr>
              <a:t>aime faire </a:t>
            </a:r>
            <a:r>
              <a:rPr lang="fr-FR" sz="2400">
                <a:solidFill>
                  <a:schemeClr val="accent1"/>
                </a:solidFill>
                <a:latin typeface="Comic Sans MS" panose="030F0702030302020204" pitchFamily="66" charset="0"/>
              </a:rPr>
              <a:t>1 action</a:t>
            </a:r>
            <a:r>
              <a:rPr lang="fr-FR" sz="240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fr-FR" sz="24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4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400" err="1">
                <a:latin typeface="Comic Sans MS" panose="030F0702030302020204" pitchFamily="66" charset="0"/>
              </a:rPr>
              <a:t>Uncle</a:t>
            </a:r>
            <a:r>
              <a:rPr lang="fr-FR" sz="2400">
                <a:latin typeface="Comic Sans MS" panose="030F0702030302020204" pitchFamily="66" charset="0"/>
              </a:rPr>
              <a:t> Mike 		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</a:rPr>
              <a:t>love</a:t>
            </a:r>
            <a:r>
              <a:rPr lang="fr-FR" sz="2400" b="1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fr-FR" sz="2400">
                <a:latin typeface="Comic Sans MS" panose="030F0702030302020204" pitchFamily="66" charset="0"/>
              </a:rPr>
              <a:t> 		</a:t>
            </a:r>
            <a:r>
              <a:rPr lang="fr-FR" sz="2400" err="1">
                <a:solidFill>
                  <a:schemeClr val="accent1"/>
                </a:solidFill>
                <a:latin typeface="Comic Sans MS" panose="030F0702030302020204" pitchFamily="66" charset="0"/>
              </a:rPr>
              <a:t>listen</a:t>
            </a:r>
            <a:r>
              <a:rPr lang="fr-FR" sz="24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400">
                <a:latin typeface="Comic Sans MS" panose="030F0702030302020204" pitchFamily="66" charset="0"/>
              </a:rPr>
              <a:t> 	  to 		music.</a:t>
            </a:r>
          </a:p>
          <a:p>
            <a:pPr marL="0" indent="0">
              <a:buNone/>
            </a:pPr>
            <a:r>
              <a:rPr lang="fr-FR" sz="2400">
                <a:latin typeface="Comic Sans MS" panose="030F0702030302020204" pitchFamily="66" charset="0"/>
                <a:ea typeface="Segoe UI Emoji" panose="020B0502040204020203" pitchFamily="34" charset="0"/>
              </a:rPr>
              <a:t>	🧓 		  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  <a:ea typeface="Segoe UI Emoji" panose="020B0502040204020203" pitchFamily="34" charset="0"/>
              </a:rPr>
              <a:t>💖</a:t>
            </a:r>
            <a:r>
              <a:rPr lang="fr-FR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Segoe UI Emoji" panose="020B0502040204020203" pitchFamily="34" charset="0"/>
              </a:rPr>
              <a:t>s</a:t>
            </a:r>
            <a:r>
              <a:rPr lang="fr-FR" sz="2400">
                <a:latin typeface="Comic Sans MS" panose="030F0702030302020204" pitchFamily="66" charset="0"/>
                <a:ea typeface="Segoe UI Emoji" panose="020B0502040204020203" pitchFamily="34" charset="0"/>
              </a:rPr>
              <a:t> 		  </a:t>
            </a:r>
            <a:r>
              <a:rPr lang="fr-FR" sz="2400">
                <a:solidFill>
                  <a:schemeClr val="accent1"/>
                </a:solidFill>
                <a:latin typeface="Comic Sans MS" panose="030F0702030302020204" pitchFamily="66" charset="0"/>
                <a:ea typeface="Segoe UI Emoji" panose="020B0502040204020203" pitchFamily="34" charset="0"/>
              </a:rPr>
              <a:t>👂</a:t>
            </a:r>
            <a:r>
              <a:rPr lang="fr-FR" sz="2400" err="1">
                <a:solidFill>
                  <a:schemeClr val="accent2"/>
                </a:solidFill>
                <a:latin typeface="Comic Sans MS" panose="030F0702030302020204" pitchFamily="66" charset="0"/>
                <a:ea typeface="Segoe UI Emoji" panose="020B0502040204020203" pitchFamily="34" charset="0"/>
              </a:rPr>
              <a:t>ing</a:t>
            </a:r>
            <a:r>
              <a:rPr lang="fr-FR" sz="2400">
                <a:latin typeface="Comic Sans MS" panose="030F0702030302020204" pitchFamily="66" charset="0"/>
                <a:ea typeface="Segoe UI Emoji" panose="020B0502040204020203" pitchFamily="34" charset="0"/>
              </a:rPr>
              <a:t> 	  	  to   		🎵</a:t>
            </a:r>
          </a:p>
          <a:p>
            <a:pPr marL="0" indent="0">
              <a:buNone/>
            </a:pPr>
            <a:endParaRPr lang="fr-FR" sz="240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Segoe UI Emoji" panose="020B0502040204020203" pitchFamily="34" charset="0"/>
            </a:endParaRPr>
          </a:p>
          <a:p>
            <a:pPr marL="0" indent="0">
              <a:buNone/>
            </a:pPr>
            <a:r>
              <a:rPr lang="fr-FR" sz="24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Segoe UI Emoji" panose="020B0502040204020203" pitchFamily="34" charset="0"/>
              </a:rPr>
              <a:t>Oncle Mike adore écouter de la musique.</a:t>
            </a:r>
            <a:endParaRPr lang="fr-FR" sz="240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400">
                <a:latin typeface="Comic Sans MS" panose="030F0702030302020204" pitchFamily="66" charset="0"/>
              </a:rPr>
              <a:t>			</a:t>
            </a:r>
          </a:p>
          <a:p>
            <a:pPr marL="0" indent="0">
              <a:buNone/>
            </a:pPr>
            <a:r>
              <a:rPr lang="fr-FR" sz="2400">
                <a:latin typeface="Comic Sans MS" panose="030F0702030302020204" pitchFamily="66" charset="0"/>
              </a:rPr>
              <a:t>		</a:t>
            </a:r>
          </a:p>
          <a:p>
            <a:pPr marL="0" indent="0">
              <a:buNone/>
            </a:pPr>
            <a:r>
              <a:rPr lang="fr-FR" sz="2400" err="1">
                <a:latin typeface="Comic Sans MS" panose="030F0702030302020204" pitchFamily="66" charset="0"/>
              </a:rPr>
              <a:t>Granddad</a:t>
            </a:r>
            <a:r>
              <a:rPr lang="fr-FR" sz="2400">
                <a:latin typeface="Comic Sans MS" panose="030F0702030302020204" pitchFamily="66" charset="0"/>
              </a:rPr>
              <a:t> Alfred 	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</a:rPr>
              <a:t>like</a:t>
            </a:r>
            <a:r>
              <a:rPr lang="fr-FR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fr-FR" sz="2400">
                <a:latin typeface="Comic Sans MS" panose="030F0702030302020204" pitchFamily="66" charset="0"/>
              </a:rPr>
              <a:t> 		</a:t>
            </a:r>
            <a:r>
              <a:rPr lang="fr-FR" sz="2400">
                <a:solidFill>
                  <a:schemeClr val="accent1"/>
                </a:solidFill>
                <a:latin typeface="Comic Sans MS" panose="030F0702030302020204" pitchFamily="66" charset="0"/>
              </a:rPr>
              <a:t>cook</a:t>
            </a:r>
            <a:r>
              <a:rPr lang="fr-FR" sz="2400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40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fr-FR" sz="2400">
                <a:latin typeface="Segoe UI Emoji" panose="020B0502040204020203" pitchFamily="34" charset="0"/>
                <a:ea typeface="Segoe UI Emoji" panose="020B0502040204020203" pitchFamily="34" charset="0"/>
              </a:rPr>
              <a:t>	</a:t>
            </a:r>
            <a:r>
              <a:rPr lang="fr-FR" sz="2400">
                <a:latin typeface="Comic Sans MS" panose="030F0702030302020204" pitchFamily="66" charset="0"/>
                <a:ea typeface="Segoe UI Emoji" panose="020B0502040204020203" pitchFamily="34" charset="0"/>
              </a:rPr>
              <a:t>🧔		  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  <a:ea typeface="Segoe UI Emoji" panose="020B0502040204020203" pitchFamily="34" charset="0"/>
              </a:rPr>
              <a:t>❤</a:t>
            </a:r>
            <a:r>
              <a:rPr lang="fr-FR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Segoe UI Emoji" panose="020B0502040204020203" pitchFamily="34" charset="0"/>
              </a:rPr>
              <a:t>s</a:t>
            </a:r>
            <a:r>
              <a:rPr lang="fr-FR" sz="2400">
                <a:latin typeface="Comic Sans MS" panose="030F0702030302020204" pitchFamily="66" charset="0"/>
                <a:ea typeface="Segoe UI Emoji" panose="020B0502040204020203" pitchFamily="34" charset="0"/>
              </a:rPr>
              <a:t>		  </a:t>
            </a:r>
            <a:r>
              <a:rPr lang="fr-FR" sz="2400">
                <a:solidFill>
                  <a:schemeClr val="accent1"/>
                </a:solidFill>
                <a:latin typeface="Comic Sans MS" panose="030F0702030302020204" pitchFamily="66" charset="0"/>
                <a:ea typeface="Segoe UI Emoji" panose="020B0502040204020203" pitchFamily="34" charset="0"/>
              </a:rPr>
              <a:t>🥧</a:t>
            </a:r>
            <a:r>
              <a:rPr lang="fr-FR" sz="2400" err="1">
                <a:solidFill>
                  <a:schemeClr val="accent2"/>
                </a:solidFill>
                <a:latin typeface="Comic Sans MS" panose="030F0702030302020204" pitchFamily="66" charset="0"/>
                <a:ea typeface="Segoe UI Emoji" panose="020B0502040204020203" pitchFamily="34" charset="0"/>
              </a:rPr>
              <a:t>ing</a:t>
            </a:r>
            <a:endParaRPr lang="fr-FR" sz="2400">
              <a:solidFill>
                <a:schemeClr val="accent2"/>
              </a:solidFill>
              <a:latin typeface="Comic Sans MS" panose="030F0702030302020204" pitchFamily="66" charset="0"/>
              <a:ea typeface="Segoe UI Emoji" panose="020B0502040204020203" pitchFamily="34" charset="0"/>
            </a:endParaRPr>
          </a:p>
          <a:p>
            <a:pPr marL="0" indent="0">
              <a:buNone/>
            </a:pPr>
            <a:endParaRPr lang="fr-FR" sz="2400">
              <a:solidFill>
                <a:schemeClr val="accent2"/>
              </a:solidFill>
              <a:latin typeface="Comic Sans MS" panose="030F0702030302020204" pitchFamily="66" charset="0"/>
              <a:ea typeface="Segoe UI Emoji" panose="020B0502040204020203" pitchFamily="34" charset="0"/>
            </a:endParaRPr>
          </a:p>
          <a:p>
            <a:pPr marL="0" indent="0">
              <a:buNone/>
            </a:pPr>
            <a:r>
              <a:rPr lang="fr-FR" sz="24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Segoe UI Emoji" panose="020B0502040204020203" pitchFamily="34" charset="0"/>
              </a:rPr>
              <a:t>Papi Alfred aime cuisiner.</a:t>
            </a:r>
            <a:endParaRPr lang="fr-FR" sz="240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3890C-A6F5-4AB5-B9E0-B885D3C31BF3}"/>
              </a:ext>
            </a:extLst>
          </p:cNvPr>
          <p:cNvSpPr/>
          <p:nvPr/>
        </p:nvSpPr>
        <p:spPr>
          <a:xfrm>
            <a:off x="829056" y="2450592"/>
            <a:ext cx="9613392" cy="1655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A1613E-6395-4AF8-BDE5-C018A0537445}"/>
              </a:ext>
            </a:extLst>
          </p:cNvPr>
          <p:cNvSpPr/>
          <p:nvPr/>
        </p:nvSpPr>
        <p:spPr>
          <a:xfrm>
            <a:off x="829056" y="4849368"/>
            <a:ext cx="9613392" cy="1655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rId2" action="ppaction://hlinksldjump"/>
            <a:extLst>
              <a:ext uri="{FF2B5EF4-FFF2-40B4-BE49-F238E27FC236}">
                <a16:creationId xmlns:a16="http://schemas.microsoft.com/office/drawing/2014/main" id="{06CB78DA-C01C-4E76-8D35-147F54B1D588}"/>
              </a:ext>
            </a:extLst>
          </p:cNvPr>
          <p:cNvSpPr/>
          <p:nvPr/>
        </p:nvSpPr>
        <p:spPr>
          <a:xfrm>
            <a:off x="8168" y="6148241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rId3" action="ppaction://hlinksldjump"/>
            <a:extLst>
              <a:ext uri="{FF2B5EF4-FFF2-40B4-BE49-F238E27FC236}">
                <a16:creationId xmlns:a16="http://schemas.microsoft.com/office/drawing/2014/main" id="{C7DEBD2D-170A-48E6-9BF9-78A0F12A05ED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06485FE-5BC5-4FE0-89EF-D254A13CAF9D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EAB106-EE60-438E-A3AD-AA1E2654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054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C95E90-E3DB-40BD-881C-D9F8F941A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0267"/>
          </a:xfrm>
        </p:spPr>
        <p:txBody>
          <a:bodyPr/>
          <a:lstStyle/>
          <a:p>
            <a:pPr algn="ctr"/>
            <a:r>
              <a:rPr lang="fr-FR">
                <a:latin typeface="Comic Sans MS" panose="030F0702030302020204" pitchFamily="66" charset="0"/>
              </a:rPr>
              <a:t>Correction des exercices de grammaire du vendredi 3 avril.</a:t>
            </a:r>
          </a:p>
        </p:txBody>
      </p:sp>
      <p:sp>
        <p:nvSpPr>
          <p:cNvPr id="4" name="Ellipse 3">
            <a:hlinkClick r:id="rId2" action="ppaction://hlinksldjump"/>
            <a:extLst>
              <a:ext uri="{FF2B5EF4-FFF2-40B4-BE49-F238E27FC236}">
                <a16:creationId xmlns:a16="http://schemas.microsoft.com/office/drawing/2014/main" id="{57C8D3AC-B95D-4AC1-A1EE-77D9BD54E8C6}"/>
              </a:ext>
            </a:extLst>
          </p:cNvPr>
          <p:cNvSpPr/>
          <p:nvPr/>
        </p:nvSpPr>
        <p:spPr>
          <a:xfrm>
            <a:off x="8168" y="6148241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rId3" action="ppaction://hlinksldjump"/>
            <a:extLst>
              <a:ext uri="{FF2B5EF4-FFF2-40B4-BE49-F238E27FC236}">
                <a16:creationId xmlns:a16="http://schemas.microsoft.com/office/drawing/2014/main" id="{400B288C-039E-40C8-84F8-A68169BA0105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3B4DFBF-60E9-4583-839F-AF8D95D0ADF7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A984B0-D15C-4671-9D4C-5BE170420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54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EA7E35-2AEE-4A75-AC14-A45AC326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14" y="202018"/>
            <a:ext cx="10515600" cy="1325563"/>
          </a:xfrm>
        </p:spPr>
        <p:txBody>
          <a:bodyPr>
            <a:noAutofit/>
          </a:bodyPr>
          <a:lstStyle/>
          <a:p>
            <a:r>
              <a:rPr lang="fr-FR" sz="2800">
                <a:solidFill>
                  <a:srgbClr val="00B050"/>
                </a:solidFill>
                <a:latin typeface="Comic Sans MS" panose="030F0702030302020204" pitchFamily="66" charset="0"/>
              </a:rPr>
              <a:t>Sais</a:t>
            </a:r>
            <a:r>
              <a:rPr lang="fr-FR" sz="2800">
                <a:latin typeface="Comic Sans MS" panose="030F0702030302020204" pitchFamily="66" charset="0"/>
              </a:rPr>
              <a:t>-tu </a:t>
            </a:r>
            <a:r>
              <a:rPr lang="fr-FR" sz="2800">
                <a:solidFill>
                  <a:srgbClr val="00B050"/>
                </a:solidFill>
                <a:latin typeface="Comic Sans MS" panose="030F0702030302020204" pitchFamily="66" charset="0"/>
              </a:rPr>
              <a:t>faire</a:t>
            </a:r>
            <a:r>
              <a:rPr lang="fr-FR" sz="2800">
                <a:latin typeface="Comic Sans MS" panose="030F0702030302020204" pitchFamily="66" charset="0"/>
              </a:rPr>
              <a:t> </a:t>
            </a:r>
            <a:r>
              <a:rPr lang="fr-FR" sz="2800">
                <a:solidFill>
                  <a:schemeClr val="accent1"/>
                </a:solidFill>
                <a:latin typeface="Comic Sans MS" panose="030F0702030302020204" pitchFamily="66" charset="0"/>
              </a:rPr>
              <a:t>1 action 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br>
              <a:rPr lang="fr-FR" sz="2800">
                <a:latin typeface="Comic Sans MS" panose="030F0702030302020204" pitchFamily="66" charset="0"/>
              </a:rPr>
            </a:br>
            <a:r>
              <a:rPr lang="fr-FR" sz="2800">
                <a:solidFill>
                  <a:srgbClr val="00B050"/>
                </a:solidFill>
                <a:latin typeface="Comic Sans MS" panose="030F0702030302020204" pitchFamily="66" charset="0"/>
              </a:rPr>
              <a:t>Es</a:t>
            </a:r>
            <a:r>
              <a:rPr lang="fr-FR" sz="2800">
                <a:latin typeface="Comic Sans MS" panose="030F0702030302020204" pitchFamily="66" charset="0"/>
              </a:rPr>
              <a:t>-tu </a:t>
            </a:r>
            <a:r>
              <a:rPr lang="fr-FR" sz="2800">
                <a:solidFill>
                  <a:srgbClr val="00B050"/>
                </a:solidFill>
                <a:latin typeface="Comic Sans MS" panose="030F0702030302020204" pitchFamily="66" charset="0"/>
              </a:rPr>
              <a:t>capable de faire </a:t>
            </a:r>
            <a:r>
              <a:rPr lang="fr-FR" sz="2800">
                <a:solidFill>
                  <a:schemeClr val="accent1"/>
                </a:solidFill>
                <a:latin typeface="Comic Sans MS" panose="030F0702030302020204" pitchFamily="66" charset="0"/>
              </a:rPr>
              <a:t>1 action </a:t>
            </a:r>
            <a:r>
              <a:rPr lang="fr-FR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fr-FR" sz="28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863FB0-9914-48BE-863B-D6AB790CE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814" y="1725040"/>
            <a:ext cx="4842122" cy="50323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600">
                <a:solidFill>
                  <a:srgbClr val="00B050"/>
                </a:solidFill>
                <a:latin typeface="Comic Sans MS" panose="030F0702030302020204" pitchFamily="66" charset="0"/>
              </a:rPr>
              <a:t>Can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latin typeface="Comic Sans MS" panose="030F0702030302020204" pitchFamily="66" charset="0"/>
              </a:rPr>
              <a:t>you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solidFill>
                  <a:schemeClr val="accent1"/>
                </a:solidFill>
                <a:latin typeface="Comic Sans MS" panose="030F0702030302020204" pitchFamily="66" charset="0"/>
              </a:rPr>
              <a:t>swim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</a:p>
          <a:p>
            <a:pPr marL="0" indent="0">
              <a:buNone/>
            </a:pPr>
            <a:r>
              <a:rPr lang="fr-FR" sz="26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Sais-tu nager </a:t>
            </a:r>
            <a:r>
              <a:rPr lang="fr-FR" sz="36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endParaRPr lang="fr-FR" sz="26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600">
                <a:solidFill>
                  <a:srgbClr val="00B050"/>
                </a:solidFill>
                <a:latin typeface="Comic Sans MS" panose="030F0702030302020204" pitchFamily="66" charset="0"/>
              </a:rPr>
              <a:t>Can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latin typeface="Comic Sans MS" panose="030F0702030302020204" pitchFamily="66" charset="0"/>
              </a:rPr>
              <a:t>you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solidFill>
                  <a:schemeClr val="accent1"/>
                </a:solidFill>
                <a:latin typeface="Comic Sans MS" panose="030F0702030302020204" pitchFamily="66" charset="0"/>
              </a:rPr>
              <a:t>climb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fr-FR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fr-FR" sz="26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Sais-tu faire de l’escalade </a:t>
            </a:r>
            <a:r>
              <a:rPr lang="fr-FR" sz="36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endParaRPr lang="fr-FR" sz="26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600">
                <a:solidFill>
                  <a:srgbClr val="00B050"/>
                </a:solidFill>
                <a:latin typeface="Comic Sans MS" panose="030F0702030302020204" pitchFamily="66" charset="0"/>
              </a:rPr>
              <a:t>Can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latin typeface="Comic Sans MS" panose="030F0702030302020204" pitchFamily="66" charset="0"/>
              </a:rPr>
              <a:t>you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solidFill>
                  <a:schemeClr val="accent1"/>
                </a:solidFill>
                <a:latin typeface="Comic Sans MS" panose="030F0702030302020204" pitchFamily="66" charset="0"/>
              </a:rPr>
              <a:t>draw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fr-FR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fr-FR" sz="26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Sais-tu dessiner </a:t>
            </a:r>
            <a:r>
              <a:rPr lang="fr-FR" sz="36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endParaRPr lang="fr-FR" sz="26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600">
                <a:solidFill>
                  <a:srgbClr val="00B050"/>
                </a:solidFill>
                <a:latin typeface="Comic Sans MS" panose="030F0702030302020204" pitchFamily="66" charset="0"/>
              </a:rPr>
              <a:t>Can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latin typeface="Comic Sans MS" panose="030F0702030302020204" pitchFamily="66" charset="0"/>
              </a:rPr>
              <a:t>you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solidFill>
                  <a:schemeClr val="accent1"/>
                </a:solidFill>
                <a:latin typeface="Comic Sans MS" panose="030F0702030302020204" pitchFamily="66" charset="0"/>
              </a:rPr>
              <a:t>paint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fr-FR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fr-FR" sz="26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Sais-tu peindre </a:t>
            </a:r>
            <a:r>
              <a:rPr lang="fr-FR" sz="36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endParaRPr lang="fr-FR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6484053-37D8-4269-8BF4-17B4947F0F75}"/>
              </a:ext>
            </a:extLst>
          </p:cNvPr>
          <p:cNvSpPr txBox="1">
            <a:spLocks/>
          </p:cNvSpPr>
          <p:nvPr/>
        </p:nvSpPr>
        <p:spPr>
          <a:xfrm>
            <a:off x="5669280" y="1725040"/>
            <a:ext cx="6522720" cy="5032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600">
                <a:solidFill>
                  <a:srgbClr val="00B050"/>
                </a:solidFill>
                <a:latin typeface="Comic Sans MS" panose="030F0702030302020204" pitchFamily="66" charset="0"/>
              </a:rPr>
              <a:t>Can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latin typeface="Comic Sans MS" panose="030F0702030302020204" pitchFamily="66" charset="0"/>
              </a:rPr>
              <a:t>you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>
                <a:solidFill>
                  <a:schemeClr val="accent1"/>
                </a:solidFill>
                <a:latin typeface="Comic Sans MS" panose="030F0702030302020204" pitchFamily="66" charset="0"/>
              </a:rPr>
              <a:t>ride a bike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Sais-tu faire du vélo </a:t>
            </a:r>
            <a:r>
              <a:rPr lang="fr-FR" sz="36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6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>
                <a:solidFill>
                  <a:srgbClr val="00B050"/>
                </a:solidFill>
                <a:latin typeface="Comic Sans MS" panose="030F0702030302020204" pitchFamily="66" charset="0"/>
              </a:rPr>
              <a:t>Can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latin typeface="Comic Sans MS" panose="030F0702030302020204" pitchFamily="66" charset="0"/>
              </a:rPr>
              <a:t>you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>
                <a:solidFill>
                  <a:schemeClr val="accent1"/>
                </a:solidFill>
                <a:latin typeface="Comic Sans MS" panose="030F0702030302020204" pitchFamily="66" charset="0"/>
              </a:rPr>
              <a:t>ride a horse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fr-FR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Sais-tu monter à cheval </a:t>
            </a:r>
            <a:r>
              <a:rPr lang="fr-FR" sz="36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6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>
                <a:solidFill>
                  <a:srgbClr val="00B050"/>
                </a:solidFill>
                <a:latin typeface="Comic Sans MS" panose="030F0702030302020204" pitchFamily="66" charset="0"/>
              </a:rPr>
              <a:t>Can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latin typeface="Comic Sans MS" panose="030F0702030302020204" pitchFamily="66" charset="0"/>
              </a:rPr>
              <a:t>you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>
                <a:solidFill>
                  <a:schemeClr val="accent1"/>
                </a:solidFill>
                <a:latin typeface="Comic Sans MS" panose="030F0702030302020204" pitchFamily="66" charset="0"/>
              </a:rPr>
              <a:t>download music and films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fr-FR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Sais-tu télécharger de la musique et des films </a:t>
            </a:r>
            <a:r>
              <a:rPr lang="fr-FR" sz="36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6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>
                <a:solidFill>
                  <a:srgbClr val="00B050"/>
                </a:solidFill>
                <a:latin typeface="Comic Sans MS" panose="030F0702030302020204" pitchFamily="66" charset="0"/>
              </a:rPr>
              <a:t>Can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latin typeface="Comic Sans MS" panose="030F0702030302020204" pitchFamily="66" charset="0"/>
              </a:rPr>
              <a:t>you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solidFill>
                  <a:schemeClr val="accent1"/>
                </a:solidFill>
                <a:latin typeface="Comic Sans MS" panose="030F0702030302020204" pitchFamily="66" charset="0"/>
              </a:rPr>
              <a:t>play</a:t>
            </a:r>
            <a:r>
              <a:rPr lang="fr-FR" sz="2600">
                <a:solidFill>
                  <a:schemeClr val="accent1"/>
                </a:solidFill>
                <a:latin typeface="Comic Sans MS" panose="030F0702030302020204" pitchFamily="66" charset="0"/>
              </a:rPr>
              <a:t> an instrument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fr-FR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6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Sais-tu jouer d’un instrument </a:t>
            </a:r>
            <a:r>
              <a:rPr lang="fr-FR" sz="36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/>
          </a:p>
        </p:txBody>
      </p:sp>
      <p:sp>
        <p:nvSpPr>
          <p:cNvPr id="5" name="Ellipse 4">
            <a:hlinkClick r:id="rId2" action="ppaction://hlinksldjump"/>
            <a:extLst>
              <a:ext uri="{FF2B5EF4-FFF2-40B4-BE49-F238E27FC236}">
                <a16:creationId xmlns:a16="http://schemas.microsoft.com/office/drawing/2014/main" id="{B7A61A82-5783-4208-9928-B681F5019F04}"/>
              </a:ext>
            </a:extLst>
          </p:cNvPr>
          <p:cNvSpPr/>
          <p:nvPr/>
        </p:nvSpPr>
        <p:spPr>
          <a:xfrm>
            <a:off x="8168" y="6148241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rId3" action="ppaction://hlinksldjump"/>
            <a:extLst>
              <a:ext uri="{FF2B5EF4-FFF2-40B4-BE49-F238E27FC236}">
                <a16:creationId xmlns:a16="http://schemas.microsoft.com/office/drawing/2014/main" id="{98A0E13E-8D88-4112-93D4-1847B26F7B93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4AAAED3-4A64-4C43-A5B8-0A9394C8A5A4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AEC52D-56F9-4EF7-AC3A-E8E28088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39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EA7E35-2AEE-4A75-AC14-A45AC326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36" y="192023"/>
            <a:ext cx="4885944" cy="1325563"/>
          </a:xfrm>
        </p:spPr>
        <p:txBody>
          <a:bodyPr>
            <a:noAutofit/>
          </a:bodyPr>
          <a:lstStyle/>
          <a:p>
            <a:pPr algn="ctr"/>
            <a:r>
              <a:rPr lang="fr-FR" sz="2200">
                <a:latin typeface="Comic Sans MS" panose="030F0702030302020204" pitchFamily="66" charset="0"/>
              </a:rPr>
              <a:t>Je</a:t>
            </a:r>
            <a:r>
              <a:rPr lang="fr-FR" sz="2200">
                <a:solidFill>
                  <a:srgbClr val="00B050"/>
                </a:solidFill>
                <a:latin typeface="Comic Sans MS" panose="030F0702030302020204" pitchFamily="66" charset="0"/>
              </a:rPr>
              <a:t> sais</a:t>
            </a:r>
            <a:r>
              <a:rPr lang="fr-FR" sz="2200">
                <a:latin typeface="Comic Sans MS" panose="030F0702030302020204" pitchFamily="66" charset="0"/>
              </a:rPr>
              <a:t> </a:t>
            </a:r>
            <a:r>
              <a:rPr lang="fr-FR" sz="2200">
                <a:solidFill>
                  <a:srgbClr val="00B050"/>
                </a:solidFill>
                <a:latin typeface="Comic Sans MS" panose="030F0702030302020204" pitchFamily="66" charset="0"/>
              </a:rPr>
              <a:t>faire</a:t>
            </a:r>
            <a:r>
              <a:rPr lang="fr-FR" sz="2200">
                <a:latin typeface="Comic Sans MS" panose="030F0702030302020204" pitchFamily="66" charset="0"/>
              </a:rPr>
              <a:t> </a:t>
            </a:r>
            <a:r>
              <a:rPr lang="fr-FR" sz="2200">
                <a:solidFill>
                  <a:schemeClr val="accent1"/>
                </a:solidFill>
                <a:latin typeface="Comic Sans MS" panose="030F0702030302020204" pitchFamily="66" charset="0"/>
              </a:rPr>
              <a:t>1 action.</a:t>
            </a:r>
            <a:br>
              <a:rPr lang="fr-FR" sz="2200">
                <a:latin typeface="Comic Sans MS" panose="030F0702030302020204" pitchFamily="66" charset="0"/>
              </a:rPr>
            </a:br>
            <a:r>
              <a:rPr lang="fr-FR" sz="2200">
                <a:latin typeface="Comic Sans MS" panose="030F0702030302020204" pitchFamily="66" charset="0"/>
              </a:rPr>
              <a:t>Je </a:t>
            </a:r>
            <a:r>
              <a:rPr lang="fr-FR" sz="2200">
                <a:solidFill>
                  <a:srgbClr val="00B050"/>
                </a:solidFill>
                <a:latin typeface="Comic Sans MS" panose="030F0702030302020204" pitchFamily="66" charset="0"/>
              </a:rPr>
              <a:t>suis</a:t>
            </a:r>
            <a:r>
              <a:rPr lang="fr-FR" sz="2200">
                <a:latin typeface="Comic Sans MS" panose="030F0702030302020204" pitchFamily="66" charset="0"/>
              </a:rPr>
              <a:t> </a:t>
            </a:r>
            <a:r>
              <a:rPr lang="fr-FR" sz="2200">
                <a:solidFill>
                  <a:srgbClr val="00B050"/>
                </a:solidFill>
                <a:latin typeface="Comic Sans MS" panose="030F0702030302020204" pitchFamily="66" charset="0"/>
              </a:rPr>
              <a:t>capable de faire </a:t>
            </a:r>
            <a:r>
              <a:rPr lang="fr-FR" sz="2200">
                <a:solidFill>
                  <a:schemeClr val="accent1"/>
                </a:solidFill>
                <a:latin typeface="Comic Sans MS" panose="030F0702030302020204" pitchFamily="66" charset="0"/>
              </a:rPr>
              <a:t>1 action.</a:t>
            </a:r>
            <a:br>
              <a:rPr lang="fr-FR" sz="220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fr-FR" sz="2200">
                <a:solidFill>
                  <a:srgbClr val="00B05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🙂</a:t>
            </a:r>
            <a:endParaRPr lang="fr-FR" sz="2200">
              <a:latin typeface="Comic Sans MS" panose="030F0702030302020204" pitchFamily="66" charset="0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6484053-37D8-4269-8BF4-17B4947F0F75}"/>
              </a:ext>
            </a:extLst>
          </p:cNvPr>
          <p:cNvSpPr txBox="1">
            <a:spLocks/>
          </p:cNvSpPr>
          <p:nvPr/>
        </p:nvSpPr>
        <p:spPr>
          <a:xfrm>
            <a:off x="5669280" y="1725040"/>
            <a:ext cx="652272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F5CEA1B-38EC-4F4C-9A3C-E22B250BA573}"/>
              </a:ext>
            </a:extLst>
          </p:cNvPr>
          <p:cNvSpPr txBox="1">
            <a:spLocks/>
          </p:cNvSpPr>
          <p:nvPr/>
        </p:nvSpPr>
        <p:spPr>
          <a:xfrm>
            <a:off x="5669280" y="192023"/>
            <a:ext cx="6522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200">
                <a:latin typeface="Comic Sans MS" panose="030F0702030302020204" pitchFamily="66" charset="0"/>
              </a:rPr>
              <a:t>Je</a:t>
            </a:r>
            <a:r>
              <a:rPr lang="fr-FR" sz="220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2200">
                <a:solidFill>
                  <a:srgbClr val="FF0000"/>
                </a:solidFill>
                <a:latin typeface="Comic Sans MS" panose="030F0702030302020204" pitchFamily="66" charset="0"/>
              </a:rPr>
              <a:t>ne</a:t>
            </a:r>
            <a:r>
              <a:rPr lang="fr-FR" sz="2200">
                <a:solidFill>
                  <a:srgbClr val="00B050"/>
                </a:solidFill>
                <a:latin typeface="Comic Sans MS" panose="030F0702030302020204" pitchFamily="66" charset="0"/>
              </a:rPr>
              <a:t> sais</a:t>
            </a:r>
            <a:r>
              <a:rPr lang="fr-FR" sz="2200">
                <a:latin typeface="Comic Sans MS" panose="030F0702030302020204" pitchFamily="66" charset="0"/>
              </a:rPr>
              <a:t> </a:t>
            </a:r>
            <a:r>
              <a:rPr lang="fr-FR" sz="2200">
                <a:solidFill>
                  <a:srgbClr val="FF0000"/>
                </a:solidFill>
                <a:latin typeface="Comic Sans MS" panose="030F0702030302020204" pitchFamily="66" charset="0"/>
              </a:rPr>
              <a:t>pas</a:t>
            </a:r>
            <a:r>
              <a:rPr lang="fr-FR" sz="2200">
                <a:latin typeface="Comic Sans MS" panose="030F0702030302020204" pitchFamily="66" charset="0"/>
              </a:rPr>
              <a:t> </a:t>
            </a:r>
            <a:r>
              <a:rPr lang="fr-FR" sz="2200">
                <a:solidFill>
                  <a:srgbClr val="00B050"/>
                </a:solidFill>
                <a:latin typeface="Comic Sans MS" panose="030F0702030302020204" pitchFamily="66" charset="0"/>
              </a:rPr>
              <a:t>faire</a:t>
            </a:r>
            <a:r>
              <a:rPr lang="fr-FR" sz="2200">
                <a:latin typeface="Comic Sans MS" panose="030F0702030302020204" pitchFamily="66" charset="0"/>
              </a:rPr>
              <a:t> </a:t>
            </a:r>
            <a:r>
              <a:rPr lang="fr-FR" sz="2200">
                <a:solidFill>
                  <a:schemeClr val="accent1"/>
                </a:solidFill>
                <a:latin typeface="Comic Sans MS" panose="030F0702030302020204" pitchFamily="66" charset="0"/>
              </a:rPr>
              <a:t>1 action.</a:t>
            </a:r>
            <a:br>
              <a:rPr lang="fr-FR" sz="2200">
                <a:latin typeface="Comic Sans MS" panose="030F0702030302020204" pitchFamily="66" charset="0"/>
              </a:rPr>
            </a:br>
            <a:r>
              <a:rPr lang="fr-FR" sz="2200">
                <a:latin typeface="Comic Sans MS" panose="030F0702030302020204" pitchFamily="66" charset="0"/>
              </a:rPr>
              <a:t>Je </a:t>
            </a:r>
            <a:r>
              <a:rPr lang="fr-FR" sz="2200">
                <a:solidFill>
                  <a:srgbClr val="FF0000"/>
                </a:solidFill>
                <a:latin typeface="Comic Sans MS" panose="030F0702030302020204" pitchFamily="66" charset="0"/>
              </a:rPr>
              <a:t>ne</a:t>
            </a:r>
            <a:r>
              <a:rPr lang="fr-FR" sz="2200">
                <a:latin typeface="Comic Sans MS" panose="030F0702030302020204" pitchFamily="66" charset="0"/>
              </a:rPr>
              <a:t> </a:t>
            </a:r>
            <a:r>
              <a:rPr lang="fr-FR" sz="2200">
                <a:solidFill>
                  <a:srgbClr val="00B050"/>
                </a:solidFill>
                <a:latin typeface="Comic Sans MS" panose="030F0702030302020204" pitchFamily="66" charset="0"/>
              </a:rPr>
              <a:t>suis</a:t>
            </a:r>
            <a:r>
              <a:rPr lang="fr-FR" sz="2200">
                <a:latin typeface="Comic Sans MS" panose="030F0702030302020204" pitchFamily="66" charset="0"/>
              </a:rPr>
              <a:t> </a:t>
            </a:r>
            <a:r>
              <a:rPr lang="fr-FR" sz="2200">
                <a:solidFill>
                  <a:srgbClr val="FF0000"/>
                </a:solidFill>
                <a:latin typeface="Comic Sans MS" panose="030F0702030302020204" pitchFamily="66" charset="0"/>
              </a:rPr>
              <a:t>pas</a:t>
            </a:r>
            <a:r>
              <a:rPr lang="fr-FR" sz="2200">
                <a:latin typeface="Comic Sans MS" panose="030F0702030302020204" pitchFamily="66" charset="0"/>
              </a:rPr>
              <a:t> </a:t>
            </a:r>
            <a:r>
              <a:rPr lang="fr-FR" sz="2200">
                <a:solidFill>
                  <a:srgbClr val="00B050"/>
                </a:solidFill>
                <a:latin typeface="Comic Sans MS" panose="030F0702030302020204" pitchFamily="66" charset="0"/>
              </a:rPr>
              <a:t>capable de faire </a:t>
            </a:r>
            <a:r>
              <a:rPr lang="fr-FR" sz="2200">
                <a:solidFill>
                  <a:schemeClr val="accent1"/>
                </a:solidFill>
                <a:latin typeface="Comic Sans MS" panose="030F0702030302020204" pitchFamily="66" charset="0"/>
              </a:rPr>
              <a:t>1 action.</a:t>
            </a:r>
          </a:p>
          <a:p>
            <a:pPr algn="ctr"/>
            <a:r>
              <a:rPr lang="fr-FR" sz="2000">
                <a:solidFill>
                  <a:srgbClr val="FF00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🙁</a:t>
            </a:r>
            <a:endParaRPr lang="fr-FR" sz="22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5F284D3-6E7E-49DE-8B1F-5A5470354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340" y="1725040"/>
            <a:ext cx="4754596" cy="50323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600">
                <a:solidFill>
                  <a:srgbClr val="00B050"/>
                </a:solidFill>
                <a:latin typeface="Comic Sans MS" panose="030F0702030302020204" pitchFamily="66" charset="0"/>
              </a:rPr>
              <a:t>I can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solidFill>
                  <a:schemeClr val="accent1"/>
                </a:solidFill>
                <a:latin typeface="Comic Sans MS" panose="030F0702030302020204" pitchFamily="66" charset="0"/>
              </a:rPr>
              <a:t>swim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fr-FR" sz="26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Je sais nager</a:t>
            </a:r>
            <a:r>
              <a:rPr lang="fr-FR" sz="36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fr-FR" sz="3600" b="1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600">
                <a:solidFill>
                  <a:srgbClr val="00B050"/>
                </a:solidFill>
                <a:latin typeface="Comic Sans MS" panose="030F0702030302020204" pitchFamily="66" charset="0"/>
              </a:rPr>
              <a:t>I can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solidFill>
                  <a:schemeClr val="accent1"/>
                </a:solidFill>
                <a:latin typeface="Comic Sans MS" panose="030F0702030302020204" pitchFamily="66" charset="0"/>
              </a:rPr>
              <a:t>climb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fr-FR" sz="26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Je sais faire de l’escalade</a:t>
            </a:r>
            <a:r>
              <a:rPr lang="fr-FR" sz="36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fr-FR" sz="3600" b="1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600">
                <a:solidFill>
                  <a:srgbClr val="00B050"/>
                </a:solidFill>
                <a:latin typeface="Comic Sans MS" panose="030F0702030302020204" pitchFamily="66" charset="0"/>
              </a:rPr>
              <a:t>I can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solidFill>
                  <a:schemeClr val="accent1"/>
                </a:solidFill>
                <a:latin typeface="Comic Sans MS" panose="030F0702030302020204" pitchFamily="66" charset="0"/>
              </a:rPr>
              <a:t>draw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fr-FR" sz="26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Je sais dessiner</a:t>
            </a:r>
            <a:r>
              <a:rPr lang="fr-FR" sz="36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fr-FR" sz="3600" b="1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600">
                <a:solidFill>
                  <a:srgbClr val="00B050"/>
                </a:solidFill>
                <a:latin typeface="Comic Sans MS" panose="030F0702030302020204" pitchFamily="66" charset="0"/>
              </a:rPr>
              <a:t>I can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solidFill>
                  <a:schemeClr val="accent1"/>
                </a:solidFill>
                <a:latin typeface="Comic Sans MS" panose="030F0702030302020204" pitchFamily="66" charset="0"/>
              </a:rPr>
              <a:t>paint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fr-FR" sz="26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Je sais peindre</a:t>
            </a:r>
            <a:r>
              <a:rPr lang="fr-FR" sz="36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fr-FR" sz="26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0B5ECE0-AB5A-47AE-9545-EA7917F65EA4}"/>
              </a:ext>
            </a:extLst>
          </p:cNvPr>
          <p:cNvSpPr txBox="1">
            <a:spLocks/>
          </p:cNvSpPr>
          <p:nvPr/>
        </p:nvSpPr>
        <p:spPr>
          <a:xfrm>
            <a:off x="5669280" y="1725039"/>
            <a:ext cx="652272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200">
                <a:solidFill>
                  <a:srgbClr val="00B050"/>
                </a:solidFill>
                <a:latin typeface="Comic Sans MS" panose="030F0702030302020204" pitchFamily="66" charset="0"/>
              </a:rPr>
              <a:t>I </a:t>
            </a:r>
            <a:r>
              <a:rPr lang="fr-FR" sz="2200" err="1">
                <a:solidFill>
                  <a:srgbClr val="00B050"/>
                </a:solidFill>
                <a:latin typeface="Comic Sans MS" panose="030F0702030302020204" pitchFamily="66" charset="0"/>
              </a:rPr>
              <a:t>can</a:t>
            </a:r>
            <a:r>
              <a:rPr lang="fr-FR" sz="2200" err="1">
                <a:solidFill>
                  <a:srgbClr val="FF0000"/>
                </a:solidFill>
                <a:latin typeface="Comic Sans MS" panose="030F0702030302020204" pitchFamily="66" charset="0"/>
              </a:rPr>
              <a:t>’t</a:t>
            </a:r>
            <a:r>
              <a:rPr lang="fr-FR" sz="2200">
                <a:latin typeface="Comic Sans MS" panose="030F0702030302020204" pitchFamily="66" charset="0"/>
              </a:rPr>
              <a:t> </a:t>
            </a:r>
            <a:r>
              <a:rPr lang="fr-FR" sz="2200">
                <a:solidFill>
                  <a:schemeClr val="accent1"/>
                </a:solidFill>
                <a:latin typeface="Comic Sans MS" panose="030F0702030302020204" pitchFamily="66" charset="0"/>
              </a:rPr>
              <a:t>ride a bike</a:t>
            </a:r>
            <a:r>
              <a:rPr lang="fr-FR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2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Je ne sais pas faire du vélo</a:t>
            </a:r>
            <a:r>
              <a:rPr lang="fr-FR" sz="22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200" b="1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200">
                <a:solidFill>
                  <a:srgbClr val="00B050"/>
                </a:solidFill>
                <a:latin typeface="Comic Sans MS" panose="030F0702030302020204" pitchFamily="66" charset="0"/>
              </a:rPr>
              <a:t>I </a:t>
            </a:r>
            <a:r>
              <a:rPr lang="fr-FR" sz="2200" err="1">
                <a:solidFill>
                  <a:srgbClr val="00B050"/>
                </a:solidFill>
                <a:latin typeface="Comic Sans MS" panose="030F0702030302020204" pitchFamily="66" charset="0"/>
              </a:rPr>
              <a:t>can</a:t>
            </a:r>
            <a:r>
              <a:rPr lang="fr-FR" sz="2200" err="1">
                <a:solidFill>
                  <a:srgbClr val="FF0000"/>
                </a:solidFill>
                <a:latin typeface="Comic Sans MS" panose="030F0702030302020204" pitchFamily="66" charset="0"/>
              </a:rPr>
              <a:t>’t</a:t>
            </a:r>
            <a:r>
              <a:rPr lang="fr-FR" sz="2200">
                <a:latin typeface="Comic Sans MS" panose="030F0702030302020204" pitchFamily="66" charset="0"/>
              </a:rPr>
              <a:t> </a:t>
            </a:r>
            <a:r>
              <a:rPr lang="fr-FR" sz="2200">
                <a:solidFill>
                  <a:schemeClr val="accent1"/>
                </a:solidFill>
                <a:latin typeface="Comic Sans MS" panose="030F0702030302020204" pitchFamily="66" charset="0"/>
              </a:rPr>
              <a:t>ride a horse</a:t>
            </a:r>
            <a:r>
              <a:rPr lang="fr-FR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fr-FR" sz="22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Je ne sais pas monter à cheval</a:t>
            </a:r>
            <a:r>
              <a:rPr lang="fr-FR" sz="22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200" b="1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200">
                <a:solidFill>
                  <a:srgbClr val="00B050"/>
                </a:solidFill>
                <a:latin typeface="Comic Sans MS" panose="030F0702030302020204" pitchFamily="66" charset="0"/>
              </a:rPr>
              <a:t>I </a:t>
            </a:r>
            <a:r>
              <a:rPr lang="fr-FR" sz="2200" err="1">
                <a:solidFill>
                  <a:srgbClr val="00B050"/>
                </a:solidFill>
                <a:latin typeface="Comic Sans MS" panose="030F0702030302020204" pitchFamily="66" charset="0"/>
              </a:rPr>
              <a:t>can</a:t>
            </a:r>
            <a:r>
              <a:rPr lang="fr-FR" sz="2200" err="1">
                <a:solidFill>
                  <a:srgbClr val="FF0000"/>
                </a:solidFill>
                <a:latin typeface="Comic Sans MS" panose="030F0702030302020204" pitchFamily="66" charset="0"/>
              </a:rPr>
              <a:t>’t</a:t>
            </a:r>
            <a:r>
              <a:rPr lang="fr-FR" sz="2200">
                <a:latin typeface="Comic Sans MS" panose="030F0702030302020204" pitchFamily="66" charset="0"/>
              </a:rPr>
              <a:t> </a:t>
            </a:r>
            <a:r>
              <a:rPr lang="fr-FR" sz="2200">
                <a:solidFill>
                  <a:schemeClr val="accent1"/>
                </a:solidFill>
                <a:latin typeface="Comic Sans MS" panose="030F0702030302020204" pitchFamily="66" charset="0"/>
              </a:rPr>
              <a:t>download music and films</a:t>
            </a:r>
            <a:r>
              <a:rPr lang="fr-FR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fr-FR" sz="22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Je ne sais pas télécharger de la musique et des films</a:t>
            </a:r>
            <a:r>
              <a:rPr lang="fr-FR" sz="22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200" b="1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200">
                <a:solidFill>
                  <a:srgbClr val="00B050"/>
                </a:solidFill>
                <a:latin typeface="Comic Sans MS" panose="030F0702030302020204" pitchFamily="66" charset="0"/>
              </a:rPr>
              <a:t>I </a:t>
            </a:r>
            <a:r>
              <a:rPr lang="fr-FR" sz="2200" err="1">
                <a:solidFill>
                  <a:srgbClr val="00B050"/>
                </a:solidFill>
                <a:latin typeface="Comic Sans MS" panose="030F0702030302020204" pitchFamily="66" charset="0"/>
              </a:rPr>
              <a:t>can</a:t>
            </a:r>
            <a:r>
              <a:rPr lang="fr-FR" sz="2200" err="1">
                <a:solidFill>
                  <a:srgbClr val="FF0000"/>
                </a:solidFill>
                <a:latin typeface="Comic Sans MS" panose="030F0702030302020204" pitchFamily="66" charset="0"/>
              </a:rPr>
              <a:t>’t</a:t>
            </a:r>
            <a:r>
              <a:rPr lang="fr-FR" sz="2200">
                <a:latin typeface="Comic Sans MS" panose="030F0702030302020204" pitchFamily="66" charset="0"/>
              </a:rPr>
              <a:t> </a:t>
            </a:r>
            <a:r>
              <a:rPr lang="fr-FR" sz="2200" err="1">
                <a:solidFill>
                  <a:schemeClr val="accent1"/>
                </a:solidFill>
                <a:latin typeface="Comic Sans MS" panose="030F0702030302020204" pitchFamily="66" charset="0"/>
              </a:rPr>
              <a:t>play</a:t>
            </a:r>
            <a:r>
              <a:rPr lang="fr-FR" sz="2200">
                <a:solidFill>
                  <a:schemeClr val="accent1"/>
                </a:solidFill>
                <a:latin typeface="Comic Sans MS" panose="030F0702030302020204" pitchFamily="66" charset="0"/>
              </a:rPr>
              <a:t> an instrument</a:t>
            </a:r>
            <a:r>
              <a:rPr lang="fr-FR"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fr-FR" sz="22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Je ne sais pas jouer d’un instrument</a:t>
            </a:r>
            <a:r>
              <a:rPr lang="fr-FR" sz="22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fr-FR" sz="22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20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D6F905-BA5D-47BA-BE58-0197FB4D232E}"/>
              </a:ext>
            </a:extLst>
          </p:cNvPr>
          <p:cNvSpPr/>
          <p:nvPr/>
        </p:nvSpPr>
        <p:spPr>
          <a:xfrm>
            <a:off x="326136" y="192024"/>
            <a:ext cx="4977384" cy="6565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B6ED98-1F61-4128-99C9-5FD45C677261}"/>
              </a:ext>
            </a:extLst>
          </p:cNvPr>
          <p:cNvSpPr/>
          <p:nvPr/>
        </p:nvSpPr>
        <p:spPr>
          <a:xfrm>
            <a:off x="5669280" y="192024"/>
            <a:ext cx="6297168" cy="6565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rId2" action="ppaction://hlinksldjump"/>
            <a:extLst>
              <a:ext uri="{FF2B5EF4-FFF2-40B4-BE49-F238E27FC236}">
                <a16:creationId xmlns:a16="http://schemas.microsoft.com/office/drawing/2014/main" id="{D91A1E0D-1E2F-429C-B149-42CC4FAAB699}"/>
              </a:ext>
            </a:extLst>
          </p:cNvPr>
          <p:cNvSpPr/>
          <p:nvPr/>
        </p:nvSpPr>
        <p:spPr>
          <a:xfrm>
            <a:off x="8168" y="6148241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rId3" action="ppaction://hlinksldjump"/>
            <a:extLst>
              <a:ext uri="{FF2B5EF4-FFF2-40B4-BE49-F238E27FC236}">
                <a16:creationId xmlns:a16="http://schemas.microsoft.com/office/drawing/2014/main" id="{A0B3492B-F4E2-4358-8007-B7931EC0C3DC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490F23D-73D1-4CD9-A1A2-FA703C605F4F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237D56-D222-4DA7-9B30-2738B00E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301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EA7E35-2AEE-4A75-AC14-A45AC326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36" y="399476"/>
            <a:ext cx="10515600" cy="1325563"/>
          </a:xfrm>
        </p:spPr>
        <p:txBody>
          <a:bodyPr>
            <a:noAutofit/>
          </a:bodyPr>
          <a:lstStyle/>
          <a:p>
            <a:r>
              <a:rPr lang="fr-FR" sz="2800">
                <a:solidFill>
                  <a:srgbClr val="00B050"/>
                </a:solidFill>
                <a:latin typeface="Comic Sans MS" panose="030F0702030302020204" pitchFamily="66" charset="0"/>
              </a:rPr>
              <a:t>Aimes</a:t>
            </a:r>
            <a:r>
              <a:rPr lang="fr-FR" sz="2800">
                <a:latin typeface="Comic Sans MS" panose="030F0702030302020204" pitchFamily="66" charset="0"/>
              </a:rPr>
              <a:t>-tu </a:t>
            </a:r>
            <a:r>
              <a:rPr lang="fr-FR" sz="2800">
                <a:solidFill>
                  <a:srgbClr val="00B050"/>
                </a:solidFill>
                <a:latin typeface="Comic Sans MS" panose="030F0702030302020204" pitchFamily="66" charset="0"/>
              </a:rPr>
              <a:t>faire</a:t>
            </a:r>
            <a:r>
              <a:rPr lang="fr-FR" sz="2800">
                <a:latin typeface="Comic Sans MS" panose="030F0702030302020204" pitchFamily="66" charset="0"/>
              </a:rPr>
              <a:t> </a:t>
            </a:r>
            <a:r>
              <a:rPr lang="fr-FR" sz="2800">
                <a:solidFill>
                  <a:schemeClr val="accent1"/>
                </a:solidFill>
                <a:latin typeface="Comic Sans MS" panose="030F0702030302020204" pitchFamily="66" charset="0"/>
              </a:rPr>
              <a:t>1 action 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br>
              <a:rPr lang="fr-FR" sz="2800">
                <a:latin typeface="Comic Sans MS" panose="030F0702030302020204" pitchFamily="66" charset="0"/>
              </a:rPr>
            </a:br>
            <a:endParaRPr lang="fr-FR" sz="2800">
              <a:latin typeface="Comic Sans MS" panose="030F0702030302020204" pitchFamily="66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863FB0-9914-48BE-863B-D6AB790CE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36" y="1472057"/>
            <a:ext cx="576986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b="1">
                <a:solidFill>
                  <a:srgbClr val="954ECA"/>
                </a:solidFill>
                <a:latin typeface="Comic Sans MS" panose="030F0702030302020204" pitchFamily="66" charset="0"/>
              </a:rPr>
              <a:t>Do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latin typeface="Comic Sans MS" panose="030F0702030302020204" pitchFamily="66" charset="0"/>
              </a:rPr>
              <a:t>you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>
                <a:solidFill>
                  <a:srgbClr val="00B050"/>
                </a:solidFill>
                <a:latin typeface="Comic Sans MS" panose="030F0702030302020204" pitchFamily="66" charset="0"/>
              </a:rPr>
              <a:t>like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solidFill>
                  <a:schemeClr val="accent1"/>
                </a:solidFill>
                <a:latin typeface="Comic Sans MS" panose="030F0702030302020204" pitchFamily="66" charset="0"/>
              </a:rPr>
              <a:t>surf</a:t>
            </a:r>
            <a:r>
              <a:rPr lang="fr-FR" sz="26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60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600">
                <a:latin typeface="Comic Sans MS" panose="030F0702030302020204" pitchFamily="66" charset="0"/>
              </a:rPr>
              <a:t>the web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</a:p>
          <a:p>
            <a:pPr marL="0" indent="0">
              <a:buNone/>
            </a:pPr>
            <a:r>
              <a:rPr lang="fr-FR" sz="26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Aimes-tu surfer sur Internet </a:t>
            </a:r>
            <a:r>
              <a:rPr lang="fr-FR" sz="36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endParaRPr lang="fr-FR" sz="26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600" b="1">
                <a:solidFill>
                  <a:srgbClr val="954ECA"/>
                </a:solidFill>
                <a:latin typeface="Comic Sans MS" panose="030F0702030302020204" pitchFamily="66" charset="0"/>
              </a:rPr>
              <a:t>Do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latin typeface="Comic Sans MS" panose="030F0702030302020204" pitchFamily="66" charset="0"/>
              </a:rPr>
              <a:t>you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>
                <a:solidFill>
                  <a:srgbClr val="00B050"/>
                </a:solidFill>
                <a:latin typeface="Comic Sans MS" panose="030F0702030302020204" pitchFamily="66" charset="0"/>
              </a:rPr>
              <a:t>like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>
                <a:solidFill>
                  <a:schemeClr val="accent1"/>
                </a:solidFill>
                <a:latin typeface="Comic Sans MS" panose="030F0702030302020204" pitchFamily="66" charset="0"/>
              </a:rPr>
              <a:t>danc</a:t>
            </a:r>
            <a:r>
              <a:rPr lang="fr-FR" sz="2600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</a:p>
          <a:p>
            <a:pPr marL="0" indent="0">
              <a:buNone/>
            </a:pPr>
            <a:r>
              <a:rPr lang="fr-FR" sz="26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Aimes-tu danser </a:t>
            </a:r>
            <a:r>
              <a:rPr lang="fr-FR" sz="36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endParaRPr lang="fr-FR" sz="26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600" b="1">
                <a:solidFill>
                  <a:srgbClr val="954ECA"/>
                </a:solidFill>
                <a:latin typeface="Comic Sans MS" panose="030F0702030302020204" pitchFamily="66" charset="0"/>
              </a:rPr>
              <a:t>Do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latin typeface="Comic Sans MS" panose="030F0702030302020204" pitchFamily="66" charset="0"/>
              </a:rPr>
              <a:t>you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>
                <a:solidFill>
                  <a:srgbClr val="00B050"/>
                </a:solidFill>
                <a:latin typeface="Comic Sans MS" panose="030F0702030302020204" pitchFamily="66" charset="0"/>
              </a:rPr>
              <a:t>like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solidFill>
                  <a:schemeClr val="accent1"/>
                </a:solidFill>
                <a:latin typeface="Comic Sans MS" panose="030F0702030302020204" pitchFamily="66" charset="0"/>
              </a:rPr>
              <a:t>play</a:t>
            </a:r>
            <a:r>
              <a:rPr lang="fr-FR" sz="26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60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600" err="1">
                <a:latin typeface="Comic Sans MS" panose="030F0702030302020204" pitchFamily="66" charset="0"/>
              </a:rPr>
              <a:t>video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latin typeface="Comic Sans MS" panose="030F0702030302020204" pitchFamily="66" charset="0"/>
              </a:rPr>
              <a:t>games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</a:p>
          <a:p>
            <a:pPr marL="0" indent="0">
              <a:buNone/>
            </a:pPr>
            <a:r>
              <a:rPr lang="fr-FR" sz="26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Aimes-tu jouer aux jeux vidéos </a:t>
            </a:r>
            <a:r>
              <a:rPr lang="fr-FR" sz="36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endParaRPr lang="fr-FR" sz="26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6484053-37D8-4269-8BF4-17B4947F0F75}"/>
              </a:ext>
            </a:extLst>
          </p:cNvPr>
          <p:cNvSpPr txBox="1">
            <a:spLocks/>
          </p:cNvSpPr>
          <p:nvPr/>
        </p:nvSpPr>
        <p:spPr>
          <a:xfrm>
            <a:off x="6413968" y="1472057"/>
            <a:ext cx="5738037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600" b="1">
                <a:solidFill>
                  <a:srgbClr val="954ECA"/>
                </a:solidFill>
                <a:latin typeface="Comic Sans MS" panose="030F0702030302020204" pitchFamily="66" charset="0"/>
              </a:rPr>
              <a:t>Do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latin typeface="Comic Sans MS" panose="030F0702030302020204" pitchFamily="66" charset="0"/>
              </a:rPr>
              <a:t>you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>
                <a:solidFill>
                  <a:srgbClr val="00B050"/>
                </a:solidFill>
                <a:latin typeface="Comic Sans MS" panose="030F0702030302020204" pitchFamily="66" charset="0"/>
              </a:rPr>
              <a:t>like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solidFill>
                  <a:schemeClr val="accent1"/>
                </a:solidFill>
                <a:latin typeface="Comic Sans MS" panose="030F0702030302020204" pitchFamily="66" charset="0"/>
              </a:rPr>
              <a:t>play</a:t>
            </a:r>
            <a:r>
              <a:rPr lang="fr-FR" sz="26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60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600" err="1">
                <a:latin typeface="Comic Sans MS" panose="030F0702030302020204" pitchFamily="66" charset="0"/>
              </a:rPr>
              <a:t>outside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</a:p>
          <a:p>
            <a:pPr marL="0" indent="0">
              <a:buNone/>
            </a:pPr>
            <a:r>
              <a:rPr lang="fr-FR" sz="26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Aimes-tu jouer dehors </a:t>
            </a:r>
            <a:r>
              <a:rPr lang="fr-FR" sz="36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6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600" b="1">
                <a:solidFill>
                  <a:srgbClr val="954ECA"/>
                </a:solidFill>
                <a:latin typeface="Comic Sans MS" panose="030F0702030302020204" pitchFamily="66" charset="0"/>
              </a:rPr>
              <a:t>Do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latin typeface="Comic Sans MS" panose="030F0702030302020204" pitchFamily="66" charset="0"/>
              </a:rPr>
              <a:t>you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>
                <a:solidFill>
                  <a:srgbClr val="00B050"/>
                </a:solidFill>
                <a:latin typeface="Comic Sans MS" panose="030F0702030302020204" pitchFamily="66" charset="0"/>
              </a:rPr>
              <a:t>like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solidFill>
                  <a:schemeClr val="accent1"/>
                </a:solidFill>
                <a:latin typeface="Comic Sans MS" panose="030F0702030302020204" pitchFamily="66" charset="0"/>
              </a:rPr>
              <a:t>watch</a:t>
            </a:r>
            <a:r>
              <a:rPr lang="fr-FR" sz="26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60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600">
                <a:latin typeface="Comic Sans MS" panose="030F0702030302020204" pitchFamily="66" charset="0"/>
              </a:rPr>
              <a:t>TV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</a:p>
          <a:p>
            <a:pPr marL="0" indent="0">
              <a:buNone/>
            </a:pPr>
            <a:r>
              <a:rPr lang="fr-FR" sz="26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Aimes-tu regarder la télé </a:t>
            </a:r>
            <a:r>
              <a:rPr lang="fr-FR" sz="36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6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600" b="1">
                <a:solidFill>
                  <a:srgbClr val="954ECA"/>
                </a:solidFill>
                <a:latin typeface="Comic Sans MS" panose="030F0702030302020204" pitchFamily="66" charset="0"/>
              </a:rPr>
              <a:t>Do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latin typeface="Comic Sans MS" panose="030F0702030302020204" pitchFamily="66" charset="0"/>
              </a:rPr>
              <a:t>you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>
                <a:solidFill>
                  <a:srgbClr val="00B050"/>
                </a:solidFill>
                <a:latin typeface="Comic Sans MS" panose="030F0702030302020204" pitchFamily="66" charset="0"/>
              </a:rPr>
              <a:t>like</a:t>
            </a:r>
            <a:r>
              <a:rPr lang="fr-FR" sz="2600">
                <a:latin typeface="Comic Sans MS" panose="030F0702030302020204" pitchFamily="66" charset="0"/>
              </a:rPr>
              <a:t> </a:t>
            </a:r>
            <a:r>
              <a:rPr lang="fr-FR" sz="2600" err="1">
                <a:solidFill>
                  <a:schemeClr val="accent1"/>
                </a:solidFill>
                <a:latin typeface="Comic Sans MS" panose="030F0702030302020204" pitchFamily="66" charset="0"/>
              </a:rPr>
              <a:t>listen</a:t>
            </a:r>
            <a:r>
              <a:rPr lang="fr-FR" sz="26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60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600">
                <a:latin typeface="Comic Sans MS" panose="030F0702030302020204" pitchFamily="66" charset="0"/>
              </a:rPr>
              <a:t>to music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</a:p>
          <a:p>
            <a:pPr marL="0" indent="0">
              <a:buNone/>
            </a:pPr>
            <a:r>
              <a:rPr lang="fr-FR" sz="260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Aimes-tu écouter de la musique </a:t>
            </a:r>
            <a:r>
              <a:rPr lang="fr-FR" sz="36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/>
          </a:p>
        </p:txBody>
      </p:sp>
      <p:sp>
        <p:nvSpPr>
          <p:cNvPr id="5" name="Ellipse 4">
            <a:hlinkClick r:id="rId2" action="ppaction://hlinksldjump"/>
            <a:extLst>
              <a:ext uri="{FF2B5EF4-FFF2-40B4-BE49-F238E27FC236}">
                <a16:creationId xmlns:a16="http://schemas.microsoft.com/office/drawing/2014/main" id="{9140D642-2855-4FA0-8FD2-9CE8FEE6B36F}"/>
              </a:ext>
            </a:extLst>
          </p:cNvPr>
          <p:cNvSpPr/>
          <p:nvPr/>
        </p:nvSpPr>
        <p:spPr>
          <a:xfrm>
            <a:off x="8168" y="6148241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rId3" action="ppaction://hlinksldjump"/>
            <a:extLst>
              <a:ext uri="{FF2B5EF4-FFF2-40B4-BE49-F238E27FC236}">
                <a16:creationId xmlns:a16="http://schemas.microsoft.com/office/drawing/2014/main" id="{8B0F1E0B-4C23-44E8-BAC7-F589A42C3A38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4D31FE0-510A-42B0-A17F-B71CB363AAF1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E58977-AFBA-4883-89CB-3B5DA5A5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04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8AE42A-F5A2-4E1D-BB7C-E2F698FB3285}"/>
              </a:ext>
            </a:extLst>
          </p:cNvPr>
          <p:cNvSpPr/>
          <p:nvPr/>
        </p:nvSpPr>
        <p:spPr>
          <a:xfrm>
            <a:off x="793897" y="350897"/>
            <a:ext cx="10604205" cy="5786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fr-FR" sz="3200">
                <a:latin typeface="Comic Sans MS" panose="030F0702030302020204" pitchFamily="66" charset="0"/>
              </a:rPr>
              <a:t>Liens utiles :</a:t>
            </a:r>
          </a:p>
          <a:p>
            <a:pPr algn="just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fr-FR" sz="2400">
                <a:latin typeface="Comic Sans MS" panose="030F0702030302020204" pitchFamily="66" charset="0"/>
              </a:rPr>
              <a:t>Toutes les séances précédentes sur </a:t>
            </a:r>
            <a:r>
              <a:rPr lang="fr-FR" sz="2400">
                <a:latin typeface="Comic Sans MS" panose="030F0702030302020204" pitchFamily="66" charset="0"/>
                <a:hlinkClick r:id="rId2"/>
              </a:rPr>
              <a:t>mon blog</a:t>
            </a:r>
            <a:r>
              <a:rPr lang="fr-FR" sz="240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fr-FR" sz="2400">
                <a:latin typeface="Comic Sans MS" panose="030F0702030302020204" pitchFamily="66" charset="0"/>
                <a:hlinkClick r:id="rId3"/>
              </a:rPr>
              <a:t>Un bon dictionnaire en ligne</a:t>
            </a:r>
            <a:endParaRPr lang="fr-FR" sz="2400">
              <a:latin typeface="Comic Sans MS" panose="030F0702030302020204" pitchFamily="66" charset="0"/>
            </a:endParaRPr>
          </a:p>
          <a:p>
            <a:pPr algn="just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fr-FR" sz="2400">
                <a:latin typeface="Comic Sans MS" panose="030F0702030302020204" pitchFamily="66" charset="0"/>
                <a:hlinkClick r:id="rId4"/>
              </a:rPr>
              <a:t>Le vocabulaire de la famille sur </a:t>
            </a:r>
            <a:r>
              <a:rPr lang="fr-FR" sz="2400" err="1">
                <a:latin typeface="Comic Sans MS" panose="030F0702030302020204" pitchFamily="66" charset="0"/>
                <a:hlinkClick r:id="rId4"/>
              </a:rPr>
              <a:t>Quizlet</a:t>
            </a:r>
            <a:endParaRPr lang="fr-FR" sz="2400">
              <a:latin typeface="Comic Sans MS" panose="030F0702030302020204" pitchFamily="66" charset="0"/>
            </a:endParaRPr>
          </a:p>
          <a:p>
            <a:pPr algn="just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fr-FR" sz="2400">
                <a:latin typeface="Comic Sans MS" panose="030F0702030302020204" pitchFamily="66" charset="0"/>
              </a:rPr>
              <a:t>Je vous rappelle que vous pouvez vous inscrire gratuitement sur votre espace classe </a:t>
            </a:r>
            <a:r>
              <a:rPr lang="fr-FR" sz="2400" err="1">
                <a:latin typeface="Comic Sans MS" panose="030F0702030302020204" pitchFamily="66" charset="0"/>
              </a:rPr>
              <a:t>Quizlet</a:t>
            </a:r>
            <a:r>
              <a:rPr lang="fr-FR" sz="2400">
                <a:latin typeface="Comic Sans MS" panose="030F0702030302020204" pitchFamily="66" charset="0"/>
              </a:rPr>
              <a:t> avec </a:t>
            </a:r>
            <a:r>
              <a:rPr lang="fr-FR" sz="2400">
                <a:latin typeface="Comic Sans MS" panose="030F0702030302020204" pitchFamily="66" charset="0"/>
                <a:hlinkClick r:id="rId5"/>
              </a:rPr>
              <a:t>ce lien</a:t>
            </a:r>
            <a:r>
              <a:rPr lang="fr-FR" sz="240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49F26A-0D95-472E-A582-05C404AD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676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863FB0-9914-48BE-863B-D6AB790CE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36" y="1669312"/>
            <a:ext cx="11582329" cy="47466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>
                <a:latin typeface="Comic Sans MS" panose="030F0702030302020204" pitchFamily="66" charset="0"/>
              </a:rPr>
              <a:t>I 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</a:rPr>
              <a:t>like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surf</a:t>
            </a:r>
            <a:r>
              <a:rPr lang="fr-FR" sz="24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400">
                <a:latin typeface="Comic Sans MS" panose="030F0702030302020204" pitchFamily="66" charset="0"/>
              </a:rPr>
              <a:t> the web</a:t>
            </a:r>
            <a:r>
              <a:rPr lang="fr-F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				</a:t>
            </a:r>
            <a:r>
              <a:rPr lang="fr-FR" sz="2400">
                <a:solidFill>
                  <a:srgbClr val="FF33CC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❤</a:t>
            </a:r>
            <a:r>
              <a:rPr lang="fr-F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fr-FR" sz="24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400" err="1">
                <a:latin typeface="Comic Sans MS" panose="030F0702030302020204" pitchFamily="66" charset="0"/>
              </a:rPr>
              <a:t>I</a:t>
            </a:r>
            <a:r>
              <a:rPr lang="fr-FR" sz="2400" err="1">
                <a:solidFill>
                  <a:srgbClr val="00B050"/>
                </a:solidFill>
                <a:latin typeface="Comic Sans MS" panose="030F0702030302020204" pitchFamily="66" charset="0"/>
              </a:rPr>
              <a:t>’m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rgbClr val="00B050"/>
                </a:solidFill>
                <a:latin typeface="Comic Sans MS" panose="030F0702030302020204" pitchFamily="66" charset="0"/>
              </a:rPr>
              <a:t>keen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</a:rPr>
              <a:t> on </a:t>
            </a:r>
            <a:r>
              <a:rPr lang="fr-FR" sz="2400">
                <a:solidFill>
                  <a:srgbClr val="0070C0"/>
                </a:solidFill>
                <a:latin typeface="Comic Sans MS" panose="030F0702030302020204" pitchFamily="66" charset="0"/>
              </a:rPr>
              <a:t>danc</a:t>
            </a:r>
            <a:r>
              <a:rPr lang="fr-FR" sz="2400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				</a:t>
            </a:r>
            <a:r>
              <a:rPr lang="fr-FR" sz="2400">
                <a:solidFill>
                  <a:srgbClr val="FF33CC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❤ ❤</a:t>
            </a:r>
            <a:endParaRPr lang="fr-FR" sz="240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4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400">
                <a:latin typeface="Comic Sans MS" panose="030F0702030302020204" pitchFamily="66" charset="0"/>
              </a:rPr>
              <a:t>I </a:t>
            </a:r>
            <a:r>
              <a:rPr lang="fr-FR" sz="2400" err="1">
                <a:solidFill>
                  <a:srgbClr val="00B050"/>
                </a:solidFill>
                <a:latin typeface="Comic Sans MS" panose="030F0702030302020204" pitchFamily="66" charset="0"/>
              </a:rPr>
              <a:t>enjoy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play</a:t>
            </a:r>
            <a:r>
              <a:rPr lang="fr-FR" sz="24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latin typeface="Comic Sans MS" panose="030F0702030302020204" pitchFamily="66" charset="0"/>
              </a:rPr>
              <a:t>video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latin typeface="Comic Sans MS" panose="030F0702030302020204" pitchFamily="66" charset="0"/>
              </a:rPr>
              <a:t>games</a:t>
            </a:r>
            <a:r>
              <a:rPr lang="fr-F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			</a:t>
            </a:r>
            <a:r>
              <a:rPr lang="fr-FR" sz="2400">
                <a:solidFill>
                  <a:srgbClr val="FF33CC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❤ ❤ ❤</a:t>
            </a:r>
            <a:r>
              <a:rPr lang="fr-FR" sz="2400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fr-FR" sz="24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400" err="1">
                <a:latin typeface="Comic Sans MS" panose="030F0702030302020204" pitchFamily="66" charset="0"/>
              </a:rPr>
              <a:t>I</a:t>
            </a:r>
            <a:r>
              <a:rPr lang="fr-FR" sz="2400" err="1">
                <a:solidFill>
                  <a:srgbClr val="00B050"/>
                </a:solidFill>
                <a:latin typeface="Comic Sans MS" panose="030F0702030302020204" pitchFamily="66" charset="0"/>
              </a:rPr>
              <a:t>‘m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rgbClr val="00B050"/>
                </a:solidFill>
                <a:latin typeface="Comic Sans MS" panose="030F0702030302020204" pitchFamily="66" charset="0"/>
              </a:rPr>
              <a:t>interested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</a:rPr>
              <a:t> in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play</a:t>
            </a:r>
            <a:r>
              <a:rPr lang="fr-FR" sz="24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latin typeface="Comic Sans MS" panose="030F0702030302020204" pitchFamily="66" charset="0"/>
              </a:rPr>
              <a:t>outside</a:t>
            </a:r>
            <a:r>
              <a:rPr lang="fr-F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		</a:t>
            </a:r>
            <a:r>
              <a:rPr lang="fr-FR" sz="2400">
                <a:solidFill>
                  <a:srgbClr val="FF33CC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❤ ❤ ❤ ❤</a:t>
            </a:r>
            <a:endParaRPr lang="fr-FR" sz="240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4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400">
                <a:latin typeface="Comic Sans MS" panose="030F0702030302020204" pitchFamily="66" charset="0"/>
              </a:rPr>
              <a:t>I 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</a:rPr>
              <a:t>love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watch</a:t>
            </a:r>
            <a:r>
              <a:rPr lang="fr-FR" sz="24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400">
                <a:latin typeface="Comic Sans MS" panose="030F0702030302020204" pitchFamily="66" charset="0"/>
              </a:rPr>
              <a:t> TV</a:t>
            </a:r>
            <a:r>
              <a:rPr lang="fr-F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				</a:t>
            </a:r>
            <a:r>
              <a:rPr lang="fr-FR" sz="2400">
                <a:solidFill>
                  <a:srgbClr val="FF33CC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❤ ❤ ❤ ❤ ❤</a:t>
            </a:r>
            <a:endParaRPr lang="fr-FR" sz="240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fr-FR" sz="20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0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00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B75E913-8A8C-4C53-BCBC-5472F139E217}"/>
              </a:ext>
            </a:extLst>
          </p:cNvPr>
          <p:cNvSpPr txBox="1">
            <a:spLocks/>
          </p:cNvSpPr>
          <p:nvPr/>
        </p:nvSpPr>
        <p:spPr>
          <a:xfrm>
            <a:off x="326136" y="442006"/>
            <a:ext cx="4458515" cy="855166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>
                <a:latin typeface="Comic Sans MS" panose="030F0702030302020204" pitchFamily="66" charset="0"/>
              </a:rPr>
              <a:t>J’</a:t>
            </a:r>
            <a:r>
              <a:rPr lang="fr-FR" sz="2800">
                <a:solidFill>
                  <a:srgbClr val="00B050"/>
                </a:solidFill>
                <a:latin typeface="Comic Sans MS" panose="030F0702030302020204" pitchFamily="66" charset="0"/>
              </a:rPr>
              <a:t>aime</a:t>
            </a:r>
            <a:r>
              <a:rPr lang="fr-FR" sz="2800">
                <a:latin typeface="Comic Sans MS" panose="030F0702030302020204" pitchFamily="66" charset="0"/>
              </a:rPr>
              <a:t> </a:t>
            </a:r>
            <a:r>
              <a:rPr lang="fr-FR" sz="2800">
                <a:solidFill>
                  <a:srgbClr val="00B050"/>
                </a:solidFill>
                <a:latin typeface="Comic Sans MS" panose="030F0702030302020204" pitchFamily="66" charset="0"/>
              </a:rPr>
              <a:t>faire</a:t>
            </a:r>
            <a:r>
              <a:rPr lang="fr-FR" sz="2800">
                <a:latin typeface="Comic Sans MS" panose="030F0702030302020204" pitchFamily="66" charset="0"/>
              </a:rPr>
              <a:t> </a:t>
            </a:r>
            <a:r>
              <a:rPr lang="fr-FR" sz="2800">
                <a:solidFill>
                  <a:schemeClr val="accent1"/>
                </a:solidFill>
                <a:latin typeface="Comic Sans MS" panose="030F0702030302020204" pitchFamily="66" charset="0"/>
              </a:rPr>
              <a:t>1 action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br>
              <a:rPr lang="fr-FR" sz="2800">
                <a:latin typeface="Comic Sans MS" panose="030F0702030302020204" pitchFamily="66" charset="0"/>
              </a:rPr>
            </a:br>
            <a:endParaRPr lang="fr-FR" sz="280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FA4FD-8057-4316-88BD-7D7047C5A2F6}"/>
              </a:ext>
            </a:extLst>
          </p:cNvPr>
          <p:cNvSpPr/>
          <p:nvPr/>
        </p:nvSpPr>
        <p:spPr>
          <a:xfrm>
            <a:off x="6794205" y="1541721"/>
            <a:ext cx="5114260" cy="542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9854B7-1FA6-4AC8-832D-8947204CDFA8}"/>
              </a:ext>
            </a:extLst>
          </p:cNvPr>
          <p:cNvSpPr/>
          <p:nvPr/>
        </p:nvSpPr>
        <p:spPr>
          <a:xfrm>
            <a:off x="6794205" y="2363970"/>
            <a:ext cx="5114260" cy="542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2082D3-8851-43B1-A6C6-1585A00E6AAC}"/>
              </a:ext>
            </a:extLst>
          </p:cNvPr>
          <p:cNvSpPr/>
          <p:nvPr/>
        </p:nvSpPr>
        <p:spPr>
          <a:xfrm>
            <a:off x="6794205" y="3186219"/>
            <a:ext cx="5114260" cy="542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B40D9E-7F87-4F10-92AB-C6A8948CCC2C}"/>
              </a:ext>
            </a:extLst>
          </p:cNvPr>
          <p:cNvSpPr/>
          <p:nvPr/>
        </p:nvSpPr>
        <p:spPr>
          <a:xfrm>
            <a:off x="6794205" y="4008468"/>
            <a:ext cx="5114260" cy="542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50F594-D06E-473A-A67D-E054732CF1E2}"/>
              </a:ext>
            </a:extLst>
          </p:cNvPr>
          <p:cNvSpPr/>
          <p:nvPr/>
        </p:nvSpPr>
        <p:spPr>
          <a:xfrm>
            <a:off x="6794205" y="4830717"/>
            <a:ext cx="5092959" cy="542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rId2" action="ppaction://hlinksldjump"/>
            <a:extLst>
              <a:ext uri="{FF2B5EF4-FFF2-40B4-BE49-F238E27FC236}">
                <a16:creationId xmlns:a16="http://schemas.microsoft.com/office/drawing/2014/main" id="{D2317C39-3422-4A5B-A210-6B62D72299C2}"/>
              </a:ext>
            </a:extLst>
          </p:cNvPr>
          <p:cNvSpPr/>
          <p:nvPr/>
        </p:nvSpPr>
        <p:spPr>
          <a:xfrm>
            <a:off x="8168" y="6148241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rId3" action="ppaction://hlinksldjump"/>
            <a:extLst>
              <a:ext uri="{FF2B5EF4-FFF2-40B4-BE49-F238E27FC236}">
                <a16:creationId xmlns:a16="http://schemas.microsoft.com/office/drawing/2014/main" id="{15978478-AF5F-4E30-939B-2C1C4BD6C1F0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06C38DB-77A5-4A34-95AC-C19CE08F86D6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92A4BB2-5717-4680-98E6-B84B7FCE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420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F65604-3D1F-4026-8A1F-A9E84FFD4E64}"/>
              </a:ext>
            </a:extLst>
          </p:cNvPr>
          <p:cNvSpPr/>
          <p:nvPr/>
        </p:nvSpPr>
        <p:spPr>
          <a:xfrm>
            <a:off x="637953" y="3001417"/>
            <a:ext cx="10916094" cy="8551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A055503-9E03-4B81-A128-72C0A5B9A874}"/>
              </a:ext>
            </a:extLst>
          </p:cNvPr>
          <p:cNvSpPr txBox="1">
            <a:spLocks/>
          </p:cNvSpPr>
          <p:nvPr/>
        </p:nvSpPr>
        <p:spPr>
          <a:xfrm>
            <a:off x="637953" y="1111857"/>
            <a:ext cx="5709684" cy="85516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>
                <a:latin typeface="Comic Sans MS" panose="030F0702030302020204" pitchFamily="66" charset="0"/>
              </a:rPr>
              <a:t>Je </a:t>
            </a:r>
            <a:r>
              <a:rPr lang="fr-FR" sz="2800">
                <a:solidFill>
                  <a:srgbClr val="00B050"/>
                </a:solidFill>
                <a:latin typeface="Comic Sans MS" panose="030F0702030302020204" pitchFamily="66" charset="0"/>
              </a:rPr>
              <a:t>préfère</a:t>
            </a:r>
            <a:r>
              <a:rPr lang="fr-FR" sz="2800">
                <a:latin typeface="Comic Sans MS" panose="030F0702030302020204" pitchFamily="66" charset="0"/>
              </a:rPr>
              <a:t> </a:t>
            </a:r>
            <a:r>
              <a:rPr lang="fr-FR" sz="2800">
                <a:solidFill>
                  <a:srgbClr val="00B050"/>
                </a:solidFill>
                <a:latin typeface="Comic Sans MS" panose="030F0702030302020204" pitchFamily="66" charset="0"/>
              </a:rPr>
              <a:t>faire</a:t>
            </a:r>
            <a:r>
              <a:rPr lang="fr-FR" sz="2800">
                <a:latin typeface="Comic Sans MS" panose="030F0702030302020204" pitchFamily="66" charset="0"/>
              </a:rPr>
              <a:t> </a:t>
            </a:r>
            <a:r>
              <a:rPr lang="fr-FR" sz="2800">
                <a:solidFill>
                  <a:schemeClr val="accent1"/>
                </a:solidFill>
                <a:latin typeface="Comic Sans MS" panose="030F0702030302020204" pitchFamily="66" charset="0"/>
              </a:rPr>
              <a:t>cette action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br>
              <a:rPr lang="fr-FR" sz="2800">
                <a:latin typeface="Comic Sans MS" panose="030F0702030302020204" pitchFamily="66" charset="0"/>
              </a:rPr>
            </a:br>
            <a:endParaRPr lang="fr-FR" sz="280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4D85C9-325E-4FA2-8820-C35EA570C2E3}"/>
              </a:ext>
            </a:extLst>
          </p:cNvPr>
          <p:cNvSpPr/>
          <p:nvPr/>
        </p:nvSpPr>
        <p:spPr>
          <a:xfrm>
            <a:off x="637953" y="3105835"/>
            <a:ext cx="9930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>
                <a:latin typeface="Comic Sans MS" panose="030F0702030302020204" pitchFamily="66" charset="0"/>
              </a:rPr>
              <a:t>I</a:t>
            </a:r>
            <a:r>
              <a:rPr lang="fr-FR" sz="280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2800" err="1">
                <a:solidFill>
                  <a:srgbClr val="00B050"/>
                </a:solidFill>
                <a:latin typeface="Comic Sans MS" panose="030F0702030302020204" pitchFamily="66" charset="0"/>
              </a:rPr>
              <a:t>prefer</a:t>
            </a:r>
            <a:r>
              <a:rPr lang="fr-FR" sz="280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2800" err="1">
                <a:solidFill>
                  <a:srgbClr val="0070C0"/>
                </a:solidFill>
                <a:latin typeface="Comic Sans MS" panose="030F0702030302020204" pitchFamily="66" charset="0"/>
              </a:rPr>
              <a:t>listen</a:t>
            </a:r>
            <a:r>
              <a:rPr lang="fr-FR" sz="28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800">
                <a:latin typeface="Comic Sans MS" panose="030F0702030302020204" pitchFamily="66" charset="0"/>
              </a:rPr>
              <a:t> to music</a:t>
            </a:r>
            <a:r>
              <a:rPr lang="fr-F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			</a:t>
            </a:r>
            <a:r>
              <a:rPr lang="fr-FR" sz="2800">
                <a:solidFill>
                  <a:srgbClr val="FF33CC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❤+++</a:t>
            </a:r>
            <a:endParaRPr lang="fr-FR" sz="2800">
              <a:solidFill>
                <a:srgbClr val="FF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Ellipse 6">
            <a:hlinkClick r:id="rId2" action="ppaction://hlinksldjump"/>
            <a:extLst>
              <a:ext uri="{FF2B5EF4-FFF2-40B4-BE49-F238E27FC236}">
                <a16:creationId xmlns:a16="http://schemas.microsoft.com/office/drawing/2014/main" id="{21A07475-FD19-4640-863C-E86B62976860}"/>
              </a:ext>
            </a:extLst>
          </p:cNvPr>
          <p:cNvSpPr/>
          <p:nvPr/>
        </p:nvSpPr>
        <p:spPr>
          <a:xfrm>
            <a:off x="8168" y="6148241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rId3" action="ppaction://hlinksldjump"/>
            <a:extLst>
              <a:ext uri="{FF2B5EF4-FFF2-40B4-BE49-F238E27FC236}">
                <a16:creationId xmlns:a16="http://schemas.microsoft.com/office/drawing/2014/main" id="{736C1759-EDA8-482A-9232-4DFA7F99D0CB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E48D4EC-ABFD-498B-BD53-769381A99EF3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A58EFB-80A9-40A3-ADFB-585C6886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5176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863FB0-9914-48BE-863B-D6AB790CE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36" y="1669311"/>
            <a:ext cx="11582329" cy="49122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>
                <a:latin typeface="Comic Sans MS" panose="030F0702030302020204" pitchFamily="66" charset="0"/>
              </a:rPr>
              <a:t>I </a:t>
            </a:r>
            <a:r>
              <a:rPr lang="fr-FR" sz="2400" b="1" err="1">
                <a:solidFill>
                  <a:srgbClr val="954ECA"/>
                </a:solidFill>
                <a:latin typeface="Comic Sans MS" panose="030F0702030302020204" pitchFamily="66" charset="0"/>
              </a:rPr>
              <a:t>do</a:t>
            </a:r>
            <a:r>
              <a:rPr lang="fr-FR" sz="2400" err="1">
                <a:solidFill>
                  <a:srgbClr val="FF0000"/>
                </a:solidFill>
                <a:latin typeface="Comic Sans MS" panose="030F0702030302020204" pitchFamily="66" charset="0"/>
              </a:rPr>
              <a:t>n’t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</a:rPr>
              <a:t>like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surf</a:t>
            </a:r>
            <a:r>
              <a:rPr lang="fr-FR" sz="24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400">
                <a:latin typeface="Comic Sans MS" panose="030F0702030302020204" pitchFamily="66" charset="0"/>
              </a:rPr>
              <a:t> the web</a:t>
            </a:r>
            <a:r>
              <a:rPr lang="fr-F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			</a:t>
            </a:r>
            <a:r>
              <a:rPr lang="fr-FR" sz="2400">
                <a:latin typeface="Segoe UI Emoji" panose="020B0502040204020203" pitchFamily="34" charset="0"/>
                <a:ea typeface="Segoe UI Emoji" panose="020B0502040204020203" pitchFamily="34" charset="0"/>
              </a:rPr>
              <a:t>💔</a:t>
            </a:r>
            <a:r>
              <a:rPr lang="fr-F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</a:t>
            </a:r>
          </a:p>
          <a:p>
            <a:pPr marL="0" indent="0">
              <a:buNone/>
            </a:pPr>
            <a:endParaRPr lang="fr-FR" sz="24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400">
                <a:latin typeface="Comic Sans MS" panose="030F0702030302020204" pitchFamily="66" charset="0"/>
              </a:rPr>
              <a:t>I </a:t>
            </a:r>
            <a:r>
              <a:rPr lang="fr-FR" sz="2400" u="heavy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Comic Sans MS" panose="030F0702030302020204" pitchFamily="66" charset="0"/>
              </a:rPr>
              <a:t>dis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</a:rPr>
              <a:t>like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>
                <a:solidFill>
                  <a:srgbClr val="0070C0"/>
                </a:solidFill>
                <a:latin typeface="Comic Sans MS" panose="030F0702030302020204" pitchFamily="66" charset="0"/>
              </a:rPr>
              <a:t>danc</a:t>
            </a:r>
            <a:r>
              <a:rPr lang="fr-FR" sz="2400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					</a:t>
            </a:r>
            <a:r>
              <a:rPr lang="fr-FR" sz="2400">
                <a:latin typeface="Segoe UI Emoji" panose="020B0502040204020203" pitchFamily="34" charset="0"/>
                <a:ea typeface="Segoe UI Emoji" panose="020B0502040204020203" pitchFamily="34" charset="0"/>
              </a:rPr>
              <a:t>💔 💔</a:t>
            </a:r>
            <a:endParaRPr lang="fr-FR" sz="24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4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400">
                <a:latin typeface="Comic Sans MS" panose="030F0702030302020204" pitchFamily="66" charset="0"/>
              </a:rPr>
              <a:t>I </a:t>
            </a:r>
            <a:r>
              <a:rPr lang="fr-FR" sz="2400" u="heavy" err="1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Comic Sans MS" panose="030F0702030302020204" pitchFamily="66" charset="0"/>
              </a:rPr>
              <a:t>hate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play</a:t>
            </a:r>
            <a:r>
              <a:rPr lang="fr-FR" sz="24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latin typeface="Comic Sans MS" panose="030F0702030302020204" pitchFamily="66" charset="0"/>
              </a:rPr>
              <a:t>video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latin typeface="Comic Sans MS" panose="030F0702030302020204" pitchFamily="66" charset="0"/>
              </a:rPr>
              <a:t>games</a:t>
            </a:r>
            <a:r>
              <a:rPr lang="fr-F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			</a:t>
            </a:r>
            <a:r>
              <a:rPr lang="fr-FR" sz="2400">
                <a:latin typeface="Segoe UI Emoji" panose="020B0502040204020203" pitchFamily="34" charset="0"/>
                <a:ea typeface="Segoe UI Emoji" panose="020B0502040204020203" pitchFamily="34" charset="0"/>
              </a:rPr>
              <a:t>💔 💔 💔 </a:t>
            </a:r>
            <a:r>
              <a:rPr lang="fr-F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</a:t>
            </a:r>
          </a:p>
          <a:p>
            <a:pPr marL="0" indent="0">
              <a:buNone/>
            </a:pPr>
            <a:endParaRPr lang="fr-FR" sz="24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400">
                <a:latin typeface="Comic Sans MS" panose="030F0702030302020204" pitchFamily="66" charset="0"/>
              </a:rPr>
              <a:t>I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2400" u="heavy" err="1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Comic Sans MS" panose="030F0702030302020204" pitchFamily="66" charset="0"/>
              </a:rPr>
              <a:t>ca</a:t>
            </a:r>
            <a:r>
              <a:rPr lang="fr-FR" sz="2400" u="heavy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 panose="030F0702030302020204" pitchFamily="66" charset="0"/>
              </a:rPr>
              <a:t>n’t</a:t>
            </a:r>
            <a:r>
              <a:rPr lang="fr-FR" sz="2400" u="heavy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Comic Sans MS" panose="030F0702030302020204" pitchFamily="66" charset="0"/>
              </a:rPr>
              <a:t> stand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play</a:t>
            </a:r>
            <a:r>
              <a:rPr lang="fr-FR" sz="24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latin typeface="Comic Sans MS" panose="030F0702030302020204" pitchFamily="66" charset="0"/>
              </a:rPr>
              <a:t>outside</a:t>
            </a:r>
            <a:r>
              <a:rPr lang="fr-F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			</a:t>
            </a:r>
            <a:r>
              <a:rPr lang="fr-FR" sz="2400">
                <a:latin typeface="Segoe UI Emoji" panose="020B0502040204020203" pitchFamily="34" charset="0"/>
                <a:ea typeface="Segoe UI Emoji" panose="020B0502040204020203" pitchFamily="34" charset="0"/>
              </a:rPr>
              <a:t>💔 💔 💔 💔</a:t>
            </a:r>
          </a:p>
          <a:p>
            <a:pPr marL="0" indent="0">
              <a:buNone/>
            </a:pPr>
            <a:endParaRPr lang="fr-FR" sz="24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sz="2400">
                <a:latin typeface="Comic Sans MS" panose="030F0702030302020204" pitchFamily="66" charset="0"/>
              </a:rPr>
              <a:t>I </a:t>
            </a:r>
            <a:r>
              <a:rPr lang="fr-FR" sz="2400" u="heavy" err="1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Comic Sans MS" panose="030F0702030302020204" pitchFamily="66" charset="0"/>
              </a:rPr>
              <a:t>ca</a:t>
            </a:r>
            <a:r>
              <a:rPr lang="fr-FR" sz="2400" u="heavy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 panose="030F0702030302020204" pitchFamily="66" charset="0"/>
              </a:rPr>
              <a:t>n’t</a:t>
            </a:r>
            <a:r>
              <a:rPr lang="fr-FR" sz="2400" u="heavy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Comic Sans MS" panose="030F0702030302020204" pitchFamily="66" charset="0"/>
              </a:rPr>
              <a:t> </a:t>
            </a:r>
            <a:r>
              <a:rPr lang="fr-FR" sz="2400" u="heavy" err="1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Comic Sans MS" panose="030F0702030302020204" pitchFamily="66" charset="0"/>
              </a:rPr>
              <a:t>bear</a:t>
            </a:r>
            <a:r>
              <a:rPr lang="fr-FR" sz="240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watch</a:t>
            </a:r>
            <a:r>
              <a:rPr lang="fr-FR" sz="24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400">
                <a:latin typeface="Comic Sans MS" panose="030F0702030302020204" pitchFamily="66" charset="0"/>
              </a:rPr>
              <a:t> TV</a:t>
            </a:r>
            <a:r>
              <a:rPr lang="fr-F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				</a:t>
            </a:r>
            <a:r>
              <a:rPr lang="fr-FR" sz="2400">
                <a:latin typeface="Segoe UI Emoji" panose="020B0502040204020203" pitchFamily="34" charset="0"/>
                <a:ea typeface="Segoe UI Emoji" panose="020B0502040204020203" pitchFamily="34" charset="0"/>
              </a:rPr>
              <a:t>💔 💔 💔 💔 💔</a:t>
            </a:r>
          </a:p>
          <a:p>
            <a:pPr marL="0" indent="0">
              <a:buNone/>
            </a:pPr>
            <a:endParaRPr lang="fr-FR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fr-FR" sz="200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0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fr-FR" sz="200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B75E913-8A8C-4C53-BCBC-5472F139E217}"/>
              </a:ext>
            </a:extLst>
          </p:cNvPr>
          <p:cNvSpPr txBox="1">
            <a:spLocks/>
          </p:cNvSpPr>
          <p:nvPr/>
        </p:nvSpPr>
        <p:spPr>
          <a:xfrm>
            <a:off x="326136" y="442006"/>
            <a:ext cx="5011408" cy="8551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>
                <a:latin typeface="Comic Sans MS" panose="030F0702030302020204" pitchFamily="66" charset="0"/>
              </a:rPr>
              <a:t>Je </a:t>
            </a:r>
            <a:r>
              <a:rPr lang="fr-FR" sz="2800">
                <a:solidFill>
                  <a:srgbClr val="FF0000"/>
                </a:solidFill>
                <a:latin typeface="Comic Sans MS" panose="030F0702030302020204" pitchFamily="66" charset="0"/>
              </a:rPr>
              <a:t>n’</a:t>
            </a:r>
            <a:r>
              <a:rPr lang="fr-FR" sz="2800">
                <a:solidFill>
                  <a:srgbClr val="00B050"/>
                </a:solidFill>
                <a:latin typeface="Comic Sans MS" panose="030F0702030302020204" pitchFamily="66" charset="0"/>
              </a:rPr>
              <a:t>aime</a:t>
            </a:r>
            <a:r>
              <a:rPr lang="fr-FR" sz="2800">
                <a:latin typeface="Comic Sans MS" panose="030F0702030302020204" pitchFamily="66" charset="0"/>
              </a:rPr>
              <a:t> </a:t>
            </a:r>
            <a:r>
              <a:rPr lang="fr-FR" sz="2800">
                <a:solidFill>
                  <a:srgbClr val="FF0000"/>
                </a:solidFill>
                <a:latin typeface="Comic Sans MS" panose="030F0702030302020204" pitchFamily="66" charset="0"/>
              </a:rPr>
              <a:t>pas</a:t>
            </a:r>
            <a:r>
              <a:rPr lang="fr-FR" sz="2800">
                <a:latin typeface="Comic Sans MS" panose="030F0702030302020204" pitchFamily="66" charset="0"/>
              </a:rPr>
              <a:t> </a:t>
            </a:r>
            <a:r>
              <a:rPr lang="fr-FR" sz="2800">
                <a:solidFill>
                  <a:srgbClr val="00B050"/>
                </a:solidFill>
                <a:latin typeface="Comic Sans MS" panose="030F0702030302020204" pitchFamily="66" charset="0"/>
              </a:rPr>
              <a:t>faire</a:t>
            </a:r>
            <a:r>
              <a:rPr lang="fr-FR" sz="2800">
                <a:latin typeface="Comic Sans MS" panose="030F0702030302020204" pitchFamily="66" charset="0"/>
              </a:rPr>
              <a:t> </a:t>
            </a:r>
            <a:r>
              <a:rPr lang="fr-FR" sz="2800">
                <a:solidFill>
                  <a:schemeClr val="accent1"/>
                </a:solidFill>
                <a:latin typeface="Comic Sans MS" panose="030F0702030302020204" pitchFamily="66" charset="0"/>
              </a:rPr>
              <a:t>1 action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br>
              <a:rPr lang="fr-FR" sz="2800">
                <a:latin typeface="Comic Sans MS" panose="030F0702030302020204" pitchFamily="66" charset="0"/>
              </a:rPr>
            </a:br>
            <a:endParaRPr lang="fr-FR" sz="280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FA4FD-8057-4316-88BD-7D7047C5A2F6}"/>
              </a:ext>
            </a:extLst>
          </p:cNvPr>
          <p:cNvSpPr/>
          <p:nvPr/>
        </p:nvSpPr>
        <p:spPr>
          <a:xfrm>
            <a:off x="6730409" y="1541721"/>
            <a:ext cx="5178056" cy="542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9854B7-1FA6-4AC8-832D-8947204CDFA8}"/>
              </a:ext>
            </a:extLst>
          </p:cNvPr>
          <p:cNvSpPr/>
          <p:nvPr/>
        </p:nvSpPr>
        <p:spPr>
          <a:xfrm>
            <a:off x="6730409" y="2363970"/>
            <a:ext cx="5178056" cy="542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2082D3-8851-43B1-A6C6-1585A00E6AAC}"/>
              </a:ext>
            </a:extLst>
          </p:cNvPr>
          <p:cNvSpPr/>
          <p:nvPr/>
        </p:nvSpPr>
        <p:spPr>
          <a:xfrm>
            <a:off x="6730409" y="3186219"/>
            <a:ext cx="5178056" cy="542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B40D9E-7F87-4F10-92AB-C6A8948CCC2C}"/>
              </a:ext>
            </a:extLst>
          </p:cNvPr>
          <p:cNvSpPr/>
          <p:nvPr/>
        </p:nvSpPr>
        <p:spPr>
          <a:xfrm>
            <a:off x="6741059" y="4054543"/>
            <a:ext cx="5178056" cy="542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50F594-D06E-473A-A67D-E054732CF1E2}"/>
              </a:ext>
            </a:extLst>
          </p:cNvPr>
          <p:cNvSpPr/>
          <p:nvPr/>
        </p:nvSpPr>
        <p:spPr>
          <a:xfrm>
            <a:off x="6751710" y="4883878"/>
            <a:ext cx="5156755" cy="542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hlinkClick r:id="rId2" action="ppaction://hlinksldjump"/>
            <a:extLst>
              <a:ext uri="{FF2B5EF4-FFF2-40B4-BE49-F238E27FC236}">
                <a16:creationId xmlns:a16="http://schemas.microsoft.com/office/drawing/2014/main" id="{71E7F898-9034-48F9-9E6F-BB4137209A29}"/>
              </a:ext>
            </a:extLst>
          </p:cNvPr>
          <p:cNvSpPr/>
          <p:nvPr/>
        </p:nvSpPr>
        <p:spPr>
          <a:xfrm>
            <a:off x="8168" y="6148241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rId3" action="ppaction://hlinksldjump"/>
            <a:extLst>
              <a:ext uri="{FF2B5EF4-FFF2-40B4-BE49-F238E27FC236}">
                <a16:creationId xmlns:a16="http://schemas.microsoft.com/office/drawing/2014/main" id="{B61A3B70-063C-4105-9418-F9F6565C5492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DEC190B-CFC3-490C-BC42-A79876E22F0F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9E075D6-C459-47E6-9576-46BBB58C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364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29F6B4-6C2F-461E-9185-3420145B2210}"/>
              </a:ext>
            </a:extLst>
          </p:cNvPr>
          <p:cNvSpPr/>
          <p:nvPr/>
        </p:nvSpPr>
        <p:spPr>
          <a:xfrm>
            <a:off x="669851" y="2801914"/>
            <a:ext cx="10065488" cy="8551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3A5F016-6383-4D01-AEA4-1C5E5DF3DD69}"/>
              </a:ext>
            </a:extLst>
          </p:cNvPr>
          <p:cNvSpPr txBox="1">
            <a:spLocks/>
          </p:cNvSpPr>
          <p:nvPr/>
        </p:nvSpPr>
        <p:spPr>
          <a:xfrm>
            <a:off x="669851" y="1037429"/>
            <a:ext cx="6283771" cy="85516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>
                <a:solidFill>
                  <a:srgbClr val="00B050"/>
                </a:solidFill>
                <a:latin typeface="Comic Sans MS" panose="030F0702030302020204" pitchFamily="66" charset="0"/>
              </a:rPr>
              <a:t>Ça</a:t>
            </a:r>
            <a:r>
              <a:rPr lang="fr-FR" sz="2800">
                <a:latin typeface="Comic Sans MS" panose="030F0702030302020204" pitchFamily="66" charset="0"/>
              </a:rPr>
              <a:t> m’</a:t>
            </a:r>
            <a:r>
              <a:rPr lang="fr-FR" sz="2800">
                <a:solidFill>
                  <a:srgbClr val="00B050"/>
                </a:solidFill>
                <a:latin typeface="Comic Sans MS" panose="030F0702030302020204" pitchFamily="66" charset="0"/>
              </a:rPr>
              <a:t>est égal de faire</a:t>
            </a:r>
            <a:r>
              <a:rPr lang="fr-FR" sz="2800">
                <a:latin typeface="Comic Sans MS" panose="030F0702030302020204" pitchFamily="66" charset="0"/>
              </a:rPr>
              <a:t> </a:t>
            </a:r>
            <a:r>
              <a:rPr lang="fr-FR" sz="2800">
                <a:solidFill>
                  <a:schemeClr val="accent1"/>
                </a:solidFill>
                <a:latin typeface="Comic Sans MS" panose="030F0702030302020204" pitchFamily="66" charset="0"/>
              </a:rPr>
              <a:t>cette action</a:t>
            </a:r>
            <a:r>
              <a:rPr lang="fr-F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br>
              <a:rPr lang="fr-FR" sz="2800">
                <a:latin typeface="Comic Sans MS" panose="030F0702030302020204" pitchFamily="66" charset="0"/>
              </a:rPr>
            </a:br>
            <a:endParaRPr lang="fr-FR" sz="280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412EA-87EA-497C-9BD4-C6F7280E52B7}"/>
              </a:ext>
            </a:extLst>
          </p:cNvPr>
          <p:cNvSpPr/>
          <p:nvPr/>
        </p:nvSpPr>
        <p:spPr>
          <a:xfrm>
            <a:off x="669851" y="2967887"/>
            <a:ext cx="9505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>
                <a:latin typeface="Comic Sans MS" panose="030F0702030302020204" pitchFamily="66" charset="0"/>
              </a:rPr>
              <a:t>I</a:t>
            </a:r>
            <a:r>
              <a:rPr lang="fr-FR" sz="280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2800" b="1" u="heavy" err="1">
                <a:solidFill>
                  <a:srgbClr val="954ECA"/>
                </a:solidFill>
                <a:uFill>
                  <a:solidFill>
                    <a:schemeClr val="tx1"/>
                  </a:solidFill>
                </a:uFill>
                <a:latin typeface="Comic Sans MS" panose="030F0702030302020204" pitchFamily="66" charset="0"/>
              </a:rPr>
              <a:t>do</a:t>
            </a:r>
            <a:r>
              <a:rPr lang="fr-FR" sz="2800" u="heavy" err="1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  <a:latin typeface="Comic Sans MS" panose="030F0702030302020204" pitchFamily="66" charset="0"/>
              </a:rPr>
              <a:t>n’t</a:t>
            </a:r>
            <a:r>
              <a:rPr lang="fr-FR" sz="2800" u="heavy">
                <a:solidFill>
                  <a:srgbClr val="00B050"/>
                </a:solidFill>
                <a:uFill>
                  <a:solidFill>
                    <a:schemeClr val="tx1"/>
                  </a:solidFill>
                </a:uFill>
                <a:latin typeface="Comic Sans MS" panose="030F0702030302020204" pitchFamily="66" charset="0"/>
              </a:rPr>
              <a:t> care about</a:t>
            </a:r>
            <a:r>
              <a:rPr lang="fr-FR" sz="280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fr-FR" sz="2800" err="1">
                <a:solidFill>
                  <a:srgbClr val="0070C0"/>
                </a:solidFill>
                <a:latin typeface="Comic Sans MS" panose="030F0702030302020204" pitchFamily="66" charset="0"/>
              </a:rPr>
              <a:t>listen</a:t>
            </a:r>
            <a:r>
              <a:rPr lang="fr-FR" sz="28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800">
                <a:latin typeface="Comic Sans MS" panose="030F0702030302020204" pitchFamily="66" charset="0"/>
              </a:rPr>
              <a:t> to music</a:t>
            </a:r>
            <a:r>
              <a:rPr lang="fr-F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		  </a:t>
            </a:r>
            <a:r>
              <a:rPr lang="fr-FR" sz="2800">
                <a:latin typeface="Comic Sans MS" panose="030F0702030302020204" pitchFamily="66" charset="0"/>
                <a:ea typeface="Segoe UI Emoji" panose="020B0502040204020203" pitchFamily="34" charset="0"/>
              </a:rPr>
              <a:t>😐</a:t>
            </a:r>
            <a:endParaRPr lang="fr-FR" sz="2800">
              <a:latin typeface="Comic Sans MS" panose="030F0702030302020204" pitchFamily="66" charset="0"/>
            </a:endParaRPr>
          </a:p>
        </p:txBody>
      </p:sp>
      <p:sp>
        <p:nvSpPr>
          <p:cNvPr id="7" name="Ellipse 6">
            <a:hlinkClick r:id="rId2" action="ppaction://hlinksldjump"/>
            <a:extLst>
              <a:ext uri="{FF2B5EF4-FFF2-40B4-BE49-F238E27FC236}">
                <a16:creationId xmlns:a16="http://schemas.microsoft.com/office/drawing/2014/main" id="{5831F2FE-7DB9-479D-88E4-45433C3BA97D}"/>
              </a:ext>
            </a:extLst>
          </p:cNvPr>
          <p:cNvSpPr/>
          <p:nvPr/>
        </p:nvSpPr>
        <p:spPr>
          <a:xfrm>
            <a:off x="8168" y="6148241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rId3" action="ppaction://hlinksldjump"/>
            <a:extLst>
              <a:ext uri="{FF2B5EF4-FFF2-40B4-BE49-F238E27FC236}">
                <a16:creationId xmlns:a16="http://schemas.microsoft.com/office/drawing/2014/main" id="{0FD898ED-F1DF-4600-969F-8079EE70C85A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5311419-165A-492F-B748-C6B976BACAD0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310CAD-0747-4C92-911C-BE91B09E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065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AEA0DF-2157-46D3-A690-AA7D4F20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46" y="202018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>
                <a:latin typeface="Comic Sans MS" panose="030F0702030302020204" pitchFamily="66" charset="0"/>
              </a:rPr>
              <a:t>Parler des talents et goûts de quelqu’un.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1234D6-11B1-4533-818B-C94304A74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46" y="1325563"/>
            <a:ext cx="10696354" cy="5528930"/>
          </a:xfrm>
        </p:spPr>
        <p:txBody>
          <a:bodyPr>
            <a:noAutofit/>
          </a:bodyPr>
          <a:lstStyle/>
          <a:p>
            <a:pPr marL="0" indent="0" algn="just">
              <a:lnSpc>
                <a:spcPct val="300000"/>
              </a:lnSpc>
              <a:buNone/>
            </a:pPr>
            <a:r>
              <a:rPr lang="fr-FR" sz="2400" err="1">
                <a:latin typeface="Comic Sans MS" panose="030F0702030302020204" pitchFamily="66" charset="0"/>
              </a:rPr>
              <a:t>My</a:t>
            </a:r>
            <a:r>
              <a:rPr lang="fr-FR" sz="2400">
                <a:latin typeface="Comic Sans MS" panose="030F0702030302020204" pitchFamily="66" charset="0"/>
              </a:rPr>
              <a:t> cousin </a:t>
            </a:r>
            <a:r>
              <a:rPr lang="fr-FR" sz="2400" err="1">
                <a:solidFill>
                  <a:srgbClr val="00B050"/>
                </a:solidFill>
                <a:latin typeface="Comic Sans MS" panose="030F0702030302020204" pitchFamily="66" charset="0"/>
              </a:rPr>
              <a:t>enjoy</a:t>
            </a:r>
            <a:r>
              <a:rPr lang="fr-FR" sz="2400" b="1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chemeClr val="accent1"/>
                </a:solidFill>
                <a:latin typeface="Comic Sans MS" panose="030F0702030302020204" pitchFamily="66" charset="0"/>
              </a:rPr>
              <a:t>read</a:t>
            </a:r>
            <a:r>
              <a:rPr lang="fr-FR" sz="24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400">
                <a:latin typeface="Comic Sans MS" panose="030F0702030302020204" pitchFamily="66" charset="0"/>
              </a:rPr>
              <a:t> and </a:t>
            </a: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walk</a:t>
            </a:r>
            <a:r>
              <a:rPr lang="fr-FR" sz="24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latin typeface="Comic Sans MS" panose="030F0702030302020204" pitchFamily="66" charset="0"/>
              </a:rPr>
              <a:t>outside</a:t>
            </a:r>
            <a:r>
              <a:rPr lang="fr-FR" sz="2400">
                <a:latin typeface="Comic Sans MS" panose="030F0702030302020204" pitchFamily="66" charset="0"/>
              </a:rPr>
              <a:t>. He 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</a:rPr>
              <a:t>can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chemeClr val="accent1"/>
                </a:solidFill>
                <a:latin typeface="Comic Sans MS" panose="030F0702030302020204" pitchFamily="66" charset="0"/>
              </a:rPr>
              <a:t>walk</a:t>
            </a:r>
            <a:r>
              <a:rPr lang="fr-FR" sz="2400">
                <a:latin typeface="Comic Sans MS" panose="030F0702030302020204" pitchFamily="66" charset="0"/>
              </a:rPr>
              <a:t> fast but </a:t>
            </a:r>
            <a:r>
              <a:rPr lang="fr-FR" sz="2400" err="1">
                <a:latin typeface="Comic Sans MS" panose="030F0702030302020204" pitchFamily="66" charset="0"/>
              </a:rPr>
              <a:t>he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rgbClr val="00B050"/>
                </a:solidFill>
                <a:latin typeface="Comic Sans MS" panose="030F0702030302020204" pitchFamily="66" charset="0"/>
              </a:rPr>
              <a:t>can</a:t>
            </a:r>
            <a:r>
              <a:rPr lang="fr-FR" sz="2400" err="1">
                <a:solidFill>
                  <a:srgbClr val="FF0000"/>
                </a:solidFill>
                <a:latin typeface="Comic Sans MS" panose="030F0702030302020204" pitchFamily="66" charset="0"/>
              </a:rPr>
              <a:t>’t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>
                <a:solidFill>
                  <a:schemeClr val="accent1"/>
                </a:solidFill>
                <a:latin typeface="Comic Sans MS" panose="030F0702030302020204" pitchFamily="66" charset="0"/>
              </a:rPr>
              <a:t>run</a:t>
            </a:r>
            <a:r>
              <a:rPr lang="fr-FR" sz="2400">
                <a:latin typeface="Comic Sans MS" panose="030F0702030302020204" pitchFamily="66" charset="0"/>
              </a:rPr>
              <a:t>. He 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</a:rPr>
              <a:t>like</a:t>
            </a:r>
            <a:r>
              <a:rPr lang="fr-FR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chemeClr val="accent1"/>
                </a:solidFill>
                <a:latin typeface="Comic Sans MS" panose="030F0702030302020204" pitchFamily="66" charset="0"/>
              </a:rPr>
              <a:t>watch</a:t>
            </a:r>
            <a:r>
              <a:rPr lang="fr-FR" sz="24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400">
                <a:latin typeface="Comic Sans MS" panose="030F0702030302020204" pitchFamily="66" charset="0"/>
              </a:rPr>
              <a:t> TV and </a:t>
            </a:r>
            <a:r>
              <a:rPr lang="fr-FR" sz="2400" err="1">
                <a:solidFill>
                  <a:schemeClr val="accent1"/>
                </a:solidFill>
                <a:latin typeface="Comic Sans MS" panose="030F0702030302020204" pitchFamily="66" charset="0"/>
              </a:rPr>
              <a:t>play</a:t>
            </a:r>
            <a:r>
              <a:rPr lang="fr-FR" sz="24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latin typeface="Comic Sans MS" panose="030F0702030302020204" pitchFamily="66" charset="0"/>
              </a:rPr>
              <a:t>video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latin typeface="Comic Sans MS" panose="030F0702030302020204" pitchFamily="66" charset="0"/>
              </a:rPr>
              <a:t>games</a:t>
            </a:r>
            <a:r>
              <a:rPr lang="fr-FR" sz="2400">
                <a:latin typeface="Comic Sans MS" panose="030F0702030302020204" pitchFamily="66" charset="0"/>
              </a:rPr>
              <a:t>. He 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</a:rPr>
              <a:t>love</a:t>
            </a:r>
            <a:r>
              <a:rPr lang="fr-FR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chemeClr val="accent1"/>
                </a:solidFill>
                <a:latin typeface="Comic Sans MS" panose="030F0702030302020204" pitchFamily="66" charset="0"/>
              </a:rPr>
              <a:t>play</a:t>
            </a:r>
            <a:r>
              <a:rPr lang="fr-FR" sz="24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400">
                <a:latin typeface="Comic Sans MS" panose="030F0702030302020204" pitchFamily="66" charset="0"/>
              </a:rPr>
              <a:t> Just Dance and Animal </a:t>
            </a:r>
            <a:r>
              <a:rPr lang="fr-FR" sz="2400" err="1">
                <a:latin typeface="Comic Sans MS" panose="030F0702030302020204" pitchFamily="66" charset="0"/>
              </a:rPr>
              <a:t>Crossing</a:t>
            </a:r>
            <a:r>
              <a:rPr lang="fr-FR" sz="2400">
                <a:latin typeface="Comic Sans MS" panose="030F0702030302020204" pitchFamily="66" charset="0"/>
              </a:rPr>
              <a:t>. </a:t>
            </a:r>
            <a:r>
              <a:rPr lang="fr-FR" sz="2400" err="1">
                <a:latin typeface="Comic Sans MS" panose="030F0702030302020204" pitchFamily="66" charset="0"/>
              </a:rPr>
              <a:t>My</a:t>
            </a:r>
            <a:r>
              <a:rPr lang="fr-FR" sz="2400">
                <a:latin typeface="Comic Sans MS" panose="030F0702030302020204" pitchFamily="66" charset="0"/>
              </a:rPr>
              <a:t> cousin </a:t>
            </a:r>
            <a:r>
              <a:rPr lang="fr-FR" sz="2400" b="1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latin typeface="Comic Sans MS" panose="030F0702030302020204" pitchFamily="66" charset="0"/>
              </a:rPr>
              <a:t>also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rgbClr val="00B050"/>
                </a:solidFill>
                <a:latin typeface="Comic Sans MS" panose="030F0702030302020204" pitchFamily="66" charset="0"/>
              </a:rPr>
              <a:t>interested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</a:rPr>
              <a:t> in </a:t>
            </a:r>
            <a:r>
              <a:rPr lang="fr-FR" sz="2400">
                <a:solidFill>
                  <a:schemeClr val="accent1"/>
                </a:solidFill>
                <a:latin typeface="Comic Sans MS" panose="030F0702030302020204" pitchFamily="66" charset="0"/>
              </a:rPr>
              <a:t>cook</a:t>
            </a:r>
            <a:r>
              <a:rPr lang="fr-FR" sz="2400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400">
                <a:latin typeface="Comic Sans MS" panose="030F0702030302020204" pitchFamily="66" charset="0"/>
              </a:rPr>
              <a:t>. He 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</a:rPr>
              <a:t>like</a:t>
            </a:r>
            <a:r>
              <a:rPr lang="fr-FR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chemeClr val="accent1"/>
                </a:solidFill>
                <a:latin typeface="Comic Sans MS" panose="030F0702030302020204" pitchFamily="66" charset="0"/>
              </a:rPr>
              <a:t>try</a:t>
            </a:r>
            <a:r>
              <a:rPr lang="fr-FR" sz="24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400">
                <a:latin typeface="Comic Sans MS" panose="030F0702030302020204" pitchFamily="66" charset="0"/>
              </a:rPr>
              <a:t> new </a:t>
            </a:r>
            <a:r>
              <a:rPr lang="fr-FR" sz="2400" err="1">
                <a:latin typeface="Comic Sans MS" panose="030F0702030302020204" pitchFamily="66" charset="0"/>
              </a:rPr>
              <a:t>recipes</a:t>
            </a:r>
            <a:r>
              <a:rPr lang="fr-FR" sz="2400">
                <a:latin typeface="Comic Sans MS" panose="030F0702030302020204" pitchFamily="66" charset="0"/>
              </a:rPr>
              <a:t>. Of course, </a:t>
            </a:r>
            <a:r>
              <a:rPr lang="fr-FR" sz="2400" err="1">
                <a:latin typeface="Comic Sans MS" panose="030F0702030302020204" pitchFamily="66" charset="0"/>
              </a:rPr>
              <a:t>he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rgbClr val="00B050"/>
                </a:solidFill>
                <a:latin typeface="Comic Sans MS" panose="030F0702030302020204" pitchFamily="66" charset="0"/>
              </a:rPr>
              <a:t>prefer</a:t>
            </a:r>
            <a:r>
              <a:rPr lang="fr-FR" sz="2400" b="1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chemeClr val="accent1"/>
                </a:solidFill>
                <a:latin typeface="Comic Sans MS" panose="030F0702030302020204" pitchFamily="66" charset="0"/>
              </a:rPr>
              <a:t>eat</a:t>
            </a:r>
            <a:r>
              <a:rPr lang="fr-FR" sz="24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400">
                <a:latin typeface="Comic Sans MS" panose="030F0702030302020204" pitchFamily="66" charset="0"/>
              </a:rPr>
              <a:t>. He </a:t>
            </a:r>
            <a:r>
              <a:rPr lang="fr-FR" sz="2400" err="1">
                <a:latin typeface="Comic Sans MS" panose="030F0702030302020204" pitchFamily="66" charset="0"/>
              </a:rPr>
              <a:t>is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latin typeface="Comic Sans MS" panose="030F0702030302020204" pitchFamily="66" charset="0"/>
              </a:rPr>
              <a:t>glad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latin typeface="Comic Sans MS" panose="030F0702030302020204" pitchFamily="66" charset="0"/>
              </a:rPr>
              <a:t>he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>
                <a:solidFill>
                  <a:srgbClr val="00B050"/>
                </a:solidFill>
                <a:latin typeface="Comic Sans MS" panose="030F0702030302020204" pitchFamily="66" charset="0"/>
              </a:rPr>
              <a:t>can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chemeClr val="accent1"/>
                </a:solidFill>
                <a:latin typeface="Comic Sans MS" panose="030F0702030302020204" pitchFamily="66" charset="0"/>
              </a:rPr>
              <a:t>cook</a:t>
            </a:r>
            <a:r>
              <a:rPr lang="fr-FR" sz="240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400" err="1">
                <a:latin typeface="Comic Sans MS" panose="030F0702030302020204" pitchFamily="66" charset="0"/>
              </a:rPr>
              <a:t>because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latin typeface="Comic Sans MS" panose="030F0702030302020204" pitchFamily="66" charset="0"/>
              </a:rPr>
              <a:t>his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latin typeface="Comic Sans MS" panose="030F0702030302020204" pitchFamily="66" charset="0"/>
              </a:rPr>
              <a:t>friend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u="heavy" err="1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  <a:latin typeface="Comic Sans MS" panose="030F0702030302020204" pitchFamily="66" charset="0"/>
              </a:rPr>
              <a:t>hate</a:t>
            </a:r>
            <a:r>
              <a:rPr lang="fr-FR" sz="2400" b="1" u="heavy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Comic Sans MS" panose="030F0702030302020204" pitchFamily="66" charset="0"/>
              </a:rPr>
              <a:t>s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rgbClr val="0070C0"/>
                </a:solidFill>
                <a:latin typeface="Comic Sans MS" panose="030F0702030302020204" pitchFamily="66" charset="0"/>
              </a:rPr>
              <a:t>do</a:t>
            </a:r>
            <a:r>
              <a:rPr lang="fr-FR" sz="240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2400">
                <a:latin typeface="Comic Sans MS" panose="030F0702030302020204" pitchFamily="66" charset="0"/>
              </a:rPr>
              <a:t> </a:t>
            </a:r>
            <a:r>
              <a:rPr lang="fr-FR" sz="2400" err="1">
                <a:latin typeface="Comic Sans MS" panose="030F0702030302020204" pitchFamily="66" charset="0"/>
              </a:rPr>
              <a:t>anything</a:t>
            </a:r>
            <a:r>
              <a:rPr lang="fr-FR" sz="2400">
                <a:latin typeface="Comic Sans MS" panose="030F0702030302020204" pitchFamily="66" charset="0"/>
              </a:rPr>
              <a:t> in the </a:t>
            </a:r>
            <a:r>
              <a:rPr lang="fr-FR" sz="2400" err="1">
                <a:latin typeface="Comic Sans MS" panose="030F0702030302020204" pitchFamily="66" charset="0"/>
              </a:rPr>
              <a:t>kitchen</a:t>
            </a:r>
            <a:r>
              <a:rPr lang="fr-FR" sz="2400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4" name="Ellipse 3">
            <a:hlinkClick r:id="rId2" action="ppaction://hlinksldjump"/>
            <a:extLst>
              <a:ext uri="{FF2B5EF4-FFF2-40B4-BE49-F238E27FC236}">
                <a16:creationId xmlns:a16="http://schemas.microsoft.com/office/drawing/2014/main" id="{7926D3CE-66E9-457E-BE0F-383C29E39E1B}"/>
              </a:ext>
            </a:extLst>
          </p:cNvPr>
          <p:cNvSpPr/>
          <p:nvPr/>
        </p:nvSpPr>
        <p:spPr>
          <a:xfrm>
            <a:off x="0" y="6145618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rId3" action="ppaction://hlinksldjump"/>
            <a:extLst>
              <a:ext uri="{FF2B5EF4-FFF2-40B4-BE49-F238E27FC236}">
                <a16:creationId xmlns:a16="http://schemas.microsoft.com/office/drawing/2014/main" id="{FA00109B-BB60-462D-8508-809F990E3935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D37B9A8-1517-44D7-94AE-458FD03E395C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C931D5-DBC3-4482-86FE-C4C8F9A2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948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5BF779-CA43-420D-BA8F-7FAF6C2CE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>
                <a:latin typeface="Comic Sans MS" panose="030F0702030302020204" pitchFamily="66" charset="0"/>
              </a:rPr>
              <a:t>Compréhension audiovisuelle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64F7E5-2CE9-4430-8A7C-1D1B7F673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>
                <a:latin typeface="Comic Sans MS" panose="030F0702030302020204" pitchFamily="66" charset="0"/>
              </a:rPr>
              <a:t>1)	Regarde la vidéo en page suivante (ou ouvre la vidéo que 	j’ai jointe si tu lis actuellement le fichier PDF).</a:t>
            </a:r>
          </a:p>
          <a:p>
            <a:pPr marL="0" indent="0">
              <a:lnSpc>
                <a:spcPct val="150000"/>
              </a:lnSpc>
              <a:buNone/>
            </a:pPr>
            <a:endParaRPr lang="fr-FR"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FR">
              <a:latin typeface="Comic Sans MS" panose="030F0702030302020204" pitchFamily="66" charset="0"/>
            </a:endParaRPr>
          </a:p>
        </p:txBody>
      </p:sp>
      <p:sp>
        <p:nvSpPr>
          <p:cNvPr id="4" name="Ellipse 3">
            <a:hlinkClick r:id="rId2" action="ppaction://hlinksldjump"/>
            <a:extLst>
              <a:ext uri="{FF2B5EF4-FFF2-40B4-BE49-F238E27FC236}">
                <a16:creationId xmlns:a16="http://schemas.microsoft.com/office/drawing/2014/main" id="{60E26E91-CB5D-4278-A7CD-A8860E4BAE7A}"/>
              </a:ext>
            </a:extLst>
          </p:cNvPr>
          <p:cNvSpPr/>
          <p:nvPr/>
        </p:nvSpPr>
        <p:spPr>
          <a:xfrm>
            <a:off x="0" y="6145618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rId3" action="ppaction://hlinksldjump"/>
            <a:extLst>
              <a:ext uri="{FF2B5EF4-FFF2-40B4-BE49-F238E27FC236}">
                <a16:creationId xmlns:a16="http://schemas.microsoft.com/office/drawing/2014/main" id="{D2568615-C0C2-47C7-BEDB-D6FA53CDC3E7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684A3EB-3E13-43C4-86FE-A666242D3A27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9E25A4-FFAF-418C-99B9-AAD08D53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158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 Bet You Can! 6e - MP4 47 - AP - Draw my life sur Vimeo">
            <a:hlinkClick r:id="" action="ppaction://media"/>
            <a:extLst>
              <a:ext uri="{FF2B5EF4-FFF2-40B4-BE49-F238E27FC236}">
                <a16:creationId xmlns:a16="http://schemas.microsoft.com/office/drawing/2014/main" id="{314FEE8E-11C0-45A6-B286-EA95DED8A35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6825" y="744538"/>
            <a:ext cx="9658350" cy="5432425"/>
          </a:xfrm>
        </p:spPr>
      </p:pic>
      <p:sp>
        <p:nvSpPr>
          <p:cNvPr id="5" name="Ellipse 4">
            <a:hlinkClick r:id="rId5" action="ppaction://hlinksldjump"/>
            <a:extLst>
              <a:ext uri="{FF2B5EF4-FFF2-40B4-BE49-F238E27FC236}">
                <a16:creationId xmlns:a16="http://schemas.microsoft.com/office/drawing/2014/main" id="{DFA7E677-8B23-4AE4-B772-325CBBB254C9}"/>
              </a:ext>
            </a:extLst>
          </p:cNvPr>
          <p:cNvSpPr/>
          <p:nvPr/>
        </p:nvSpPr>
        <p:spPr>
          <a:xfrm>
            <a:off x="0" y="6145618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3F7B75-CCF3-490E-BCC3-95931500C8EA}"/>
              </a:ext>
            </a:extLst>
          </p:cNvPr>
          <p:cNvSpPr txBox="1"/>
          <p:nvPr/>
        </p:nvSpPr>
        <p:spPr>
          <a:xfrm>
            <a:off x="1266825" y="0"/>
            <a:ext cx="965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err="1">
                <a:latin typeface="Comic Sans MS" panose="030F0702030302020204" pitchFamily="66" charset="0"/>
              </a:rPr>
              <a:t>Draw</a:t>
            </a:r>
            <a:r>
              <a:rPr lang="fr-FR" sz="3600">
                <a:latin typeface="Comic Sans MS" panose="030F0702030302020204" pitchFamily="66" charset="0"/>
              </a:rPr>
              <a:t> </a:t>
            </a:r>
            <a:r>
              <a:rPr lang="fr-FR" sz="3600" err="1">
                <a:latin typeface="Comic Sans MS" panose="030F0702030302020204" pitchFamily="66" charset="0"/>
              </a:rPr>
              <a:t>my</a:t>
            </a:r>
            <a:r>
              <a:rPr lang="fr-FR" sz="3600">
                <a:latin typeface="Comic Sans MS" panose="030F0702030302020204" pitchFamily="66" charset="0"/>
              </a:rPr>
              <a:t> life by Matilda Ramsay</a:t>
            </a:r>
          </a:p>
        </p:txBody>
      </p:sp>
      <p:sp>
        <p:nvSpPr>
          <p:cNvPr id="9" name="Ellipse 8">
            <a:hlinkClick r:id="rId6" action="ppaction://hlinksldjump"/>
            <a:extLst>
              <a:ext uri="{FF2B5EF4-FFF2-40B4-BE49-F238E27FC236}">
                <a16:creationId xmlns:a16="http://schemas.microsoft.com/office/drawing/2014/main" id="{506AB495-B909-4E25-AF91-A92CE9B60FB3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17DF633-C685-4413-B994-E206716F8E63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S4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0F9A563-82EB-41CE-9BAE-2091CEE7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27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8C4D63-9DE6-4E92-B91A-D6CA12B2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96"/>
            <a:ext cx="10515600" cy="2009665"/>
          </a:xfrm>
        </p:spPr>
        <p:txBody>
          <a:bodyPr>
            <a:noAutofit/>
          </a:bodyPr>
          <a:lstStyle/>
          <a:p>
            <a:r>
              <a:rPr lang="fr-FR" sz="2400">
                <a:latin typeface="Comic Sans MS" panose="030F0702030302020204" pitchFamily="66" charset="0"/>
              </a:rPr>
              <a:t>2)	Dans la vidéo, Matilda Ramsay parle de sa famille, de goûts et de 	talents.</a:t>
            </a:r>
            <a:br>
              <a:rPr lang="fr-FR" sz="2400">
                <a:latin typeface="Comic Sans MS" panose="030F0702030302020204" pitchFamily="66" charset="0"/>
              </a:rPr>
            </a:br>
            <a:br>
              <a:rPr lang="fr-FR" sz="2400">
                <a:latin typeface="Comic Sans MS" panose="030F0702030302020204" pitchFamily="66" charset="0"/>
              </a:rPr>
            </a:br>
            <a:r>
              <a:rPr lang="fr-FR" sz="2400">
                <a:latin typeface="Comic Sans MS" panose="030F0702030302020204" pitchFamily="66" charset="0"/>
              </a:rPr>
              <a:t>	Complète le tableau à l’aide de ce que tu as vu et entendu.</a:t>
            </a:r>
            <a:br>
              <a:rPr lang="fr-FR" sz="2400">
                <a:latin typeface="Comic Sans MS" panose="030F0702030302020204" pitchFamily="66" charset="0"/>
              </a:rPr>
            </a:br>
            <a:br>
              <a:rPr lang="fr-FR" sz="2400">
                <a:latin typeface="Comic Sans MS" panose="030F0702030302020204" pitchFamily="66" charset="0"/>
              </a:rPr>
            </a:br>
            <a:r>
              <a:rPr lang="fr-FR" sz="2400">
                <a:latin typeface="Comic Sans MS" panose="030F0702030302020204" pitchFamily="66" charset="0"/>
              </a:rPr>
              <a:t>	Tu peux regarder à nouveau la vidéo.</a:t>
            </a:r>
            <a:br>
              <a:rPr lang="fr-FR" sz="2400">
                <a:latin typeface="Comic Sans MS" panose="030F0702030302020204" pitchFamily="66" charset="0"/>
              </a:rPr>
            </a:br>
            <a:r>
              <a:rPr lang="fr-FR" sz="2400">
                <a:latin typeface="Comic Sans MS" panose="030F0702030302020204" pitchFamily="66" charset="0"/>
              </a:rPr>
              <a:t> 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5151B3FE-408E-49E0-80DD-88FBA2C2A9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8195" y="2728315"/>
          <a:ext cx="10375605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9945">
                  <a:extLst>
                    <a:ext uri="{9D8B030D-6E8A-4147-A177-3AD203B41FA5}">
                      <a16:colId xmlns:a16="http://schemas.microsoft.com/office/drawing/2014/main" val="489391893"/>
                    </a:ext>
                  </a:extLst>
                </a:gridCol>
                <a:gridCol w="4391246">
                  <a:extLst>
                    <a:ext uri="{9D8B030D-6E8A-4147-A177-3AD203B41FA5}">
                      <a16:colId xmlns:a16="http://schemas.microsoft.com/office/drawing/2014/main" val="1280082707"/>
                    </a:ext>
                  </a:extLst>
                </a:gridCol>
                <a:gridCol w="4304414">
                  <a:extLst>
                    <a:ext uri="{9D8B030D-6E8A-4147-A177-3AD203B41FA5}">
                      <a16:colId xmlns:a16="http://schemas.microsoft.com/office/drawing/2014/main" val="76315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280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latin typeface="Comic Sans MS" panose="030F0702030302020204" pitchFamily="66" charset="0"/>
                        </a:rPr>
                        <a:t>Thème de la famille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>
                          <a:latin typeface="Comic Sans MS" panose="030F0702030302020204" pitchFamily="66" charset="0"/>
                        </a:rPr>
                        <a:t>Thèmes des goûts et talents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675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>
                          <a:latin typeface="Comic Sans MS" panose="030F0702030302020204" pitchFamily="66" charset="0"/>
                        </a:rPr>
                        <a:t>Mots et expressions de la vidéo en rapport avec ces thèmes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800">
                        <a:latin typeface="Comic Sans MS" panose="030F0702030302020204" pitchFamily="66" charset="0"/>
                      </a:endParaRPr>
                    </a:p>
                    <a:p>
                      <a:endParaRPr lang="fr-FR" sz="2800">
                        <a:latin typeface="Comic Sans MS" panose="030F0702030302020204" pitchFamily="66" charset="0"/>
                      </a:endParaRPr>
                    </a:p>
                    <a:p>
                      <a:endParaRPr lang="fr-FR" sz="2800">
                        <a:latin typeface="Comic Sans MS" panose="030F0702030302020204" pitchFamily="66" charset="0"/>
                      </a:endParaRPr>
                    </a:p>
                    <a:p>
                      <a:endParaRPr lang="fr-FR" sz="2800">
                        <a:latin typeface="Comic Sans MS" panose="030F0702030302020204" pitchFamily="66" charset="0"/>
                      </a:endParaRPr>
                    </a:p>
                    <a:p>
                      <a:endParaRPr lang="fr-FR" sz="2800">
                        <a:latin typeface="Comic Sans MS" panose="030F0702030302020204" pitchFamily="66" charset="0"/>
                      </a:endParaRPr>
                    </a:p>
                    <a:p>
                      <a:endParaRPr lang="fr-FR" sz="2800">
                        <a:latin typeface="Comic Sans MS" panose="030F0702030302020204" pitchFamily="66" charset="0"/>
                      </a:endParaRPr>
                    </a:p>
                    <a:p>
                      <a:endParaRPr lang="fr-FR" sz="2800">
                        <a:latin typeface="Comic Sans MS" panose="030F0702030302020204" pitchFamily="66" charset="0"/>
                      </a:endParaRPr>
                    </a:p>
                    <a:p>
                      <a:endParaRPr lang="fr-FR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087632"/>
                  </a:ext>
                </a:extLst>
              </a:tr>
            </a:tbl>
          </a:graphicData>
        </a:graphic>
      </p:graphicFrame>
      <p:sp>
        <p:nvSpPr>
          <p:cNvPr id="9" name="Ellipse 8">
            <a:hlinkClick r:id="rId2" action="ppaction://hlinksldjump"/>
            <a:extLst>
              <a:ext uri="{FF2B5EF4-FFF2-40B4-BE49-F238E27FC236}">
                <a16:creationId xmlns:a16="http://schemas.microsoft.com/office/drawing/2014/main" id="{4ED5C33A-0C62-481C-8176-DD692BBAEB90}"/>
              </a:ext>
            </a:extLst>
          </p:cNvPr>
          <p:cNvSpPr/>
          <p:nvPr/>
        </p:nvSpPr>
        <p:spPr>
          <a:xfrm>
            <a:off x="0" y="6145618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rId3" action="ppaction://hlinksldjump"/>
            <a:extLst>
              <a:ext uri="{FF2B5EF4-FFF2-40B4-BE49-F238E27FC236}">
                <a16:creationId xmlns:a16="http://schemas.microsoft.com/office/drawing/2014/main" id="{B7B9DA22-5AF8-4177-AFE1-9EBA564320B8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DD14186-E757-4203-A46B-54A26F363DCB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S4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DA5FE56-495B-44D3-BFAF-D8FC60F13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00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8C4D63-9DE6-4E92-B91A-D6CA12B2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09665"/>
          </a:xfrm>
        </p:spPr>
        <p:txBody>
          <a:bodyPr>
            <a:noAutofit/>
          </a:bodyPr>
          <a:lstStyle/>
          <a:p>
            <a:r>
              <a:rPr lang="fr-FR" sz="2400">
                <a:latin typeface="Comic Sans MS" panose="030F0702030302020204" pitchFamily="66" charset="0"/>
              </a:rPr>
              <a:t>3)	Complète la carte mentale avec les noms des membres de la 	famille Ramsay et les informations que tu as pu relever sur eux.</a:t>
            </a:r>
            <a:br>
              <a:rPr lang="fr-FR" sz="2400">
                <a:latin typeface="Comic Sans MS" panose="030F0702030302020204" pitchFamily="66" charset="0"/>
              </a:rPr>
            </a:br>
            <a:r>
              <a:rPr lang="fr-FR" sz="24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Nuage 4">
            <a:extLst>
              <a:ext uri="{FF2B5EF4-FFF2-40B4-BE49-F238E27FC236}">
                <a16:creationId xmlns:a16="http://schemas.microsoft.com/office/drawing/2014/main" id="{B8FE8AB2-DB40-4BA9-90EA-A6A148E8EC9D}"/>
              </a:ext>
            </a:extLst>
          </p:cNvPr>
          <p:cNvSpPr/>
          <p:nvPr/>
        </p:nvSpPr>
        <p:spPr>
          <a:xfrm>
            <a:off x="4198088" y="2876106"/>
            <a:ext cx="2307265" cy="1392866"/>
          </a:xfrm>
          <a:prstGeom prst="clou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>
                <a:latin typeface="Comic Sans MS" panose="030F0702030302020204" pitchFamily="66" charset="0"/>
              </a:rPr>
              <a:t>The </a:t>
            </a:r>
            <a:r>
              <a:rPr lang="fr-FR" sz="2400" err="1">
                <a:latin typeface="Comic Sans MS" panose="030F0702030302020204" pitchFamily="66" charset="0"/>
              </a:rPr>
              <a:t>Ramsays</a:t>
            </a:r>
            <a:endParaRPr lang="fr-FR" sz="2400">
              <a:latin typeface="Comic Sans MS" panose="030F0702030302020204" pitchFamily="66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761B235-C024-4D61-AA9F-34209CBA2355}"/>
              </a:ext>
            </a:extLst>
          </p:cNvPr>
          <p:cNvSpPr/>
          <p:nvPr/>
        </p:nvSpPr>
        <p:spPr>
          <a:xfrm>
            <a:off x="838200" y="1722587"/>
            <a:ext cx="2062716" cy="93555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>
                <a:latin typeface="Comic Sans MS" panose="030F0702030302020204" pitchFamily="66" charset="0"/>
              </a:rPr>
              <a:t>Matilda</a:t>
            </a:r>
            <a:endParaRPr lang="fr-FR" sz="240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E0E25FA-B042-4B4F-9A18-222EB6CB3503}"/>
              </a:ext>
            </a:extLst>
          </p:cNvPr>
          <p:cNvSpPr/>
          <p:nvPr/>
        </p:nvSpPr>
        <p:spPr>
          <a:xfrm>
            <a:off x="7715693" y="1722587"/>
            <a:ext cx="2062716" cy="9355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err="1">
                <a:latin typeface="Comic Sans MS" panose="030F0702030302020204" pitchFamily="66" charset="0"/>
              </a:rPr>
              <a:t>Dad</a:t>
            </a:r>
            <a:endParaRPr lang="fr-FR" sz="240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B2E8662-87FF-42C0-8C02-E494B31B8667}"/>
              </a:ext>
            </a:extLst>
          </p:cNvPr>
          <p:cNvSpPr/>
          <p:nvPr/>
        </p:nvSpPr>
        <p:spPr>
          <a:xfrm>
            <a:off x="7715693" y="3157898"/>
            <a:ext cx="2062716" cy="935554"/>
          </a:xfrm>
          <a:prstGeom prst="ellipse">
            <a:avLst/>
          </a:prstGeom>
          <a:solidFill>
            <a:srgbClr val="FFCCFF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err="1">
                <a:latin typeface="Comic Sans MS" panose="030F0702030302020204" pitchFamily="66" charset="0"/>
              </a:rPr>
              <a:t>Mum</a:t>
            </a:r>
            <a:endParaRPr lang="fr-FR" sz="240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324E6A3-F11F-45A7-85EA-75C3181E2650}"/>
              </a:ext>
            </a:extLst>
          </p:cNvPr>
          <p:cNvSpPr/>
          <p:nvPr/>
        </p:nvSpPr>
        <p:spPr>
          <a:xfrm>
            <a:off x="7715693" y="4593209"/>
            <a:ext cx="2062716" cy="93555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>
                <a:latin typeface="Comic Sans MS" panose="030F0702030302020204" pitchFamily="66" charset="0"/>
              </a:rPr>
              <a:t>………………</a:t>
            </a:r>
            <a:endParaRPr lang="fr-FR" sz="240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2B29626-01D1-4FE2-B4D2-715912632CBF}"/>
              </a:ext>
            </a:extLst>
          </p:cNvPr>
          <p:cNvSpPr/>
          <p:nvPr/>
        </p:nvSpPr>
        <p:spPr>
          <a:xfrm>
            <a:off x="3487478" y="5135413"/>
            <a:ext cx="3817087" cy="93555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>
                <a:latin typeface="Comic Sans MS" panose="030F0702030302020204" pitchFamily="66" charset="0"/>
              </a:rPr>
              <a:t>………… and …………</a:t>
            </a:r>
            <a:endParaRPr lang="fr-FR" sz="240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4F53668-57B6-4431-8D54-CD31FEFCEC20}"/>
              </a:ext>
            </a:extLst>
          </p:cNvPr>
          <p:cNvSpPr/>
          <p:nvPr/>
        </p:nvSpPr>
        <p:spPr>
          <a:xfrm>
            <a:off x="838200" y="4593209"/>
            <a:ext cx="2062716" cy="935554"/>
          </a:xfrm>
          <a:prstGeom prst="ellipse">
            <a:avLst/>
          </a:prstGeom>
          <a:solidFill>
            <a:srgbClr val="FFFF66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>
                <a:latin typeface="Comic Sans MS" panose="030F0702030302020204" pitchFamily="66" charset="0"/>
              </a:rPr>
              <a:t>………………</a:t>
            </a:r>
            <a:endParaRPr lang="fr-FR" sz="240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43FD156-F751-4EA3-8D38-00C2D363A78F}"/>
              </a:ext>
            </a:extLst>
          </p:cNvPr>
          <p:cNvSpPr/>
          <p:nvPr/>
        </p:nvSpPr>
        <p:spPr>
          <a:xfrm>
            <a:off x="838200" y="2711344"/>
            <a:ext cx="2062716" cy="14353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ln>
                  <a:solidFill>
                    <a:sysClr val="windowText" lastClr="000000"/>
                  </a:solidFill>
                </a:ln>
              </a:rPr>
              <a:t>……………………………………………………………………………………………………………………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B52FB797-2AB7-4CF4-8B17-833D9BA12F71}"/>
              </a:ext>
            </a:extLst>
          </p:cNvPr>
          <p:cNvSpPr/>
          <p:nvPr/>
        </p:nvSpPr>
        <p:spPr>
          <a:xfrm>
            <a:off x="9896254" y="1523287"/>
            <a:ext cx="2062716" cy="11854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ln>
                  <a:solidFill>
                    <a:sysClr val="windowText" lastClr="000000"/>
                  </a:solidFill>
                </a:ln>
              </a:rPr>
              <a:t>………………………………………………………………………………………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91D8295F-8104-46E5-ACC9-448962C3DC17}"/>
              </a:ext>
            </a:extLst>
          </p:cNvPr>
          <p:cNvSpPr/>
          <p:nvPr/>
        </p:nvSpPr>
        <p:spPr>
          <a:xfrm>
            <a:off x="9896254" y="3248148"/>
            <a:ext cx="2062716" cy="755053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ln>
                  <a:solidFill>
                    <a:sysClr val="windowText" lastClr="000000"/>
                  </a:solidFill>
                </a:ln>
              </a:rPr>
              <a:t>……………………………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923B769-EAAB-48DE-B407-E2FBC2BD07E9}"/>
              </a:ext>
            </a:extLst>
          </p:cNvPr>
          <p:cNvSpPr/>
          <p:nvPr/>
        </p:nvSpPr>
        <p:spPr>
          <a:xfrm>
            <a:off x="4364664" y="6102947"/>
            <a:ext cx="2062716" cy="7550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ln>
                  <a:solidFill>
                    <a:sysClr val="windowText" lastClr="000000"/>
                  </a:solidFill>
                </a:ln>
              </a:rPr>
              <a:t>……………………………</a:t>
            </a:r>
          </a:p>
        </p:txBody>
      </p:sp>
      <p:cxnSp>
        <p:nvCxnSpPr>
          <p:cNvPr id="18" name="Connecteur : en arc 17">
            <a:extLst>
              <a:ext uri="{FF2B5EF4-FFF2-40B4-BE49-F238E27FC236}">
                <a16:creationId xmlns:a16="http://schemas.microsoft.com/office/drawing/2014/main" id="{F12120A9-19DD-494F-BFC3-85FAC7F509DF}"/>
              </a:ext>
            </a:extLst>
          </p:cNvPr>
          <p:cNvCxnSpPr>
            <a:stCxn id="5" idx="0"/>
          </p:cNvCxnSpPr>
          <p:nvPr/>
        </p:nvCxnSpPr>
        <p:spPr>
          <a:xfrm>
            <a:off x="6503430" y="3572539"/>
            <a:ext cx="1212263" cy="12700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F2E72F67-0C16-43BE-8DDF-187F3BEED98B}"/>
              </a:ext>
            </a:extLst>
          </p:cNvPr>
          <p:cNvCxnSpPr>
            <a:cxnSpLocks/>
            <a:stCxn id="5" idx="3"/>
            <a:endCxn id="8" idx="2"/>
          </p:cNvCxnSpPr>
          <p:nvPr/>
        </p:nvCxnSpPr>
        <p:spPr>
          <a:xfrm rot="5400000" flipH="1" flipV="1">
            <a:off x="6151017" y="1391068"/>
            <a:ext cx="765380" cy="2363972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rc 23">
            <a:extLst>
              <a:ext uri="{FF2B5EF4-FFF2-40B4-BE49-F238E27FC236}">
                <a16:creationId xmlns:a16="http://schemas.microsoft.com/office/drawing/2014/main" id="{FA23B75D-8B3E-4AD5-8DA8-DBAD45F127EA}"/>
              </a:ext>
            </a:extLst>
          </p:cNvPr>
          <p:cNvCxnSpPr>
            <a:cxnSpLocks/>
            <a:stCxn id="5" idx="1"/>
            <a:endCxn id="10" idx="2"/>
          </p:cNvCxnSpPr>
          <p:nvPr/>
        </p:nvCxnSpPr>
        <p:spPr>
          <a:xfrm rot="16200000" flipH="1">
            <a:off x="6136959" y="3482251"/>
            <a:ext cx="793497" cy="2363972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 : en arc 26">
            <a:extLst>
              <a:ext uri="{FF2B5EF4-FFF2-40B4-BE49-F238E27FC236}">
                <a16:creationId xmlns:a16="http://schemas.microsoft.com/office/drawing/2014/main" id="{E355A434-5BFB-4EAD-AF0D-88298C172059}"/>
              </a:ext>
            </a:extLst>
          </p:cNvPr>
          <p:cNvCxnSpPr>
            <a:cxnSpLocks/>
            <a:stCxn id="5" idx="3"/>
            <a:endCxn id="7" idx="6"/>
          </p:cNvCxnSpPr>
          <p:nvPr/>
        </p:nvCxnSpPr>
        <p:spPr>
          <a:xfrm rot="16200000" flipV="1">
            <a:off x="3743629" y="1347651"/>
            <a:ext cx="765380" cy="2450805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rc 29">
            <a:extLst>
              <a:ext uri="{FF2B5EF4-FFF2-40B4-BE49-F238E27FC236}">
                <a16:creationId xmlns:a16="http://schemas.microsoft.com/office/drawing/2014/main" id="{2221193F-EB23-4B98-BE6C-2D1F59B60A8E}"/>
              </a:ext>
            </a:extLst>
          </p:cNvPr>
          <p:cNvCxnSpPr>
            <a:cxnSpLocks/>
            <a:stCxn id="5" idx="2"/>
            <a:endCxn id="12" idx="6"/>
          </p:cNvCxnSpPr>
          <p:nvPr/>
        </p:nvCxnSpPr>
        <p:spPr>
          <a:xfrm rot="10800000" flipV="1">
            <a:off x="2900917" y="3572538"/>
            <a:ext cx="1304329" cy="148844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 : en arc 33">
            <a:extLst>
              <a:ext uri="{FF2B5EF4-FFF2-40B4-BE49-F238E27FC236}">
                <a16:creationId xmlns:a16="http://schemas.microsoft.com/office/drawing/2014/main" id="{0B4A8102-F6CA-40FD-B02E-9DA27BADD4B2}"/>
              </a:ext>
            </a:extLst>
          </p:cNvPr>
          <p:cNvCxnSpPr>
            <a:cxnSpLocks/>
            <a:stCxn id="5" idx="1"/>
            <a:endCxn id="11" idx="1"/>
          </p:cNvCxnSpPr>
          <p:nvPr/>
        </p:nvCxnSpPr>
        <p:spPr>
          <a:xfrm rot="5400000">
            <a:off x="4196633" y="4117333"/>
            <a:ext cx="1004933" cy="130524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>
            <a:hlinkClick r:id="rId2" action="ppaction://hlinksldjump"/>
            <a:extLst>
              <a:ext uri="{FF2B5EF4-FFF2-40B4-BE49-F238E27FC236}">
                <a16:creationId xmlns:a16="http://schemas.microsoft.com/office/drawing/2014/main" id="{032DA0AF-0D83-4DE7-92AC-08C112E4D730}"/>
              </a:ext>
            </a:extLst>
          </p:cNvPr>
          <p:cNvSpPr/>
          <p:nvPr/>
        </p:nvSpPr>
        <p:spPr>
          <a:xfrm>
            <a:off x="0" y="6145618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hlinkClick r:id="rId3" action="ppaction://hlinksldjump"/>
            <a:extLst>
              <a:ext uri="{FF2B5EF4-FFF2-40B4-BE49-F238E27FC236}">
                <a16:creationId xmlns:a16="http://schemas.microsoft.com/office/drawing/2014/main" id="{D1AE1F0C-738B-4D77-9E3F-817A4948F403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CE38476-C8FA-42ED-B67E-816965DB4793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S4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9F4FBD1-5AE2-4289-8A01-C6F1688C2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596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8C4D63-9DE6-4E92-B91A-D6CA12B2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96"/>
            <a:ext cx="10515600" cy="2009665"/>
          </a:xfrm>
        </p:spPr>
        <p:txBody>
          <a:bodyPr>
            <a:noAutofit/>
          </a:bodyPr>
          <a:lstStyle/>
          <a:p>
            <a:r>
              <a:rPr lang="fr-FR" sz="2400">
                <a:latin typeface="Comic Sans MS" panose="030F0702030302020204" pitchFamily="66" charset="0"/>
              </a:rPr>
              <a:t>4)	Récapitule en anglais ce que tu as compris : rédige un paragraphe 	pour donner des informations sur Matilda et sa famille.</a:t>
            </a:r>
            <a:br>
              <a:rPr lang="fr-FR" sz="2400">
                <a:latin typeface="Comic Sans MS" panose="030F0702030302020204" pitchFamily="66" charset="0"/>
              </a:rPr>
            </a:br>
            <a:r>
              <a:rPr lang="fr-FR" sz="24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A3EEE1-8BC7-4CDD-B770-A02E1FD52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954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>
                <a:solidFill>
                  <a:schemeClr val="accent1"/>
                </a:solidFill>
                <a:latin typeface="Comic Sans MS" panose="030F0702030302020204" pitchFamily="66" charset="0"/>
              </a:rPr>
              <a:t>Her </a:t>
            </a:r>
            <a:r>
              <a:rPr lang="fr-FR" sz="2400" err="1">
                <a:solidFill>
                  <a:schemeClr val="accent1"/>
                </a:solidFill>
                <a:latin typeface="Comic Sans MS" panose="030F0702030302020204" pitchFamily="66" charset="0"/>
              </a:rPr>
              <a:t>name</a:t>
            </a:r>
            <a:r>
              <a:rPr lang="fr-FR" sz="240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fr-FR" sz="2400" err="1">
                <a:solidFill>
                  <a:schemeClr val="accent1"/>
                </a:solidFill>
                <a:latin typeface="Comic Sans MS" panose="030F0702030302020204" pitchFamily="66" charset="0"/>
              </a:rPr>
              <a:t>is</a:t>
            </a:r>
            <a:r>
              <a:rPr lang="fr-FR"/>
              <a:t>…………………………………………………………………………………………..</a:t>
            </a:r>
          </a:p>
          <a:p>
            <a:pPr marL="0" indent="0">
              <a:buNone/>
            </a:pPr>
            <a:r>
              <a:rPr lang="fr-FR"/>
              <a:t>……………………………………………………………………………………………………………..</a:t>
            </a:r>
          </a:p>
          <a:p>
            <a:pPr marL="0" indent="0">
              <a:buNone/>
            </a:pPr>
            <a:r>
              <a:rPr lang="fr-FR"/>
              <a:t>……………………………………………………………………………………………………………..</a:t>
            </a:r>
          </a:p>
          <a:p>
            <a:pPr marL="0" indent="0">
              <a:buNone/>
            </a:pPr>
            <a:r>
              <a:rPr lang="fr-FR"/>
              <a:t>……………………………………………………………………………………………………………..</a:t>
            </a:r>
          </a:p>
          <a:p>
            <a:pPr marL="0" indent="0">
              <a:buNone/>
            </a:pPr>
            <a:r>
              <a:rPr lang="fr-FR"/>
              <a:t>……………………………………………………………………………………………………………..</a:t>
            </a:r>
          </a:p>
          <a:p>
            <a:pPr marL="0" indent="0">
              <a:buNone/>
            </a:pPr>
            <a:r>
              <a:rPr lang="fr-FR"/>
              <a:t>……………………………………………………………………………………………………………..</a:t>
            </a:r>
          </a:p>
          <a:p>
            <a:pPr marL="0" indent="0">
              <a:buNone/>
            </a:pPr>
            <a:r>
              <a:rPr lang="fr-FR"/>
              <a:t>……………………………………………………………………………………………………………..</a:t>
            </a:r>
          </a:p>
          <a:p>
            <a:pPr marL="0" indent="0">
              <a:buNone/>
            </a:pPr>
            <a:r>
              <a:rPr lang="fr-FR"/>
              <a:t>……………………………………………………………………………………………………………..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7" name="Ellipse 6">
            <a:hlinkClick r:id="rId2" action="ppaction://hlinksldjump"/>
            <a:extLst>
              <a:ext uri="{FF2B5EF4-FFF2-40B4-BE49-F238E27FC236}">
                <a16:creationId xmlns:a16="http://schemas.microsoft.com/office/drawing/2014/main" id="{594B94B4-61E1-49F3-A1F3-054625B88420}"/>
              </a:ext>
            </a:extLst>
          </p:cNvPr>
          <p:cNvSpPr/>
          <p:nvPr/>
        </p:nvSpPr>
        <p:spPr>
          <a:xfrm>
            <a:off x="0" y="6145618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rId3" action="ppaction://hlinksldjump"/>
            <a:extLst>
              <a:ext uri="{FF2B5EF4-FFF2-40B4-BE49-F238E27FC236}">
                <a16:creationId xmlns:a16="http://schemas.microsoft.com/office/drawing/2014/main" id="{883619B5-760E-440E-94D0-F919BA45F044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9032B81-DA7A-47FF-83D5-712C9797A2AD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S4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A39AA4-ED31-4936-B62E-CC8BB1C2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3EF9E857-6F99-4FFF-A834-D09CD18779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55929"/>
          <a:ext cx="10515600" cy="4776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8116">
                  <a:extLst>
                    <a:ext uri="{9D8B030D-6E8A-4147-A177-3AD203B41FA5}">
                      <a16:colId xmlns:a16="http://schemas.microsoft.com/office/drawing/2014/main" val="3542847825"/>
                    </a:ext>
                  </a:extLst>
                </a:gridCol>
                <a:gridCol w="3347484">
                  <a:extLst>
                    <a:ext uri="{9D8B030D-6E8A-4147-A177-3AD203B41FA5}">
                      <a16:colId xmlns:a16="http://schemas.microsoft.com/office/drawing/2014/main" val="2477401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>
                          <a:latin typeface="Comic Sans MS" panose="030F0702030302020204" pitchFamily="66" charset="0"/>
                        </a:rPr>
                        <a:t>Découpage conseillé des séances de travail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fr-FR" sz="200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>
                          <a:latin typeface="Comic Sans MS" panose="030F0702030302020204" pitchFamily="66" charset="0"/>
                        </a:rPr>
                        <a:t>Temps de travail conseillé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396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b="1">
                          <a:latin typeface="Comic Sans MS" panose="030F0702030302020204" pitchFamily="66" charset="0"/>
                        </a:rPr>
                        <a:t>Séance 1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b="0">
                          <a:latin typeface="Comic Sans MS" panose="030F0702030302020204" pitchFamily="66" charset="0"/>
                        </a:rPr>
                        <a:t>Pages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2" action="ppaction://hlinksldjump"/>
                        </a:rPr>
                        <a:t>5</a:t>
                      </a:r>
                      <a:r>
                        <a:rPr lang="fr-FR" sz="2000" b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3" action="ppaction://hlinksldjump"/>
                        </a:rPr>
                        <a:t>6</a:t>
                      </a:r>
                      <a:r>
                        <a:rPr lang="fr-FR" sz="2000" b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4" action="ppaction://hlinksldjump"/>
                        </a:rPr>
                        <a:t>7</a:t>
                      </a:r>
                      <a:r>
                        <a:rPr lang="fr-FR" sz="2000" b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4" action="ppaction://hlinksldjump"/>
                        </a:rPr>
                        <a:t>8</a:t>
                      </a:r>
                      <a:r>
                        <a:rPr lang="fr-FR" sz="2000" b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5" action="ppaction://hlinksldjump"/>
                        </a:rPr>
                        <a:t>9</a:t>
                      </a:r>
                      <a:r>
                        <a:rPr lang="fr-FR" sz="2000" b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6" action="ppaction://hlinksldjump"/>
                        </a:rPr>
                        <a:t>10</a:t>
                      </a:r>
                      <a:endParaRPr lang="fr-FR" sz="2000" b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>
                          <a:latin typeface="Comic Sans MS" panose="030F0702030302020204" pitchFamily="66" charset="0"/>
                        </a:rPr>
                        <a:t>De 30 à 45 minutes.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228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b="1">
                          <a:latin typeface="Comic Sans MS" panose="030F0702030302020204" pitchFamily="66" charset="0"/>
                        </a:rPr>
                        <a:t>Séance 2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 b="0">
                          <a:latin typeface="Comic Sans MS" panose="030F0702030302020204" pitchFamily="66" charset="0"/>
                        </a:rPr>
                        <a:t>Pages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7" action="ppaction://hlinksldjump"/>
                        </a:rPr>
                        <a:t>11</a:t>
                      </a:r>
                      <a:r>
                        <a:rPr lang="fr-FR" sz="2000" b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8" action="ppaction://hlinksldjump"/>
                        </a:rPr>
                        <a:t>12</a:t>
                      </a:r>
                      <a:r>
                        <a:rPr lang="fr-FR" sz="2000" b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9" action="ppaction://hlinksldjump"/>
                        </a:rPr>
                        <a:t>13</a:t>
                      </a:r>
                      <a:r>
                        <a:rPr lang="fr-FR" sz="2000" b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10" action="ppaction://hlinksldjump"/>
                        </a:rPr>
                        <a:t>14</a:t>
                      </a:r>
                      <a:r>
                        <a:rPr lang="fr-FR" sz="2000" b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11" action="ppaction://hlinksldjump"/>
                        </a:rPr>
                        <a:t>15</a:t>
                      </a:r>
                      <a:endParaRPr lang="fr-FR" sz="2000" b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000">
                          <a:latin typeface="Comic Sans MS" panose="030F0702030302020204" pitchFamily="66" charset="0"/>
                        </a:rPr>
                        <a:t>30 minutes.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415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fr-FR" sz="2000" b="1">
                          <a:latin typeface="Comic Sans MS" panose="030F0702030302020204" pitchFamily="66" charset="0"/>
                        </a:rPr>
                        <a:t>Séance 3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fr-FR" sz="2000" b="0">
                          <a:latin typeface="Comic Sans MS" panose="030F0702030302020204" pitchFamily="66" charset="0"/>
                        </a:rPr>
                        <a:t>Pages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12" action="ppaction://hlinksldjump"/>
                        </a:rPr>
                        <a:t>16</a:t>
                      </a:r>
                      <a:r>
                        <a:rPr lang="fr-FR" sz="2000" b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13" action="ppaction://hlinksldjump"/>
                        </a:rPr>
                        <a:t>17</a:t>
                      </a:r>
                      <a:r>
                        <a:rPr lang="fr-FR" sz="2000" b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14" action="ppaction://hlinksldjump"/>
                        </a:rPr>
                        <a:t>18</a:t>
                      </a:r>
                      <a:r>
                        <a:rPr lang="fr-FR" sz="2000" b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15" action="ppaction://hlinksldjump"/>
                        </a:rPr>
                        <a:t>19</a:t>
                      </a:r>
                      <a:r>
                        <a:rPr lang="fr-FR" sz="2000" b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16" action="ppaction://hlinksldjump"/>
                        </a:rPr>
                        <a:t>20</a:t>
                      </a:r>
                      <a:r>
                        <a:rPr lang="fr-FR" sz="2000" b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17" action="ppaction://hlinksldjump"/>
                        </a:rPr>
                        <a:t>21</a:t>
                      </a:r>
                      <a:r>
                        <a:rPr lang="fr-FR" sz="2000" b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18" action="ppaction://hlinksldjump"/>
                        </a:rPr>
                        <a:t>22</a:t>
                      </a:r>
                      <a:r>
                        <a:rPr lang="fr-FR" sz="2000" b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19" action="ppaction://hlinksldjump"/>
                        </a:rPr>
                        <a:t>23</a:t>
                      </a:r>
                      <a:r>
                        <a:rPr lang="fr-FR" sz="2000" b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20" action="ppaction://hlinksldjump"/>
                        </a:rPr>
                        <a:t>24</a:t>
                      </a:r>
                      <a:endParaRPr lang="fr-FR" sz="2000" b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>
                          <a:latin typeface="Comic Sans MS" panose="030F0702030302020204" pitchFamily="66" charset="0"/>
                        </a:rPr>
                        <a:t>45 minutes.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fr-FR" sz="20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165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fr-FR" sz="2000" b="1">
                          <a:latin typeface="Comic Sans MS" panose="030F0702030302020204" pitchFamily="66" charset="0"/>
                        </a:rPr>
                        <a:t>Séance 4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fr-FR" sz="2000" b="0">
                          <a:latin typeface="Comic Sans MS" panose="030F0702030302020204" pitchFamily="66" charset="0"/>
                        </a:rPr>
                        <a:t>Pages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21" action="ppaction://hlinksldjump"/>
                        </a:rPr>
                        <a:t>25</a:t>
                      </a:r>
                      <a:r>
                        <a:rPr lang="fr-FR" sz="2000" b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22" action="ppaction://hlinksldjump"/>
                        </a:rPr>
                        <a:t>26</a:t>
                      </a:r>
                      <a:r>
                        <a:rPr lang="fr-FR" sz="2000" b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23" action="ppaction://hlinksldjump"/>
                        </a:rPr>
                        <a:t>27</a:t>
                      </a:r>
                      <a:r>
                        <a:rPr lang="fr-FR" sz="2000" b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24" action="ppaction://hlinksldjump"/>
                        </a:rPr>
                        <a:t>28</a:t>
                      </a:r>
                      <a:r>
                        <a:rPr lang="fr-FR" sz="2000" b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sz="2000" b="0">
                          <a:latin typeface="Comic Sans MS" panose="030F0702030302020204" pitchFamily="66" charset="0"/>
                          <a:hlinkClick r:id="rId25" action="ppaction://hlinksldjump"/>
                        </a:rPr>
                        <a:t>29</a:t>
                      </a:r>
                      <a:endParaRPr lang="fr-FR" sz="2000" b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>
                          <a:latin typeface="Comic Sans MS" panose="030F0702030302020204" pitchFamily="66" charset="0"/>
                        </a:rPr>
                        <a:t>De 30 à 45 minutes.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fr-FR" sz="20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679962"/>
                  </a:ext>
                </a:extLst>
              </a:tr>
            </a:tbl>
          </a:graphicData>
        </a:graphic>
      </p:graphicFrame>
      <p:sp>
        <p:nvSpPr>
          <p:cNvPr id="8" name="Ellipse 7">
            <a:hlinkClick r:id="rId26" action="ppaction://hlinksldjump"/>
            <a:extLst>
              <a:ext uri="{FF2B5EF4-FFF2-40B4-BE49-F238E27FC236}">
                <a16:creationId xmlns:a16="http://schemas.microsoft.com/office/drawing/2014/main" id="{682F45D3-3F1A-4382-9672-63C384D1394A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4254752-1302-48F2-9577-809FA88DDACE}"/>
              </a:ext>
            </a:extLst>
          </p:cNvPr>
          <p:cNvSpPr/>
          <p:nvPr/>
        </p:nvSpPr>
        <p:spPr>
          <a:xfrm>
            <a:off x="838200" y="6128081"/>
            <a:ext cx="10067260" cy="729919"/>
          </a:xfrm>
          <a:prstGeom prst="roundRect">
            <a:avLst/>
          </a:prstGeom>
          <a:ln w="38100">
            <a:solidFill>
              <a:srgbClr val="FFCC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rgbClr val="FF33CC"/>
                </a:solidFill>
              </a:rPr>
              <a:t>Lien cliquable de retour à la page du détail des séances, tu le trouveras sur chaque page du document.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B83584A-AC59-42EF-A56C-58DD4948331D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0905460" y="6493041"/>
            <a:ext cx="552894" cy="9030"/>
          </a:xfrm>
          <a:prstGeom prst="straightConnector1">
            <a:avLst/>
          </a:prstGeom>
          <a:ln w="38100">
            <a:solidFill>
              <a:srgbClr val="FFCC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4A6E056-CCC2-44E7-A7C8-BE1B991879A3}"/>
              </a:ext>
            </a:extLst>
          </p:cNvPr>
          <p:cNvSpPr/>
          <p:nvPr/>
        </p:nvSpPr>
        <p:spPr>
          <a:xfrm>
            <a:off x="838200" y="5145327"/>
            <a:ext cx="10515600" cy="729919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>
                <a:solidFill>
                  <a:schemeClr val="accent1"/>
                </a:solidFill>
              </a:rPr>
              <a:t>Tu peux atteindre directement chaque page à partir des numéros et chaque 1</a:t>
            </a:r>
            <a:r>
              <a:rPr lang="fr-FR" b="1" baseline="30000">
                <a:solidFill>
                  <a:schemeClr val="accent1"/>
                </a:solidFill>
              </a:rPr>
              <a:t>ère</a:t>
            </a:r>
            <a:r>
              <a:rPr lang="fr-FR" b="1">
                <a:solidFill>
                  <a:schemeClr val="accent1"/>
                </a:solidFill>
              </a:rPr>
              <a:t> page de séance à partir des boutons bleus.</a:t>
            </a:r>
          </a:p>
        </p:txBody>
      </p:sp>
      <p:sp>
        <p:nvSpPr>
          <p:cNvPr id="13" name="Ellipse 12">
            <a:hlinkClick r:id="rId2" action="ppaction://hlinksldjump"/>
            <a:extLst>
              <a:ext uri="{FF2B5EF4-FFF2-40B4-BE49-F238E27FC236}">
                <a16:creationId xmlns:a16="http://schemas.microsoft.com/office/drawing/2014/main" id="{AACD980B-D224-46C9-8B3A-5C8826DBF3D1}"/>
              </a:ext>
            </a:extLst>
          </p:cNvPr>
          <p:cNvSpPr/>
          <p:nvPr/>
        </p:nvSpPr>
        <p:spPr>
          <a:xfrm>
            <a:off x="7102547" y="1415033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14" name="Ellipse 13">
            <a:hlinkClick r:id="rId7" action="ppaction://hlinksldjump"/>
            <a:extLst>
              <a:ext uri="{FF2B5EF4-FFF2-40B4-BE49-F238E27FC236}">
                <a16:creationId xmlns:a16="http://schemas.microsoft.com/office/drawing/2014/main" id="{B915BD85-2DDA-451F-B63B-B009E7DDBA11}"/>
              </a:ext>
            </a:extLst>
          </p:cNvPr>
          <p:cNvSpPr/>
          <p:nvPr/>
        </p:nvSpPr>
        <p:spPr>
          <a:xfrm>
            <a:off x="7102548" y="2366707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15" name="Ellipse 14">
            <a:hlinkClick r:id="rId12" action="ppaction://hlinksldjump"/>
            <a:extLst>
              <a:ext uri="{FF2B5EF4-FFF2-40B4-BE49-F238E27FC236}">
                <a16:creationId xmlns:a16="http://schemas.microsoft.com/office/drawing/2014/main" id="{56314463-0D6B-42B0-919F-EEEB36D5159B}"/>
              </a:ext>
            </a:extLst>
          </p:cNvPr>
          <p:cNvSpPr/>
          <p:nvPr/>
        </p:nvSpPr>
        <p:spPr>
          <a:xfrm>
            <a:off x="7102546" y="3318381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16" name="Ellipse 15">
            <a:hlinkClick r:id="rId21" action="ppaction://hlinksldjump"/>
            <a:extLst>
              <a:ext uri="{FF2B5EF4-FFF2-40B4-BE49-F238E27FC236}">
                <a16:creationId xmlns:a16="http://schemas.microsoft.com/office/drawing/2014/main" id="{354022C7-D78D-4C98-9AC6-4CCA5A58A61C}"/>
              </a:ext>
            </a:extLst>
          </p:cNvPr>
          <p:cNvSpPr/>
          <p:nvPr/>
        </p:nvSpPr>
        <p:spPr>
          <a:xfrm>
            <a:off x="7102546" y="4270055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S4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016D07D-DBAE-4558-96C6-0A5F7DA3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498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0BAC5D-6F11-4754-A4B6-59851EC06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Comic Sans MS" panose="030F0702030302020204" pitchFamily="66" charset="0"/>
              </a:rPr>
              <a:t>That’s all for today!</a:t>
            </a:r>
            <a:br>
              <a:rPr lang="en-US" sz="2800" kern="120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en-US" sz="2800" kern="120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2800" kern="1200">
                <a:solidFill>
                  <a:schemeClr val="tx1"/>
                </a:solidFill>
                <a:latin typeface="Comic Sans MS" panose="030F0702030302020204" pitchFamily="66" charset="0"/>
              </a:rPr>
              <a:t>See you next time.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95F0F6-D4E8-480B-8D9F-FE31C3C47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912" y="1825626"/>
            <a:ext cx="5366650" cy="4351338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6BB574-9F1E-4310-A13A-7CE96ED5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55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F290A-FD6F-4712-A4C8-ECE79DEF2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168"/>
            <a:ext cx="10515600" cy="70717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fr-FR" sz="3200">
                <a:latin typeface="Comic Sans MS" panose="030F0702030302020204" pitchFamily="66" charset="0"/>
              </a:rPr>
              <a:t>Lis les consignes.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4991FA-B5BE-4541-A62A-A2732AF9E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2902"/>
            <a:ext cx="10515600" cy="48380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>
                <a:solidFill>
                  <a:schemeClr val="accent1"/>
                </a:solidFill>
                <a:latin typeface="Comic Sans MS" panose="030F0702030302020204" pitchFamily="66" charset="0"/>
                <a:hlinkClick r:id="rId2" action="ppaction://hlinksldjump"/>
              </a:rPr>
              <a:t>Relis la correction de la compréhension orale du 1</a:t>
            </a:r>
            <a:r>
              <a:rPr lang="fr-FR" sz="2000" baseline="30000">
                <a:solidFill>
                  <a:schemeClr val="accent1"/>
                </a:solidFill>
                <a:latin typeface="Comic Sans MS" panose="030F0702030302020204" pitchFamily="66" charset="0"/>
                <a:hlinkClick r:id="rId2" action="ppaction://hlinksldjump"/>
              </a:rPr>
              <a:t>er</a:t>
            </a:r>
            <a:r>
              <a:rPr lang="fr-FR" sz="2000">
                <a:solidFill>
                  <a:schemeClr val="accent1"/>
                </a:solidFill>
                <a:latin typeface="Comic Sans MS" panose="030F0702030302020204" pitchFamily="66" charset="0"/>
                <a:hlinkClick r:id="rId2" action="ppaction://hlinksldjump"/>
              </a:rPr>
              <a:t> avril.</a:t>
            </a:r>
            <a:endParaRPr lang="fr-FR" sz="200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800">
                <a:solidFill>
                  <a:schemeClr val="accent1"/>
                </a:solidFill>
                <a:latin typeface="Comic Sans MS" panose="030F0702030302020204" pitchFamily="66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 dans ton cahier le vocabulaire et la grammaire.</a:t>
            </a:r>
            <a:endParaRPr lang="fr-FR" sz="180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800">
                <a:latin typeface="Comic Sans MS" panose="030F0702030302020204" pitchFamily="66" charset="0"/>
              </a:rPr>
              <a:t>Apprends et révise le vocabulaire et la grammaire.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fr-FR" sz="18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2000">
                <a:solidFill>
                  <a:schemeClr val="accent1"/>
                </a:solidFill>
                <a:latin typeface="Comic Sans MS" panose="030F0702030302020204" pitchFamily="66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 le corrigé des exercices de grammaire du 3 avril.</a:t>
            </a:r>
            <a:endParaRPr lang="fr-FR" sz="200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800">
                <a:latin typeface="Comic Sans MS" panose="030F0702030302020204" pitchFamily="66" charset="0"/>
              </a:rPr>
              <a:t>Note la correction et les compléments de leçon dans ton cahier.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800">
                <a:latin typeface="Comic Sans MS" panose="030F0702030302020204" pitchFamily="66" charset="0"/>
              </a:rPr>
              <a:t>Apprends et révise le vocabulaire et la grammaire.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fr-FR" sz="180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fr-FR" sz="2000" u="sng">
                <a:solidFill>
                  <a:schemeClr val="accent1"/>
                </a:solidFill>
                <a:latin typeface="Comic Sans MS" panose="030F0702030302020204" pitchFamily="66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Fais l’activité de compréhension audiovisuelle.</a:t>
            </a:r>
            <a:endParaRPr lang="fr-FR" sz="2000" u="sng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fr-FR">
              <a:latin typeface="Comic Sans MS" panose="030F0702030302020204" pitchFamily="66" charset="0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A7586DC-ED75-421F-8F89-17AA78CC7498}"/>
              </a:ext>
            </a:extLst>
          </p:cNvPr>
          <p:cNvSpPr/>
          <p:nvPr/>
        </p:nvSpPr>
        <p:spPr>
          <a:xfrm>
            <a:off x="8368371" y="967010"/>
            <a:ext cx="1956391" cy="729919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accent1"/>
                </a:solidFill>
              </a:rPr>
              <a:t>Lien cliquable.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73B4F93-DA35-43B7-A360-F8A8610B2DE5}"/>
              </a:ext>
            </a:extLst>
          </p:cNvPr>
          <p:cNvCxnSpPr>
            <a:cxnSpLocks/>
          </p:cNvCxnSpPr>
          <p:nvPr/>
        </p:nvCxnSpPr>
        <p:spPr>
          <a:xfrm flipH="1" flipV="1">
            <a:off x="733646" y="6501809"/>
            <a:ext cx="55289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llipse 6">
            <a:hlinkClick r:id="rId6" action="ppaction://hlinksldjump"/>
            <a:extLst>
              <a:ext uri="{FF2B5EF4-FFF2-40B4-BE49-F238E27FC236}">
                <a16:creationId xmlns:a16="http://schemas.microsoft.com/office/drawing/2014/main" id="{DAAC6432-5487-49F4-953E-B997FBF681C0}"/>
              </a:ext>
            </a:extLst>
          </p:cNvPr>
          <p:cNvSpPr/>
          <p:nvPr/>
        </p:nvSpPr>
        <p:spPr>
          <a:xfrm>
            <a:off x="0" y="6145618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FF5A6A1-9209-4813-90E5-9701AA171BF2}"/>
              </a:ext>
            </a:extLst>
          </p:cNvPr>
          <p:cNvSpPr/>
          <p:nvPr/>
        </p:nvSpPr>
        <p:spPr>
          <a:xfrm>
            <a:off x="1286539" y="6128081"/>
            <a:ext cx="9250326" cy="729919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accent2"/>
                </a:solidFill>
              </a:rPr>
              <a:t>Lien cliquable de retour à la page des consignes, tu le trouveras sur chaque page du document.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927A1FD-CA36-402F-BF1C-6292A07AAE6C}"/>
              </a:ext>
            </a:extLst>
          </p:cNvPr>
          <p:cNvCxnSpPr>
            <a:cxnSpLocks/>
          </p:cNvCxnSpPr>
          <p:nvPr/>
        </p:nvCxnSpPr>
        <p:spPr>
          <a:xfrm flipH="1" flipV="1">
            <a:off x="7800350" y="1331969"/>
            <a:ext cx="552893" cy="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llipse 10">
            <a:hlinkClick r:id="rId7" action="ppaction://hlinksldjump"/>
            <a:extLst>
              <a:ext uri="{FF2B5EF4-FFF2-40B4-BE49-F238E27FC236}">
                <a16:creationId xmlns:a16="http://schemas.microsoft.com/office/drawing/2014/main" id="{897A0C75-85A4-4C89-80DE-453FE644AD6F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D61DF8-1D49-4776-9114-A026FA72E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8132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58D9E6-AB63-46EA-AD17-6E24C0CD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7971"/>
          </a:xfrm>
        </p:spPr>
        <p:txBody>
          <a:bodyPr/>
          <a:lstStyle/>
          <a:p>
            <a:pPr algn="ctr"/>
            <a:r>
              <a:rPr lang="fr-FR">
                <a:latin typeface="Comic Sans MS" panose="030F0702030302020204" pitchFamily="66" charset="0"/>
              </a:rPr>
              <a:t>Correction de la compréhension orale du mercredi 1</a:t>
            </a:r>
            <a:r>
              <a:rPr lang="fr-FR" baseline="30000">
                <a:latin typeface="Comic Sans MS" panose="030F0702030302020204" pitchFamily="66" charset="0"/>
              </a:rPr>
              <a:t>er</a:t>
            </a:r>
            <a:r>
              <a:rPr lang="fr-FR">
                <a:latin typeface="Comic Sans MS" panose="030F0702030302020204" pitchFamily="66" charset="0"/>
              </a:rPr>
              <a:t> avril.</a:t>
            </a:r>
          </a:p>
        </p:txBody>
      </p:sp>
      <p:sp>
        <p:nvSpPr>
          <p:cNvPr id="4" name="Ellipse 3">
            <a:hlinkClick r:id="rId2" action="ppaction://hlinksldjump"/>
            <a:extLst>
              <a:ext uri="{FF2B5EF4-FFF2-40B4-BE49-F238E27FC236}">
                <a16:creationId xmlns:a16="http://schemas.microsoft.com/office/drawing/2014/main" id="{3F6230F6-72E5-4887-A885-3728CF125E9C}"/>
              </a:ext>
            </a:extLst>
          </p:cNvPr>
          <p:cNvSpPr/>
          <p:nvPr/>
        </p:nvSpPr>
        <p:spPr>
          <a:xfrm>
            <a:off x="0" y="6145618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rId3" action="ppaction://hlinksldjump"/>
            <a:extLst>
              <a:ext uri="{FF2B5EF4-FFF2-40B4-BE49-F238E27FC236}">
                <a16:creationId xmlns:a16="http://schemas.microsoft.com/office/drawing/2014/main" id="{D0EF0B47-D047-41D9-AD46-D8314F24954C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5B09F76-D20E-4AE0-9C74-2549FC7AFC64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C3A5433-3082-4B3D-8B13-D234E8036170}"/>
              </a:ext>
            </a:extLst>
          </p:cNvPr>
          <p:cNvSpPr txBox="1"/>
          <p:nvPr/>
        </p:nvSpPr>
        <p:spPr>
          <a:xfrm>
            <a:off x="9149317" y="754912"/>
            <a:ext cx="267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Numéro de séance d’après le découpage conseillé.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4A87B3-E70C-414F-9EF1-C40F821CDE20}"/>
              </a:ext>
            </a:extLst>
          </p:cNvPr>
          <p:cNvSpPr txBox="1"/>
          <p:nvPr/>
        </p:nvSpPr>
        <p:spPr>
          <a:xfrm>
            <a:off x="1098697" y="5776286"/>
            <a:ext cx="356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Lien pour retourner aux consignes.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8FE2E09-879B-4C7A-AE80-D746D127ECE4}"/>
              </a:ext>
            </a:extLst>
          </p:cNvPr>
          <p:cNvSpPr txBox="1"/>
          <p:nvPr/>
        </p:nvSpPr>
        <p:spPr>
          <a:xfrm>
            <a:off x="8417443" y="5758418"/>
            <a:ext cx="267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Lien pour retourner au découpage des séances.</a:t>
            </a:r>
          </a:p>
        </p:txBody>
      </p:sp>
      <p:cxnSp>
        <p:nvCxnSpPr>
          <p:cNvPr id="15" name="Connecteur : en arc 14">
            <a:extLst>
              <a:ext uri="{FF2B5EF4-FFF2-40B4-BE49-F238E27FC236}">
                <a16:creationId xmlns:a16="http://schemas.microsoft.com/office/drawing/2014/main" id="{C02BCEC0-2AB5-4729-8E09-8C058A0383F8}"/>
              </a:ext>
            </a:extLst>
          </p:cNvPr>
          <p:cNvCxnSpPr>
            <a:cxnSpLocks/>
            <a:stCxn id="9" idx="1"/>
            <a:endCxn id="4" idx="0"/>
          </p:cNvCxnSpPr>
          <p:nvPr/>
        </p:nvCxnSpPr>
        <p:spPr>
          <a:xfrm rot="10800000" flipV="1">
            <a:off x="366823" y="5960952"/>
            <a:ext cx="731874" cy="18466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 : en arc 16">
            <a:extLst>
              <a:ext uri="{FF2B5EF4-FFF2-40B4-BE49-F238E27FC236}">
                <a16:creationId xmlns:a16="http://schemas.microsoft.com/office/drawing/2014/main" id="{01BAC9F7-8418-457A-BC7B-37A22952960A}"/>
              </a:ext>
            </a:extLst>
          </p:cNvPr>
          <p:cNvCxnSpPr>
            <a:cxnSpLocks/>
            <a:stCxn id="10" idx="0"/>
            <a:endCxn id="6" idx="0"/>
          </p:cNvCxnSpPr>
          <p:nvPr/>
        </p:nvCxnSpPr>
        <p:spPr>
          <a:xfrm rot="16200000" flipH="1">
            <a:off x="10596544" y="4917246"/>
            <a:ext cx="387461" cy="2069804"/>
          </a:xfrm>
          <a:prstGeom prst="curvedConnector3">
            <a:avLst>
              <a:gd name="adj1" fmla="val -58999"/>
            </a:avLst>
          </a:prstGeom>
          <a:ln w="38100">
            <a:solidFill>
              <a:srgbClr val="FFCC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 : en arc 19">
            <a:extLst>
              <a:ext uri="{FF2B5EF4-FFF2-40B4-BE49-F238E27FC236}">
                <a16:creationId xmlns:a16="http://schemas.microsoft.com/office/drawing/2014/main" id="{C713D2DF-C081-45EE-9C34-F7A822EB0C55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rot="5400000" flipH="1" flipV="1">
            <a:off x="10725593" y="139110"/>
            <a:ext cx="377456" cy="854148"/>
          </a:xfrm>
          <a:prstGeom prst="curvedConnector2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EAA1397-EC42-451B-8D78-1184C14A0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71D48F-920D-4CAA-8D79-B1FA29A4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73"/>
          </a:xfrm>
        </p:spPr>
        <p:txBody>
          <a:bodyPr>
            <a:normAutofit/>
          </a:bodyPr>
          <a:lstStyle/>
          <a:p>
            <a:r>
              <a:rPr lang="fr-FR" sz="2800">
                <a:latin typeface="Comic Sans MS" panose="030F0702030302020204" pitchFamily="66" charset="0"/>
              </a:rPr>
              <a:t>Correction de la compréhension orale du mercredi 1</a:t>
            </a:r>
            <a:r>
              <a:rPr lang="fr-FR" sz="2800" baseline="30000">
                <a:latin typeface="Comic Sans MS" panose="030F0702030302020204" pitchFamily="66" charset="0"/>
              </a:rPr>
              <a:t>er</a:t>
            </a:r>
            <a:r>
              <a:rPr lang="fr-FR" sz="2800">
                <a:latin typeface="Comic Sans MS" panose="030F0702030302020204" pitchFamily="66" charset="0"/>
              </a:rPr>
              <a:t> avril.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732A3D4-17FE-4F33-8F51-916B3128D742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946298"/>
          <a:ext cx="10515600" cy="5671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9283505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3061452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1446061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53373566"/>
                    </a:ext>
                  </a:extLst>
                </a:gridCol>
              </a:tblGrid>
              <a:tr h="123162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885219"/>
                  </a:ext>
                </a:extLst>
              </a:tr>
              <a:tr h="364817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600" b="1">
                          <a:latin typeface="Comic Sans MS" panose="030F0702030302020204" pitchFamily="66" charset="0"/>
                        </a:rPr>
                        <a:t>Identity</a:t>
                      </a:r>
                      <a:r>
                        <a:rPr lang="fr-FR" sz="1600">
                          <a:latin typeface="Comic Sans MS" panose="030F0702030302020204" pitchFamily="66" charset="0"/>
                        </a:rPr>
                        <a:t>: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Uncle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Mike (Oliver and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Amelia’s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uncle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).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fr-FR" sz="160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600" b="1">
                          <a:latin typeface="Comic Sans MS" panose="030F0702030302020204" pitchFamily="66" charset="0"/>
                        </a:rPr>
                        <a:t>Talents</a:t>
                      </a:r>
                      <a:r>
                        <a:rPr lang="fr-FR" sz="1600">
                          <a:latin typeface="Comic Sans MS" panose="030F0702030302020204" pitchFamily="66" charset="0"/>
                        </a:rPr>
                        <a:t>: 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He can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charm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animals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and people. He can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play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a lot of instruments.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fr-FR" sz="160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600" b="1">
                          <a:latin typeface="Comic Sans MS" panose="030F0702030302020204" pitchFamily="66" charset="0"/>
                        </a:rPr>
                        <a:t>Hobbies</a:t>
                      </a:r>
                      <a:r>
                        <a:rPr lang="fr-FR" sz="1600">
                          <a:latin typeface="Comic Sans MS" panose="030F0702030302020204" pitchFamily="66" charset="0"/>
                        </a:rPr>
                        <a:t>: 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He loves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listening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to music.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600" b="1">
                          <a:latin typeface="Comic Sans MS" panose="030F0702030302020204" pitchFamily="66" charset="0"/>
                        </a:rPr>
                        <a:t>Identity</a:t>
                      </a:r>
                      <a:r>
                        <a:rPr lang="fr-FR" sz="1600">
                          <a:latin typeface="Comic Sans MS" panose="030F0702030302020204" pitchFamily="66" charset="0"/>
                        </a:rPr>
                        <a:t>: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Granddad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Alfred (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Sophia’s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grandfather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).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fr-FR" sz="160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600" b="1">
                          <a:latin typeface="Comic Sans MS" panose="030F0702030302020204" pitchFamily="66" charset="0"/>
                        </a:rPr>
                        <a:t>Talents</a:t>
                      </a:r>
                      <a:r>
                        <a:rPr lang="fr-FR" sz="1600">
                          <a:latin typeface="Comic Sans MS" panose="030F0702030302020204" pitchFamily="66" charset="0"/>
                        </a:rPr>
                        <a:t>: 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He can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make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wonderful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cookies.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fr-FR" sz="160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600" b="1">
                          <a:latin typeface="Comic Sans MS" panose="030F0702030302020204" pitchFamily="66" charset="0"/>
                        </a:rPr>
                        <a:t>Hobbies</a:t>
                      </a:r>
                      <a:r>
                        <a:rPr lang="fr-FR" sz="1600">
                          <a:latin typeface="Comic Sans MS" panose="030F0702030302020204" pitchFamily="66" charset="0"/>
                        </a:rPr>
                        <a:t>: 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He likes cooking.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fr-FR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600" b="1">
                          <a:latin typeface="Comic Sans MS" panose="030F0702030302020204" pitchFamily="66" charset="0"/>
                        </a:rPr>
                        <a:t>Identity</a:t>
                      </a:r>
                      <a:r>
                        <a:rPr lang="fr-FR" sz="1600">
                          <a:latin typeface="Comic Sans MS" panose="030F0702030302020204" pitchFamily="66" charset="0"/>
                        </a:rPr>
                        <a:t>: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Grandma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Wintera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(Oliver and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Amelia’s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grandmother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).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fr-FR" sz="160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600" b="1">
                          <a:latin typeface="Comic Sans MS" panose="030F0702030302020204" pitchFamily="66" charset="0"/>
                        </a:rPr>
                        <a:t>Talents</a:t>
                      </a:r>
                      <a:r>
                        <a:rPr lang="fr-FR" sz="1600">
                          <a:latin typeface="Comic Sans MS" panose="030F0702030302020204" pitchFamily="66" charset="0"/>
                        </a:rPr>
                        <a:t>: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She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can freeze water and time.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fr-FR" sz="1600">
                        <a:solidFill>
                          <a:schemeClr val="accent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err="1">
                          <a:latin typeface="Comic Sans MS" panose="030F0702030302020204" pitchFamily="66" charset="0"/>
                        </a:rPr>
                        <a:t>Personality</a:t>
                      </a:r>
                      <a:r>
                        <a:rPr lang="fr-FR" sz="1600">
                          <a:latin typeface="Comic Sans MS" panose="030F0702030302020204" pitchFamily="66" charset="0"/>
                        </a:rPr>
                        <a:t>: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She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is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often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grumpy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fr-FR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600" b="1">
                          <a:latin typeface="Comic Sans MS" panose="030F0702030302020204" pitchFamily="66" charset="0"/>
                        </a:rPr>
                        <a:t>Identity</a:t>
                      </a:r>
                      <a:r>
                        <a:rPr lang="fr-FR" sz="1600">
                          <a:latin typeface="Comic Sans MS" panose="030F0702030302020204" pitchFamily="66" charset="0"/>
                        </a:rPr>
                        <a:t>: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Granddad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Wulver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(Oliver and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Amelia’s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grandfather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).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600" b="1">
                          <a:latin typeface="Comic Sans MS" panose="030F0702030302020204" pitchFamily="66" charset="0"/>
                        </a:rPr>
                        <a:t>Talents</a:t>
                      </a:r>
                      <a:r>
                        <a:rPr lang="fr-FR" sz="1600">
                          <a:latin typeface="Comic Sans MS" panose="030F0702030302020204" pitchFamily="66" charset="0"/>
                        </a:rPr>
                        <a:t>: 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He can run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very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fast and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he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is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very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strong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600" b="1">
                          <a:latin typeface="Comic Sans MS" panose="030F0702030302020204" pitchFamily="66" charset="0"/>
                        </a:rPr>
                        <a:t>Hobbies</a:t>
                      </a:r>
                      <a:r>
                        <a:rPr lang="fr-FR" sz="1600">
                          <a:latin typeface="Comic Sans MS" panose="030F0702030302020204" pitchFamily="66" charset="0"/>
                        </a:rPr>
                        <a:t>: 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He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doesn’t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like cooking,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he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prefers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eating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err="1">
                          <a:latin typeface="Comic Sans MS" panose="030F0702030302020204" pitchFamily="66" charset="0"/>
                        </a:rPr>
                        <a:t>Personality</a:t>
                      </a:r>
                      <a:r>
                        <a:rPr lang="fr-FR" sz="1600">
                          <a:latin typeface="Comic Sans MS" panose="030F0702030302020204" pitchFamily="66" charset="0"/>
                        </a:rPr>
                        <a:t>: 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He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is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60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scary</a:t>
                      </a:r>
                      <a:r>
                        <a:rPr lang="fr-FR" sz="160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fr-FR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755051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B015FB72-C5BC-4BC5-A5F5-3351BC736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011" y="1038853"/>
            <a:ext cx="1257300" cy="10668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7CAEFE-C2D6-45E7-BD40-F477D62E7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554" y="1029328"/>
            <a:ext cx="1266825" cy="10763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BDEA655-0574-4926-AE52-AE0FFF9E9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622" y="1079796"/>
            <a:ext cx="1314450" cy="9810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4E25B8E-AE02-4321-85B1-888666C2A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315" y="1096002"/>
            <a:ext cx="1238250" cy="942975"/>
          </a:xfrm>
          <a:prstGeom prst="rect">
            <a:avLst/>
          </a:prstGeom>
        </p:spPr>
      </p:pic>
      <p:sp>
        <p:nvSpPr>
          <p:cNvPr id="9" name="Ellipse 8">
            <a:hlinkClick r:id="rId6" action="ppaction://hlinksldjump"/>
            <a:extLst>
              <a:ext uri="{FF2B5EF4-FFF2-40B4-BE49-F238E27FC236}">
                <a16:creationId xmlns:a16="http://schemas.microsoft.com/office/drawing/2014/main" id="{73228377-6BF4-4E3A-8A34-15BDD749DE2C}"/>
              </a:ext>
            </a:extLst>
          </p:cNvPr>
          <p:cNvSpPr/>
          <p:nvPr/>
        </p:nvSpPr>
        <p:spPr>
          <a:xfrm>
            <a:off x="0" y="6145618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rId7" action="ppaction://hlinksldjump"/>
            <a:extLst>
              <a:ext uri="{FF2B5EF4-FFF2-40B4-BE49-F238E27FC236}">
                <a16:creationId xmlns:a16="http://schemas.microsoft.com/office/drawing/2014/main" id="{0FD35778-A251-4253-8C62-7CC220723DBA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37E05C5-68FA-40A7-BDCE-5797E83CBA4A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88D8EBD-F5DE-4918-B047-E371F1F56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40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DB2AE-D572-4C5C-B056-37E81A760851}"/>
              </a:ext>
            </a:extLst>
          </p:cNvPr>
          <p:cNvSpPr/>
          <p:nvPr/>
        </p:nvSpPr>
        <p:spPr>
          <a:xfrm>
            <a:off x="711708" y="2395223"/>
            <a:ext cx="10768584" cy="2067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2800">
                <a:latin typeface="Comic Sans MS" panose="030F0702030302020204" pitchFamily="66" charset="0"/>
              </a:rPr>
              <a:t>La compréhension orale t’a permis de réviser et découvrir :</a:t>
            </a:r>
            <a:endParaRPr lang="fr-FR" sz="2800">
              <a:highlight>
                <a:srgbClr val="00FF00"/>
              </a:highlight>
              <a:uFill>
                <a:solidFill>
                  <a:srgbClr val="00B050"/>
                </a:solidFill>
              </a:uFill>
              <a:latin typeface="Comic Sans MS" panose="030F0702030302020204" pitchFamily="66" charset="0"/>
            </a:endParaRPr>
          </a:p>
          <a:p>
            <a:pPr algn="ctr">
              <a:lnSpc>
                <a:spcPct val="250000"/>
              </a:lnSpc>
            </a:pPr>
            <a:r>
              <a:rPr lang="fr-FR" sz="2800">
                <a:uFill>
                  <a:solidFill>
                    <a:srgbClr val="00B050"/>
                  </a:solidFill>
                </a:uFill>
                <a:latin typeface="Comic Sans MS" panose="030F0702030302020204" pitchFamily="66" charset="0"/>
              </a:rPr>
              <a:t>du </a:t>
            </a:r>
            <a:r>
              <a:rPr lang="fr-FR" sz="2800">
                <a:highlight>
                  <a:srgbClr val="00FF00"/>
                </a:highlight>
                <a:uFill>
                  <a:solidFill>
                    <a:srgbClr val="00B050"/>
                  </a:solidFill>
                </a:uFill>
                <a:latin typeface="Comic Sans MS" panose="030F0702030302020204" pitchFamily="66" charset="0"/>
              </a:rPr>
              <a:t>vocabulaire</a:t>
            </a:r>
            <a:r>
              <a:rPr lang="fr-FR" sz="2800">
                <a:uFill>
                  <a:solidFill>
                    <a:srgbClr val="00B050"/>
                  </a:solidFill>
                </a:uFill>
                <a:latin typeface="Comic Sans MS" panose="030F0702030302020204" pitchFamily="66" charset="0"/>
              </a:rPr>
              <a:t> et de la </a:t>
            </a:r>
            <a:r>
              <a:rPr lang="fr-FR" sz="2800">
                <a:highlight>
                  <a:srgbClr val="FF0000"/>
                </a:highlight>
                <a:uFill>
                  <a:solidFill>
                    <a:srgbClr val="00B050"/>
                  </a:solidFill>
                </a:uFill>
                <a:latin typeface="Comic Sans MS" panose="030F0702030302020204" pitchFamily="66" charset="0"/>
              </a:rPr>
              <a:t>grammaire.</a:t>
            </a:r>
            <a:endParaRPr lang="fr-FR" sz="2800">
              <a:highlight>
                <a:srgbClr val="FF0000"/>
              </a:highlight>
              <a:latin typeface="Comic Sans MS" panose="030F0702030302020204" pitchFamily="66" charset="0"/>
            </a:endParaRPr>
          </a:p>
        </p:txBody>
      </p:sp>
      <p:sp>
        <p:nvSpPr>
          <p:cNvPr id="7" name="Ellipse 6">
            <a:hlinkClick r:id="rId2" action="ppaction://hlinksldjump"/>
            <a:extLst>
              <a:ext uri="{FF2B5EF4-FFF2-40B4-BE49-F238E27FC236}">
                <a16:creationId xmlns:a16="http://schemas.microsoft.com/office/drawing/2014/main" id="{DC98FCD0-0A46-4606-B469-90FE3C6ED4E2}"/>
              </a:ext>
            </a:extLst>
          </p:cNvPr>
          <p:cNvSpPr/>
          <p:nvPr/>
        </p:nvSpPr>
        <p:spPr>
          <a:xfrm>
            <a:off x="8168" y="6145618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rId3" action="ppaction://hlinksldjump"/>
            <a:extLst>
              <a:ext uri="{FF2B5EF4-FFF2-40B4-BE49-F238E27FC236}">
                <a16:creationId xmlns:a16="http://schemas.microsoft.com/office/drawing/2014/main" id="{9B2EDBB5-8968-4B1A-9185-8CF388D2E4B5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CB8DDF1-D25F-4768-8C19-7F20738DE3A7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BD8C118-6B96-4BED-B27C-BF27AEDCF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78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D16ACEF-DE7D-42FF-8A2C-EA0503B895C4}"/>
              </a:ext>
            </a:extLst>
          </p:cNvPr>
          <p:cNvGraphicFramePr>
            <a:graphicFrameLocks noGrp="1"/>
          </p:cNvGraphicFramePr>
          <p:nvPr/>
        </p:nvGraphicFramePr>
        <p:xfrm>
          <a:off x="1284732" y="708660"/>
          <a:ext cx="9622536" cy="54406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7068">
                  <a:extLst>
                    <a:ext uri="{9D8B030D-6E8A-4147-A177-3AD203B41FA5}">
                      <a16:colId xmlns:a16="http://schemas.microsoft.com/office/drawing/2014/main" val="3178007645"/>
                    </a:ext>
                  </a:extLst>
                </a:gridCol>
                <a:gridCol w="3712464">
                  <a:extLst>
                    <a:ext uri="{9D8B030D-6E8A-4147-A177-3AD203B41FA5}">
                      <a16:colId xmlns:a16="http://schemas.microsoft.com/office/drawing/2014/main" val="3093825359"/>
                    </a:ext>
                  </a:extLst>
                </a:gridCol>
                <a:gridCol w="4223004">
                  <a:extLst>
                    <a:ext uri="{9D8B030D-6E8A-4147-A177-3AD203B41FA5}">
                      <a16:colId xmlns:a16="http://schemas.microsoft.com/office/drawing/2014/main" val="3598088245"/>
                    </a:ext>
                  </a:extLst>
                </a:gridCol>
              </a:tblGrid>
              <a:tr h="5335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>
                          <a:latin typeface="Comic Sans MS" panose="030F0702030302020204" pitchFamily="66" charset="0"/>
                        </a:rPr>
                        <a:t>préfixe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>
                          <a:highlight>
                            <a:srgbClr val="00FF00"/>
                          </a:highlight>
                          <a:latin typeface="Comic Sans MS" panose="030F0702030302020204" pitchFamily="66" charset="0"/>
                        </a:rPr>
                        <a:t>le vocabulaire de la famille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>
                          <a:latin typeface="Comic Sans MS" panose="030F0702030302020204" pitchFamily="66" charset="0"/>
                        </a:rPr>
                        <a:t>traduction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15890"/>
                  </a:ext>
                </a:extLst>
              </a:tr>
              <a:tr h="24535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grand</a:t>
                      </a:r>
                      <a:r>
                        <a:rPr lang="fr-FR">
                          <a:latin typeface="Comic Sans MS" panose="030F0702030302020204" pitchFamily="66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err="1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grand</a:t>
                      </a:r>
                      <a:r>
                        <a:rPr lang="fr-FR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dad</a:t>
                      </a:r>
                      <a:endParaRPr lang="fr-FR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err="1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grand</a:t>
                      </a:r>
                      <a:r>
                        <a:rPr lang="fr-FR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</a:t>
                      </a:r>
                      <a:endParaRPr lang="fr-FR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err="1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grand</a:t>
                      </a:r>
                      <a:r>
                        <a:rPr lang="fr-FR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father</a:t>
                      </a:r>
                      <a:endParaRPr lang="fr-FR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err="1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grand</a:t>
                      </a:r>
                      <a:r>
                        <a:rPr lang="fr-FR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mother</a:t>
                      </a:r>
                      <a:endParaRPr lang="fr-FR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err="1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grand</a:t>
                      </a:r>
                      <a:r>
                        <a:rPr lang="fr-FR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uncle</a:t>
                      </a:r>
                      <a:endParaRPr lang="fr-FR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papi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mamie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grand-père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grand-mère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grand-oncle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287130"/>
                  </a:ext>
                </a:extLst>
              </a:tr>
              <a:tr h="24535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dad</a:t>
                      </a:r>
                      <a:endParaRPr lang="fr-FR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 (</a:t>
                      </a:r>
                      <a:r>
                        <a:rPr lang="fr-FR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mom</a:t>
                      </a:r>
                      <a:r>
                        <a:rPr lang="fr-FR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fr-FR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mommy</a:t>
                      </a:r>
                      <a:r>
                        <a:rPr lang="fr-FR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father</a:t>
                      </a:r>
                      <a:endParaRPr lang="fr-FR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mother</a:t>
                      </a:r>
                      <a:endParaRPr lang="fr-FR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uncle</a:t>
                      </a:r>
                      <a:endParaRPr lang="fr-FR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papa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maman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père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mère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oncle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981646"/>
                  </a:ext>
                </a:extLst>
              </a:tr>
            </a:tbl>
          </a:graphicData>
        </a:graphic>
      </p:graphicFrame>
      <p:sp>
        <p:nvSpPr>
          <p:cNvPr id="10" name="Ellipse 9">
            <a:hlinkClick r:id="rId2" action="ppaction://hlinksldjump"/>
            <a:extLst>
              <a:ext uri="{FF2B5EF4-FFF2-40B4-BE49-F238E27FC236}">
                <a16:creationId xmlns:a16="http://schemas.microsoft.com/office/drawing/2014/main" id="{95341D4C-3B6A-4CFC-A3E4-4BBC412B1485}"/>
              </a:ext>
            </a:extLst>
          </p:cNvPr>
          <p:cNvSpPr/>
          <p:nvPr/>
        </p:nvSpPr>
        <p:spPr>
          <a:xfrm>
            <a:off x="8168" y="6145618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rId3" action="ppaction://hlinksldjump"/>
            <a:extLst>
              <a:ext uri="{FF2B5EF4-FFF2-40B4-BE49-F238E27FC236}">
                <a16:creationId xmlns:a16="http://schemas.microsoft.com/office/drawing/2014/main" id="{0AE29576-06B9-4E84-94AE-5BCD381C55E0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C23844B-34A6-4DC7-B035-35531C2696ED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E73B2B5-A088-4794-836C-96AA9B2E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25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D16ACEF-DE7D-42FF-8A2C-EA0503B895C4}"/>
              </a:ext>
            </a:extLst>
          </p:cNvPr>
          <p:cNvGraphicFramePr>
            <a:graphicFrameLocks noGrp="1"/>
          </p:cNvGraphicFramePr>
          <p:nvPr/>
        </p:nvGraphicFramePr>
        <p:xfrm>
          <a:off x="809244" y="0"/>
          <a:ext cx="10573512" cy="6800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8968">
                  <a:extLst>
                    <a:ext uri="{9D8B030D-6E8A-4147-A177-3AD203B41FA5}">
                      <a16:colId xmlns:a16="http://schemas.microsoft.com/office/drawing/2014/main" val="3178007645"/>
                    </a:ext>
                  </a:extLst>
                </a:gridCol>
                <a:gridCol w="4160520">
                  <a:extLst>
                    <a:ext uri="{9D8B030D-6E8A-4147-A177-3AD203B41FA5}">
                      <a16:colId xmlns:a16="http://schemas.microsoft.com/office/drawing/2014/main" val="3093825359"/>
                    </a:ext>
                  </a:extLst>
                </a:gridCol>
                <a:gridCol w="4764024">
                  <a:extLst>
                    <a:ext uri="{9D8B030D-6E8A-4147-A177-3AD203B41FA5}">
                      <a16:colId xmlns:a16="http://schemas.microsoft.com/office/drawing/2014/main" val="3598088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latin typeface="Comic Sans MS" panose="030F0702030302020204" pitchFamily="66" charset="0"/>
                        </a:rPr>
                        <a:t>catégories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highlight>
                            <a:srgbClr val="00FF00"/>
                          </a:highlight>
                          <a:latin typeface="Comic Sans MS" panose="030F0702030302020204" pitchFamily="66" charset="0"/>
                        </a:rPr>
                        <a:t>autres mots anglais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latin typeface="Comic Sans MS" panose="030F0702030302020204" pitchFamily="66" charset="0"/>
                        </a:rPr>
                        <a:t>traduction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15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latin typeface="Comic Sans MS" panose="030F0702030302020204" pitchFamily="66" charset="0"/>
                        </a:rPr>
                        <a:t>noms communs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 animal (pluriel : </a:t>
                      </a:r>
                      <a:r>
                        <a:rPr lang="fr-FR" sz="170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animals</a:t>
                      </a:r>
                      <a:r>
                        <a:rPr lang="fr-FR" sz="17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 instrument (pluriel : instruments)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people (nom pluriel)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music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cookie (pluriel : cookies)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water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 animal, des animaux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 instrument, des instruments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les gens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la musique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un cookie, des cookies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l’eau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le temps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287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latin typeface="Comic Sans MS" panose="030F0702030302020204" pitchFamily="66" charset="0"/>
                        </a:rPr>
                        <a:t>adjectifs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wonderful</a:t>
                      </a:r>
                      <a:endParaRPr lang="fr-FR" sz="17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grumpy</a:t>
                      </a:r>
                      <a:endParaRPr lang="fr-FR" sz="17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fast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strong</a:t>
                      </a:r>
                      <a:endParaRPr lang="fr-FR" sz="17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scary</a:t>
                      </a:r>
                      <a:endParaRPr lang="fr-FR" sz="17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merveilleux, merveilleuse(s)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grincheux, grincheuse(s)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rapide(s)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fort(e)(s)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effrayant(e)(s)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981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latin typeface="Comic Sans MS" panose="030F0702030302020204" pitchFamily="66" charset="0"/>
                        </a:rPr>
                        <a:t>adverbes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lot (of)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often</a:t>
                      </a:r>
                      <a:endParaRPr lang="fr-FR" sz="17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very</a:t>
                      </a:r>
                      <a:endParaRPr lang="fr-FR" sz="170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beaucoup (de)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souvent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très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7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rapidement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260280"/>
                  </a:ext>
                </a:extLst>
              </a:tr>
            </a:tbl>
          </a:graphicData>
        </a:graphic>
      </p:graphicFrame>
      <p:sp>
        <p:nvSpPr>
          <p:cNvPr id="6" name="Ellipse 5">
            <a:hlinkClick r:id="rId2" action="ppaction://hlinksldjump"/>
            <a:extLst>
              <a:ext uri="{FF2B5EF4-FFF2-40B4-BE49-F238E27FC236}">
                <a16:creationId xmlns:a16="http://schemas.microsoft.com/office/drawing/2014/main" id="{A8428ACD-2155-48F8-858C-8B55C30F1236}"/>
              </a:ext>
            </a:extLst>
          </p:cNvPr>
          <p:cNvSpPr/>
          <p:nvPr/>
        </p:nvSpPr>
        <p:spPr>
          <a:xfrm>
            <a:off x="8168" y="6145618"/>
            <a:ext cx="733646" cy="7123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rId3" action="ppaction://hlinksldjump"/>
            <a:extLst>
              <a:ext uri="{FF2B5EF4-FFF2-40B4-BE49-F238E27FC236}">
                <a16:creationId xmlns:a16="http://schemas.microsoft.com/office/drawing/2014/main" id="{F842F762-BDB0-4840-B73C-04A47870546C}"/>
              </a:ext>
            </a:extLst>
          </p:cNvPr>
          <p:cNvSpPr/>
          <p:nvPr/>
        </p:nvSpPr>
        <p:spPr>
          <a:xfrm>
            <a:off x="11458354" y="6145879"/>
            <a:ext cx="733646" cy="712382"/>
          </a:xfrm>
          <a:prstGeom prst="ellipse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4241E84-1CDC-4759-9774-803AA7702DDF}"/>
              </a:ext>
            </a:extLst>
          </p:cNvPr>
          <p:cNvSpPr/>
          <p:nvPr/>
        </p:nvSpPr>
        <p:spPr>
          <a:xfrm>
            <a:off x="11341395" y="0"/>
            <a:ext cx="850605" cy="7549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907AB74-E795-457E-9558-CC377765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8478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Thème Office</vt:lpstr>
      <vt:lpstr>6°4 English</vt:lpstr>
      <vt:lpstr>PowerPoint Presentation</vt:lpstr>
      <vt:lpstr>PowerPoint Presentation</vt:lpstr>
      <vt:lpstr>Lis les consignes.</vt:lpstr>
      <vt:lpstr>Correction de la compréhension orale du mercredi 1er avril.</vt:lpstr>
      <vt:lpstr>Correction de la compréhension orale du mercredi 1er avril.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Correction des exercices de grammaire du vendredi 3 avril.</vt:lpstr>
      <vt:lpstr>Sais-tu faire 1 action ? Es-tu capable de faire 1 action ? </vt:lpstr>
      <vt:lpstr>Je sais faire 1 action. Je suis capable de faire 1 action. 🙂</vt:lpstr>
      <vt:lpstr>Aimes-tu faire 1 action ? </vt:lpstr>
      <vt:lpstr>PowerPoint Presentation</vt:lpstr>
      <vt:lpstr>PowerPoint Presentation</vt:lpstr>
      <vt:lpstr>PowerPoint Presentation</vt:lpstr>
      <vt:lpstr>PowerPoint Presentation</vt:lpstr>
      <vt:lpstr>Parler des talents et goûts de quelqu’un.</vt:lpstr>
      <vt:lpstr>Compréhension audiovisuelle</vt:lpstr>
      <vt:lpstr>PowerPoint Presentation</vt:lpstr>
      <vt:lpstr>2) Dans la vidéo, Matilda Ramsay parle de sa famille, de goûts et de  talents.   Complète le tableau à l’aide de ce que tu as vu et entendu.   Tu peux regarder à nouveau la vidéo.  </vt:lpstr>
      <vt:lpstr>3) Complète la carte mentale avec les noms des membres de la  famille Ramsay et les informations que tu as pu relever sur eux.  </vt:lpstr>
      <vt:lpstr>4) Récapitule en anglais ce que tu as compris : rédige un paragraphe  pour donner des informations sur Matilda et sa famille.  </vt:lpstr>
      <vt:lpstr>That’s all for today!  See you next time.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6°4 English</dc:title>
  <dc:creator/>
  <cp:revision>1</cp:revision>
  <dcterms:created xsi:type="dcterms:W3CDTF">2012-07-30T22:21:58Z</dcterms:created>
  <dcterms:modified xsi:type="dcterms:W3CDTF">2020-04-07T13:21:35Z</dcterms:modified>
</cp:coreProperties>
</file>