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2" r:id="rId4"/>
    <p:sldId id="263" r:id="rId5"/>
    <p:sldId id="267" r:id="rId6"/>
    <p:sldId id="271" r:id="rId7"/>
    <p:sldId id="272" r:id="rId8"/>
    <p:sldId id="273" r:id="rId9"/>
    <p:sldId id="275" r:id="rId10"/>
    <p:sldId id="276" r:id="rId11"/>
    <p:sldId id="274" r:id="rId12"/>
    <p:sldId id="27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98271-342E-4AF1-B076-4BEC962EBA2B}" v="14" dt="2020-03-26T18:36:5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72498271-342E-4AF1-B076-4BEC962EBA2B}"/>
    <pc:docChg chg="undo custSel addSld delSld modSld">
      <pc:chgData name="Camille FABRE" userId="61a62dbaa4ae00dc" providerId="LiveId" clId="{72498271-342E-4AF1-B076-4BEC962EBA2B}" dt="2020-03-26T18:36:58.316" v="503" actId="47"/>
      <pc:docMkLst>
        <pc:docMk/>
      </pc:docMkLst>
      <pc:sldChg chg="del">
        <pc:chgData name="Camille FABRE" userId="61a62dbaa4ae00dc" providerId="LiveId" clId="{72498271-342E-4AF1-B076-4BEC962EBA2B}" dt="2020-03-26T18:29:01.738" v="1" actId="47"/>
        <pc:sldMkLst>
          <pc:docMk/>
          <pc:sldMk cId="3784089036" sldId="256"/>
        </pc:sldMkLst>
      </pc:sldChg>
      <pc:sldChg chg="addSp delSp modSp add del setBg">
        <pc:chgData name="Camille FABRE" userId="61a62dbaa4ae00dc" providerId="LiveId" clId="{72498271-342E-4AF1-B076-4BEC962EBA2B}" dt="2020-03-26T18:35:56.610" v="494" actId="47"/>
        <pc:sldMkLst>
          <pc:docMk/>
          <pc:sldMk cId="2211235775" sldId="257"/>
        </pc:sldMkLst>
        <pc:spChg chg="mod">
          <ac:chgData name="Camille FABRE" userId="61a62dbaa4ae00dc" providerId="LiveId" clId="{72498271-342E-4AF1-B076-4BEC962EBA2B}" dt="2020-03-26T18:35:52.968" v="493" actId="20577"/>
          <ac:spMkLst>
            <pc:docMk/>
            <pc:sldMk cId="2211235775" sldId="257"/>
            <ac:spMk id="2" creationId="{00000000-0000-0000-0000-000000000000}"/>
          </ac:spMkLst>
        </pc:spChg>
        <pc:spChg chg="del mod">
          <ac:chgData name="Camille FABRE" userId="61a62dbaa4ae00dc" providerId="LiveId" clId="{72498271-342E-4AF1-B076-4BEC962EBA2B}" dt="2020-03-26T18:35:21.854" v="458" actId="478"/>
          <ac:spMkLst>
            <pc:docMk/>
            <pc:sldMk cId="2211235775" sldId="257"/>
            <ac:spMk id="3" creationId="{00000000-0000-0000-0000-000000000000}"/>
          </ac:spMkLst>
        </pc:spChg>
        <pc:spChg chg="add del mod">
          <ac:chgData name="Camille FABRE" userId="61a62dbaa4ae00dc" providerId="LiveId" clId="{72498271-342E-4AF1-B076-4BEC962EBA2B}" dt="2020-03-26T18:35:26.801" v="459" actId="478"/>
          <ac:spMkLst>
            <pc:docMk/>
            <pc:sldMk cId="2211235775" sldId="257"/>
            <ac:spMk id="5" creationId="{40151D72-67D0-45B9-8DFC-C88AA398AFF8}"/>
          </ac:spMkLst>
        </pc:spChg>
        <pc:picChg chg="del">
          <ac:chgData name="Camille FABRE" userId="61a62dbaa4ae00dc" providerId="LiveId" clId="{72498271-342E-4AF1-B076-4BEC962EBA2B}" dt="2020-03-26T18:29:15.382" v="15" actId="478"/>
          <ac:picMkLst>
            <pc:docMk/>
            <pc:sldMk cId="2211235775" sldId="257"/>
            <ac:picMk id="8" creationId="{715DCFFF-738E-4E91-AA6D-F5A19442CFA9}"/>
          </ac:picMkLst>
        </pc:picChg>
      </pc:sldChg>
      <pc:sldChg chg="modSp add">
        <pc:chgData name="Camille FABRE" userId="61a62dbaa4ae00dc" providerId="LiveId" clId="{72498271-342E-4AF1-B076-4BEC962EBA2B}" dt="2020-03-26T18:29:36.279" v="60" actId="20577"/>
        <pc:sldMkLst>
          <pc:docMk/>
          <pc:sldMk cId="2009035632" sldId="261"/>
        </pc:sldMkLst>
        <pc:spChg chg="mod">
          <ac:chgData name="Camille FABRE" userId="61a62dbaa4ae00dc" providerId="LiveId" clId="{72498271-342E-4AF1-B076-4BEC962EBA2B}" dt="2020-03-26T18:29:22.266" v="24" actId="20577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72498271-342E-4AF1-B076-4BEC962EBA2B}" dt="2020-03-26T18:29:36.279" v="60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add">
        <pc:chgData name="Camille FABRE" userId="61a62dbaa4ae00dc" providerId="LiveId" clId="{72498271-342E-4AF1-B076-4BEC962EBA2B}" dt="2020-03-26T18:28:59.367" v="0"/>
        <pc:sldMkLst>
          <pc:docMk/>
          <pc:sldMk cId="2229624189" sldId="262"/>
        </pc:sldMkLst>
      </pc:sldChg>
      <pc:sldChg chg="addSp modSp add">
        <pc:chgData name="Camille FABRE" userId="61a62dbaa4ae00dc" providerId="LiveId" clId="{72498271-342E-4AF1-B076-4BEC962EBA2B}" dt="2020-03-26T18:30:37.010" v="202" actId="20577"/>
        <pc:sldMkLst>
          <pc:docMk/>
          <pc:sldMk cId="3580687268" sldId="263"/>
        </pc:sldMkLst>
        <pc:spChg chg="mod">
          <ac:chgData name="Camille FABRE" userId="61a62dbaa4ae00dc" providerId="LiveId" clId="{72498271-342E-4AF1-B076-4BEC962EBA2B}" dt="2020-03-26T18:30:18.993" v="168" actId="20577"/>
          <ac:spMkLst>
            <pc:docMk/>
            <pc:sldMk cId="3580687268" sldId="263"/>
            <ac:spMk id="3" creationId="{A3A0AF3C-6F56-4D40-A56F-859FFC3102DB}"/>
          </ac:spMkLst>
        </pc:spChg>
        <pc:spChg chg="mod">
          <ac:chgData name="Camille FABRE" userId="61a62dbaa4ae00dc" providerId="LiveId" clId="{72498271-342E-4AF1-B076-4BEC962EBA2B}" dt="2020-03-26T18:30:05.819" v="130" actId="20577"/>
          <ac:spMkLst>
            <pc:docMk/>
            <pc:sldMk cId="3580687268" sldId="263"/>
            <ac:spMk id="4" creationId="{D0CEAA3C-EB33-42F9-B58C-27E9E27EEC31}"/>
          </ac:spMkLst>
        </pc:spChg>
        <pc:spChg chg="add mod">
          <ac:chgData name="Camille FABRE" userId="61a62dbaa4ae00dc" providerId="LiveId" clId="{72498271-342E-4AF1-B076-4BEC962EBA2B}" dt="2020-03-26T18:30:37.010" v="202" actId="20577"/>
          <ac:spMkLst>
            <pc:docMk/>
            <pc:sldMk cId="3580687268" sldId="263"/>
            <ac:spMk id="5" creationId="{E7287657-BC19-4735-BAD8-4BF9C1626B6F}"/>
          </ac:spMkLst>
        </pc:spChg>
      </pc:sldChg>
      <pc:sldChg chg="add">
        <pc:chgData name="Camille FABRE" userId="61a62dbaa4ae00dc" providerId="LiveId" clId="{72498271-342E-4AF1-B076-4BEC962EBA2B}" dt="2020-03-26T18:31:32.499" v="203"/>
        <pc:sldMkLst>
          <pc:docMk/>
          <pc:sldMk cId="3389195100" sldId="267"/>
        </pc:sldMkLst>
      </pc:sldChg>
      <pc:sldChg chg="add">
        <pc:chgData name="Camille FABRE" userId="61a62dbaa4ae00dc" providerId="LiveId" clId="{72498271-342E-4AF1-B076-4BEC962EBA2B}" dt="2020-03-26T18:31:32.499" v="203"/>
        <pc:sldMkLst>
          <pc:docMk/>
          <pc:sldMk cId="2848629669" sldId="271"/>
        </pc:sldMkLst>
      </pc:sldChg>
      <pc:sldChg chg="add">
        <pc:chgData name="Camille FABRE" userId="61a62dbaa4ae00dc" providerId="LiveId" clId="{72498271-342E-4AF1-B076-4BEC962EBA2B}" dt="2020-03-26T18:31:32.499" v="203"/>
        <pc:sldMkLst>
          <pc:docMk/>
          <pc:sldMk cId="2983091383" sldId="272"/>
        </pc:sldMkLst>
      </pc:sldChg>
      <pc:sldChg chg="add">
        <pc:chgData name="Camille FABRE" userId="61a62dbaa4ae00dc" providerId="LiveId" clId="{72498271-342E-4AF1-B076-4BEC962EBA2B}" dt="2020-03-26T18:31:32.499" v="203"/>
        <pc:sldMkLst>
          <pc:docMk/>
          <pc:sldMk cId="887655695" sldId="273"/>
        </pc:sldMkLst>
      </pc:sldChg>
      <pc:sldChg chg="addSp delSp modSp add">
        <pc:chgData name="Camille FABRE" userId="61a62dbaa4ae00dc" providerId="LiveId" clId="{72498271-342E-4AF1-B076-4BEC962EBA2B}" dt="2020-03-26T18:36:29.367" v="500"/>
        <pc:sldMkLst>
          <pc:docMk/>
          <pc:sldMk cId="3938422120" sldId="274"/>
        </pc:sldMkLst>
        <pc:spChg chg="del">
          <ac:chgData name="Camille FABRE" userId="61a62dbaa4ae00dc" providerId="LiveId" clId="{72498271-342E-4AF1-B076-4BEC962EBA2B}" dt="2020-03-26T18:36:15.591" v="495" actId="478"/>
          <ac:spMkLst>
            <pc:docMk/>
            <pc:sldMk cId="3938422120" sldId="274"/>
            <ac:spMk id="2" creationId="{9D11C35C-DB62-4CC8-954F-4B178454827D}"/>
          </ac:spMkLst>
        </pc:spChg>
        <pc:spChg chg="del">
          <ac:chgData name="Camille FABRE" userId="61a62dbaa4ae00dc" providerId="LiveId" clId="{72498271-342E-4AF1-B076-4BEC962EBA2B}" dt="2020-03-26T18:36:18.042" v="496" actId="478"/>
          <ac:spMkLst>
            <pc:docMk/>
            <pc:sldMk cId="3938422120" sldId="274"/>
            <ac:spMk id="3" creationId="{29D7A64F-C249-44C8-9E7E-7A7EA379F31D}"/>
          </ac:spMkLst>
        </pc:spChg>
        <pc:picChg chg="add mod">
          <ac:chgData name="Camille FABRE" userId="61a62dbaa4ae00dc" providerId="LiveId" clId="{72498271-342E-4AF1-B076-4BEC962EBA2B}" dt="2020-03-26T18:36:24.373" v="499" actId="1076"/>
          <ac:picMkLst>
            <pc:docMk/>
            <pc:sldMk cId="3938422120" sldId="274"/>
            <ac:picMk id="4" creationId="{05BFD987-8980-43FC-A527-85AE73A30184}"/>
          </ac:picMkLst>
        </pc:picChg>
        <pc:picChg chg="add">
          <ac:chgData name="Camille FABRE" userId="61a62dbaa4ae00dc" providerId="LiveId" clId="{72498271-342E-4AF1-B076-4BEC962EBA2B}" dt="2020-03-26T18:36:29.367" v="500"/>
          <ac:picMkLst>
            <pc:docMk/>
            <pc:sldMk cId="3938422120" sldId="274"/>
            <ac:picMk id="5" creationId="{D694E806-F00A-4CA9-A846-B7AA800E806D}"/>
          </ac:picMkLst>
        </pc:picChg>
      </pc:sldChg>
      <pc:sldChg chg="modSp add">
        <pc:chgData name="Camille FABRE" userId="61a62dbaa4ae00dc" providerId="LiveId" clId="{72498271-342E-4AF1-B076-4BEC962EBA2B}" dt="2020-03-26T18:33:22.688" v="419" actId="20577"/>
        <pc:sldMkLst>
          <pc:docMk/>
          <pc:sldMk cId="2074377558" sldId="275"/>
        </pc:sldMkLst>
        <pc:spChg chg="mod">
          <ac:chgData name="Camille FABRE" userId="61a62dbaa4ae00dc" providerId="LiveId" clId="{72498271-342E-4AF1-B076-4BEC962EBA2B}" dt="2020-03-26T18:33:22.688" v="419" actId="20577"/>
          <ac:spMkLst>
            <pc:docMk/>
            <pc:sldMk cId="2074377558" sldId="275"/>
            <ac:spMk id="3" creationId="{F1D8082F-8026-404B-894B-73AD776D4394}"/>
          </ac:spMkLst>
        </pc:spChg>
      </pc:sldChg>
      <pc:sldChg chg="add setBg">
        <pc:chgData name="Camille FABRE" userId="61a62dbaa4ae00dc" providerId="LiveId" clId="{72498271-342E-4AF1-B076-4BEC962EBA2B}" dt="2020-03-26T18:32:11.504" v="205"/>
        <pc:sldMkLst>
          <pc:docMk/>
          <pc:sldMk cId="3285213736" sldId="276"/>
        </pc:sldMkLst>
      </pc:sldChg>
      <pc:sldChg chg="modSp add setBg">
        <pc:chgData name="Camille FABRE" userId="61a62dbaa4ae00dc" providerId="LiveId" clId="{72498271-342E-4AF1-B076-4BEC962EBA2B}" dt="2020-03-26T18:34:24.054" v="456" actId="20577"/>
        <pc:sldMkLst>
          <pc:docMk/>
          <pc:sldMk cId="2312936977" sldId="277"/>
        </pc:sldMkLst>
        <pc:spChg chg="mod">
          <ac:chgData name="Camille FABRE" userId="61a62dbaa4ae00dc" providerId="LiveId" clId="{72498271-342E-4AF1-B076-4BEC962EBA2B}" dt="2020-03-26T18:34:04.783" v="423" actId="20577"/>
          <ac:spMkLst>
            <pc:docMk/>
            <pc:sldMk cId="2312936977" sldId="277"/>
            <ac:spMk id="2" creationId="{00000000-0000-0000-0000-000000000000}"/>
          </ac:spMkLst>
        </pc:spChg>
        <pc:spChg chg="mod">
          <ac:chgData name="Camille FABRE" userId="61a62dbaa4ae00dc" providerId="LiveId" clId="{72498271-342E-4AF1-B076-4BEC962EBA2B}" dt="2020-03-26T18:34:24.054" v="456" actId="20577"/>
          <ac:spMkLst>
            <pc:docMk/>
            <pc:sldMk cId="2312936977" sldId="277"/>
            <ac:spMk id="3" creationId="{00000000-0000-0000-0000-000000000000}"/>
          </ac:spMkLst>
        </pc:spChg>
      </pc:sldChg>
      <pc:sldChg chg="add del">
        <pc:chgData name="Camille FABRE" userId="61a62dbaa4ae00dc" providerId="LiveId" clId="{72498271-342E-4AF1-B076-4BEC962EBA2B}" dt="2020-03-26T18:36:58.316" v="503" actId="47"/>
        <pc:sldMkLst>
          <pc:docMk/>
          <pc:sldMk cId="3861332801" sldId="278"/>
        </pc:sldMkLst>
      </pc:sldChg>
      <pc:sldChg chg="add">
        <pc:chgData name="Camille FABRE" userId="61a62dbaa4ae00dc" providerId="LiveId" clId="{72498271-342E-4AF1-B076-4BEC962EBA2B}" dt="2020-03-26T18:36:55.649" v="502"/>
        <pc:sldMkLst>
          <pc:docMk/>
          <pc:sldMk cId="3505554224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1248" y="4460383"/>
            <a:ext cx="10509504" cy="1193672"/>
          </a:xfrm>
        </p:spPr>
        <p:txBody>
          <a:bodyPr>
            <a:normAutofit/>
          </a:bodyPr>
          <a:lstStyle/>
          <a:p>
            <a:r>
              <a:rPr lang="de-DE" sz="5400" dirty="0"/>
              <a:t>English </a:t>
            </a:r>
            <a:r>
              <a:rPr lang="de-DE" sz="5400" dirty="0" err="1"/>
              <a:t>class</a:t>
            </a:r>
            <a:endParaRPr lang="de-DE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1248" y="5746131"/>
            <a:ext cx="10509504" cy="530173"/>
          </a:xfrm>
        </p:spPr>
        <p:txBody>
          <a:bodyPr>
            <a:normAutofit/>
          </a:bodyPr>
          <a:lstStyle/>
          <a:p>
            <a:r>
              <a:rPr lang="de-DE" sz="2000" dirty="0"/>
              <a:t>Tuesday, March 31st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E80DFC3-D760-410D-80FF-21AC788FD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0" r="-1" b="24929"/>
          <a:stretch/>
        </p:blipFill>
        <p:spPr bwMode="auto">
          <a:xfrm>
            <a:off x="250182" y="220253"/>
            <a:ext cx="5738492" cy="40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the gravenor family&quot;">
            <a:extLst>
              <a:ext uri="{FF2B5EF4-FFF2-40B4-BE49-F238E27FC236}">
                <a16:creationId xmlns:a16="http://schemas.microsoft.com/office/drawing/2014/main" id="{6D4B106C-5F8B-45B6-A4CB-6ACEC7C59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9" r="-2" b="-2"/>
          <a:stretch/>
        </p:blipFill>
        <p:spPr bwMode="auto">
          <a:xfrm>
            <a:off x="6203325" y="220252"/>
            <a:ext cx="5738491" cy="40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3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6F595-45A2-4968-90AF-42274EF9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5" y="640081"/>
            <a:ext cx="6813729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 American movie poster: Fantastic Mr. Fox (2009), adapted from Roald Dahl’s novel (1970).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429DF9-26E1-4FE9-B00A-A9C79E3CA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r="2943"/>
          <a:stretch/>
        </p:blipFill>
        <p:spPr bwMode="auto">
          <a:xfrm>
            <a:off x="7638005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1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ésultat de recherche d'images pour &quot;the gravenor family&quot;">
            <a:extLst>
              <a:ext uri="{FF2B5EF4-FFF2-40B4-BE49-F238E27FC236}">
                <a16:creationId xmlns:a16="http://schemas.microsoft.com/office/drawing/2014/main" id="{05BFD987-8980-43FC-A527-85AE73A3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0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94E806-F00A-4CA9-A846-B7AA800E8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r="2943"/>
          <a:stretch/>
        </p:blipFill>
        <p:spPr bwMode="auto">
          <a:xfrm>
            <a:off x="7638005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2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1684" cy="1676603"/>
          </a:xfrm>
          <a:noFill/>
        </p:spPr>
        <p:txBody>
          <a:bodyPr>
            <a:normAutofit/>
          </a:bodyPr>
          <a:lstStyle/>
          <a:p>
            <a:r>
              <a:rPr lang="fr-FR" dirty="0"/>
              <a:t>Résumé de l’épisode précédent (lundi 30)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400" dirty="0">
                <a:cs typeface="Calibri" panose="020F0502020204030204"/>
              </a:rPr>
              <a:t>Correction des activités du vendredi 27.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  <a:p>
            <a:r>
              <a:rPr lang="fr-FR" sz="2400" dirty="0">
                <a:cs typeface="Calibri" panose="020F0502020204030204"/>
              </a:rPr>
              <a:t>Travail sur un tableau.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Vos séances sur </a:t>
            </a:r>
            <a:r>
              <a:rPr lang="fr-FR" dirty="0">
                <a:hlinkClick r:id="rId2"/>
              </a:rPr>
              <a:t>mon blog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6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Today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86400"/>
            <a:ext cx="10515600" cy="1074723"/>
          </a:xfrm>
          <a:noFill/>
        </p:spPr>
        <p:txBody>
          <a:bodyPr/>
          <a:lstStyle/>
          <a:p>
            <a:r>
              <a:rPr lang="fr-FR" dirty="0"/>
              <a:t>Online </a:t>
            </a:r>
            <a:r>
              <a:rPr lang="fr-FR" dirty="0" err="1"/>
              <a:t>classroom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: </a:t>
            </a:r>
            <a:r>
              <a:rPr lang="fr-FR" dirty="0" err="1"/>
              <a:t>who’s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CEAA3C-EB33-42F9-B58C-27E9E27EEC31}"/>
              </a:ext>
            </a:extLst>
          </p:cNvPr>
          <p:cNvSpPr txBox="1">
            <a:spLocks/>
          </p:cNvSpPr>
          <p:nvPr/>
        </p:nvSpPr>
        <p:spPr>
          <a:xfrm>
            <a:off x="990600" y="1996878"/>
            <a:ext cx="10515600" cy="10747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correction de la description du tableau sera donnée demain.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7287657-BC19-4735-BAD8-4BF9C1626B6F}"/>
              </a:ext>
            </a:extLst>
          </p:cNvPr>
          <p:cNvSpPr txBox="1">
            <a:spLocks/>
          </p:cNvSpPr>
          <p:nvPr/>
        </p:nvSpPr>
        <p:spPr>
          <a:xfrm>
            <a:off x="990600" y="5575923"/>
            <a:ext cx="10515600" cy="10747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Picture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/>
              <a:t>comparison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591CD-83A5-48C4-BAF3-4F77A998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6778"/>
          </a:xfrm>
        </p:spPr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</a:t>
            </a:r>
            <a:r>
              <a:rPr lang="fr-FR" dirty="0" err="1"/>
              <a:t>who’s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!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A7DF411-9840-4FA1-8DC4-4055DFE9E69A}"/>
              </a:ext>
            </a:extLst>
          </p:cNvPr>
          <p:cNvSpPr/>
          <p:nvPr/>
        </p:nvSpPr>
        <p:spPr>
          <a:xfrm rot="1750151">
            <a:off x="9186132" y="1083892"/>
            <a:ext cx="2954310" cy="980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ONLINE CLASSROOM ACTIVITY</a:t>
            </a:r>
          </a:p>
        </p:txBody>
      </p:sp>
    </p:spTree>
    <p:extLst>
      <p:ext uri="{BB962C8B-B14F-4D97-AF65-F5344CB8AC3E}">
        <p14:creationId xmlns:p14="http://schemas.microsoft.com/office/powerpoint/2010/main" val="338919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428EF-D7D0-445A-8E82-07AB7A6DB3B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err="1"/>
              <a:t>Remember</a:t>
            </a:r>
            <a:r>
              <a:rPr lang="fr-FR" dirty="0"/>
              <a:t>: Who’s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6A029A-A8C3-4C21-A126-ABE7C5B3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065" y="1690688"/>
            <a:ext cx="10015870" cy="369068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A5F9DCA-435B-4462-ACD0-681A06B8DEF9}"/>
              </a:ext>
            </a:extLst>
          </p:cNvPr>
          <p:cNvSpPr/>
          <p:nvPr/>
        </p:nvSpPr>
        <p:spPr>
          <a:xfrm rot="1750151">
            <a:off x="9186132" y="1083892"/>
            <a:ext cx="2954310" cy="980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ONLINE CLASSROOM ACTIVITY</a:t>
            </a:r>
          </a:p>
        </p:txBody>
      </p:sp>
    </p:spTree>
    <p:extLst>
      <p:ext uri="{BB962C8B-B14F-4D97-AF65-F5344CB8AC3E}">
        <p14:creationId xmlns:p14="http://schemas.microsoft.com/office/powerpoint/2010/main" val="284862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722B98D-3119-4A92-AB6A-57E96577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765792" cy="6858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8916250-C76C-474B-A3F5-F1B43F228AC4}"/>
              </a:ext>
            </a:extLst>
          </p:cNvPr>
          <p:cNvSpPr/>
          <p:nvPr/>
        </p:nvSpPr>
        <p:spPr>
          <a:xfrm rot="1750151">
            <a:off x="9186132" y="1083892"/>
            <a:ext cx="2954310" cy="980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ONLINE CLASSROOM ACTIVITY</a:t>
            </a:r>
          </a:p>
        </p:txBody>
      </p:sp>
    </p:spTree>
    <p:extLst>
      <p:ext uri="{BB962C8B-B14F-4D97-AF65-F5344CB8AC3E}">
        <p14:creationId xmlns:p14="http://schemas.microsoft.com/office/powerpoint/2010/main" val="298309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1F8FDE-42E0-4790-80DB-BDDBE256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387853" cy="6858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4AE58D1-2444-496A-B546-BC0F730AD3EE}"/>
              </a:ext>
            </a:extLst>
          </p:cNvPr>
          <p:cNvSpPr/>
          <p:nvPr/>
        </p:nvSpPr>
        <p:spPr>
          <a:xfrm rot="1750151">
            <a:off x="9186132" y="1083892"/>
            <a:ext cx="2954310" cy="980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ONLINE CLASSROOM ACTIVITY</a:t>
            </a:r>
          </a:p>
        </p:txBody>
      </p:sp>
    </p:spTree>
    <p:extLst>
      <p:ext uri="{BB962C8B-B14F-4D97-AF65-F5344CB8AC3E}">
        <p14:creationId xmlns:p14="http://schemas.microsoft.com/office/powerpoint/2010/main" val="88765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EBA28-C287-42AF-8F0D-10997FF2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Families</a:t>
            </a:r>
            <a:r>
              <a:rPr lang="fr-FR" dirty="0"/>
              <a:t> in the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8082F-8026-404B-894B-73AD776D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99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b="1" dirty="0"/>
              <a:t>Reprends ton travail sur le tableau de la séance précédente. Tu vas découvrir une seconde image.</a:t>
            </a:r>
            <a:endParaRPr lang="fr-F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b="1" dirty="0"/>
              <a:t>Travaille en autonomie avec un dictionnaire pour :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Dire en anglais de quel type de document il s’agit.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Décrire aussi précisément que possible, en anglais, les personnages de cette deuxième famille (apparence et liens de parenté).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Pour les plus à l’aise, décrire en anglais l’environnement autour de cette deuxième famille.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Pour les plus à l’aise, comparer les deux familles (The </a:t>
            </a:r>
            <a:r>
              <a:rPr lang="fr-FR" dirty="0" err="1"/>
              <a:t>Gravenor</a:t>
            </a:r>
            <a:r>
              <a:rPr lang="fr-FR" dirty="0"/>
              <a:t> Family et celle sur la page qui suit) en précisant points communs et différences entre les deux images.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endParaRPr lang="fr-FR" dirty="0"/>
          </a:p>
          <a:p>
            <a:pPr algn="just">
              <a:lnSpc>
                <a:spcPct val="170000"/>
              </a:lnSpc>
              <a:buFontTx/>
              <a:buChar char="-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9A0E32-1912-4328-8AAA-B0F74CEDC1AF}"/>
              </a:ext>
            </a:extLst>
          </p:cNvPr>
          <p:cNvSpPr txBox="1"/>
          <p:nvPr/>
        </p:nvSpPr>
        <p:spPr>
          <a:xfrm>
            <a:off x="5740924" y="317991"/>
            <a:ext cx="56843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Ce travail est censé prendre du temps, ne t’en fais pas si tu as l’impression d’être long(</a:t>
            </a:r>
            <a:r>
              <a:rPr lang="fr-FR" dirty="0" err="1"/>
              <a:t>ue</a:t>
            </a:r>
            <a:r>
              <a:rPr lang="fr-FR" dirty="0"/>
              <a:t>) en le faisant.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Il suppose du travail de recherche, de rédaction et d’analyse, c’est donc normal.</a:t>
            </a:r>
          </a:p>
        </p:txBody>
      </p:sp>
    </p:spTree>
    <p:extLst>
      <p:ext uri="{BB962C8B-B14F-4D97-AF65-F5344CB8AC3E}">
        <p14:creationId xmlns:p14="http://schemas.microsoft.com/office/powerpoint/2010/main" val="20743775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337</Words>
  <Application>Microsoft Office PowerPoint</Application>
  <PresentationFormat>Grand écran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 little sunshine</vt:lpstr>
      <vt:lpstr>Arial</vt:lpstr>
      <vt:lpstr>Calibri</vt:lpstr>
      <vt:lpstr>Calibri Light</vt:lpstr>
      <vt:lpstr>Wingdings</vt:lpstr>
      <vt:lpstr>Thème Office</vt:lpstr>
      <vt:lpstr>English class</vt:lpstr>
      <vt:lpstr>Résumé de l’épisode précédent (lundi 30)</vt:lpstr>
      <vt:lpstr>Avant de commencer :</vt:lpstr>
      <vt:lpstr>Today</vt:lpstr>
      <vt:lpstr>Let’s play who’s who together!</vt:lpstr>
      <vt:lpstr>Remember: Who’s who?</vt:lpstr>
      <vt:lpstr>Présentation PowerPoint</vt:lpstr>
      <vt:lpstr>Présentation PowerPoint</vt:lpstr>
      <vt:lpstr>Families in the art</vt:lpstr>
      <vt:lpstr>An American movie poster: Fantastic Mr. Fox (2009), adapted from Roald Dahl’s novel (1970).</vt:lpstr>
      <vt:lpstr>Présentation PowerPoint</vt:lpstr>
      <vt:lpstr>That’s all for today!  See you next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/>
  <cp:lastModifiedBy>Camille FABRE</cp:lastModifiedBy>
  <cp:revision>1</cp:revision>
  <dcterms:created xsi:type="dcterms:W3CDTF">2012-07-30T22:21:58Z</dcterms:created>
  <dcterms:modified xsi:type="dcterms:W3CDTF">2020-03-26T18:37:06Z</dcterms:modified>
</cp:coreProperties>
</file>