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2" r:id="rId4"/>
    <p:sldId id="263" r:id="rId5"/>
    <p:sldId id="276" r:id="rId6"/>
    <p:sldId id="264" r:id="rId7"/>
    <p:sldId id="268" r:id="rId8"/>
    <p:sldId id="270" r:id="rId9"/>
    <p:sldId id="274" r:id="rId10"/>
    <p:sldId id="275" r:id="rId11"/>
    <p:sldId id="277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4FE0E6-36FB-4D8E-AC57-B44F5649DB1C}" v="9" dt="2020-03-26T18:27:07.0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2A4FE0E6-36FB-4D8E-AC57-B44F5649DB1C}"/>
    <pc:docChg chg="undo custSel mod addSld delSld modSld">
      <pc:chgData name="Camille FABRE" userId="61a62dbaa4ae00dc" providerId="LiveId" clId="{2A4FE0E6-36FB-4D8E-AC57-B44F5649DB1C}" dt="2020-03-26T18:27:07.005" v="260"/>
      <pc:docMkLst>
        <pc:docMk/>
      </pc:docMkLst>
      <pc:sldChg chg="del">
        <pc:chgData name="Camille FABRE" userId="61a62dbaa4ae00dc" providerId="LiveId" clId="{2A4FE0E6-36FB-4D8E-AC57-B44F5649DB1C}" dt="2020-03-26T18:19:49.933" v="3" actId="47"/>
        <pc:sldMkLst>
          <pc:docMk/>
          <pc:sldMk cId="3784089036" sldId="256"/>
        </pc:sldMkLst>
      </pc:sldChg>
      <pc:sldChg chg="addSp delSp modSp add mod setBg delDesignElem">
        <pc:chgData name="Camille FABRE" userId="61a62dbaa4ae00dc" providerId="LiveId" clId="{2A4FE0E6-36FB-4D8E-AC57-B44F5649DB1C}" dt="2020-03-26T18:26:47.166" v="259" actId="26606"/>
        <pc:sldMkLst>
          <pc:docMk/>
          <pc:sldMk cId="2211235775" sldId="257"/>
        </pc:sldMkLst>
        <pc:spChg chg="mod">
          <ac:chgData name="Camille FABRE" userId="61a62dbaa4ae00dc" providerId="LiveId" clId="{2A4FE0E6-36FB-4D8E-AC57-B44F5649DB1C}" dt="2020-03-26T18:26:47.166" v="259" actId="26606"/>
          <ac:spMkLst>
            <pc:docMk/>
            <pc:sldMk cId="2211235775" sldId="257"/>
            <ac:spMk id="2" creationId="{00000000-0000-0000-0000-000000000000}"/>
          </ac:spMkLst>
        </pc:spChg>
        <pc:spChg chg="mod">
          <ac:chgData name="Camille FABRE" userId="61a62dbaa4ae00dc" providerId="LiveId" clId="{2A4FE0E6-36FB-4D8E-AC57-B44F5649DB1C}" dt="2020-03-26T18:26:47.166" v="259" actId="26606"/>
          <ac:spMkLst>
            <pc:docMk/>
            <pc:sldMk cId="2211235775" sldId="257"/>
            <ac:spMk id="3" creationId="{00000000-0000-0000-0000-000000000000}"/>
          </ac:spMkLst>
        </pc:spChg>
        <pc:spChg chg="del">
          <ac:chgData name="Camille FABRE" userId="61a62dbaa4ae00dc" providerId="LiveId" clId="{2A4FE0E6-36FB-4D8E-AC57-B44F5649DB1C}" dt="2020-03-26T18:19:47.235" v="2"/>
          <ac:spMkLst>
            <pc:docMk/>
            <pc:sldMk cId="2211235775" sldId="257"/>
            <ac:spMk id="12" creationId="{75F4D120-3921-42A8-A063-46B023CB0CDA}"/>
          </ac:spMkLst>
        </pc:spChg>
        <pc:spChg chg="add del">
          <ac:chgData name="Camille FABRE" userId="61a62dbaa4ae00dc" providerId="LiveId" clId="{2A4FE0E6-36FB-4D8E-AC57-B44F5649DB1C}" dt="2020-03-26T18:26:45.059" v="254" actId="26606"/>
          <ac:spMkLst>
            <pc:docMk/>
            <pc:sldMk cId="2211235775" sldId="257"/>
            <ac:spMk id="13" creationId="{75F4D120-3921-42A8-A063-46B023CB0CDA}"/>
          </ac:spMkLst>
        </pc:spChg>
        <pc:picChg chg="del">
          <ac:chgData name="Camille FABRE" userId="61a62dbaa4ae00dc" providerId="LiveId" clId="{2A4FE0E6-36FB-4D8E-AC57-B44F5649DB1C}" dt="2020-03-26T18:26:38.856" v="251" actId="478"/>
          <ac:picMkLst>
            <pc:docMk/>
            <pc:sldMk cId="2211235775" sldId="257"/>
            <ac:picMk id="7" creationId="{9E64A90E-5725-4B57-8059-415DB5C22F4B}"/>
          </ac:picMkLst>
        </pc:picChg>
        <pc:picChg chg="add mod ord">
          <ac:chgData name="Camille FABRE" userId="61a62dbaa4ae00dc" providerId="LiveId" clId="{2A4FE0E6-36FB-4D8E-AC57-B44F5649DB1C}" dt="2020-03-26T18:26:45.059" v="254" actId="26606"/>
          <ac:picMkLst>
            <pc:docMk/>
            <pc:sldMk cId="2211235775" sldId="257"/>
            <ac:picMk id="8" creationId="{715DCFFF-738E-4E91-AA6D-F5A19442CFA9}"/>
          </ac:picMkLst>
        </pc:picChg>
        <pc:picChg chg="del">
          <ac:chgData name="Camille FABRE" userId="61a62dbaa4ae00dc" providerId="LiveId" clId="{2A4FE0E6-36FB-4D8E-AC57-B44F5649DB1C}" dt="2020-03-26T18:19:47.235" v="2"/>
          <ac:picMkLst>
            <pc:docMk/>
            <pc:sldMk cId="2211235775" sldId="257"/>
            <ac:picMk id="14" creationId="{9D01B3E5-85F4-41A9-A504-D5E6268DEC1D}"/>
          </ac:picMkLst>
        </pc:picChg>
        <pc:picChg chg="add del">
          <ac:chgData name="Camille FABRE" userId="61a62dbaa4ae00dc" providerId="LiveId" clId="{2A4FE0E6-36FB-4D8E-AC57-B44F5649DB1C}" dt="2020-03-26T18:26:45.059" v="254" actId="26606"/>
          <ac:picMkLst>
            <pc:docMk/>
            <pc:sldMk cId="2211235775" sldId="257"/>
            <ac:picMk id="15" creationId="{9D01B3E5-85F4-41A9-A504-D5E6268DEC1D}"/>
          </ac:picMkLst>
        </pc:picChg>
      </pc:sldChg>
      <pc:sldChg chg="modSp add">
        <pc:chgData name="Camille FABRE" userId="61a62dbaa4ae00dc" providerId="LiveId" clId="{2A4FE0E6-36FB-4D8E-AC57-B44F5649DB1C}" dt="2020-03-26T18:20:28.269" v="47" actId="20577"/>
        <pc:sldMkLst>
          <pc:docMk/>
          <pc:sldMk cId="2009035632" sldId="261"/>
        </pc:sldMkLst>
        <pc:spChg chg="mod">
          <ac:chgData name="Camille FABRE" userId="61a62dbaa4ae00dc" providerId="LiveId" clId="{2A4FE0E6-36FB-4D8E-AC57-B44F5649DB1C}" dt="2020-03-26T18:20:13.296" v="26" actId="27636"/>
          <ac:spMkLst>
            <pc:docMk/>
            <pc:sldMk cId="2009035632" sldId="261"/>
            <ac:spMk id="2" creationId="{4F4607B6-D10A-48AA-9626-B93A70E6B940}"/>
          </ac:spMkLst>
        </pc:spChg>
        <pc:spChg chg="mod">
          <ac:chgData name="Camille FABRE" userId="61a62dbaa4ae00dc" providerId="LiveId" clId="{2A4FE0E6-36FB-4D8E-AC57-B44F5649DB1C}" dt="2020-03-26T18:20:28.269" v="47" actId="20577"/>
          <ac:spMkLst>
            <pc:docMk/>
            <pc:sldMk cId="2009035632" sldId="261"/>
            <ac:spMk id="3" creationId="{6A2799BF-29A3-4A12-87E9-BDED5FB69515}"/>
          </ac:spMkLst>
        </pc:spChg>
      </pc:sldChg>
      <pc:sldChg chg="add">
        <pc:chgData name="Camille FABRE" userId="61a62dbaa4ae00dc" providerId="LiveId" clId="{2A4FE0E6-36FB-4D8E-AC57-B44F5649DB1C}" dt="2020-03-26T18:19:47.235" v="2"/>
        <pc:sldMkLst>
          <pc:docMk/>
          <pc:sldMk cId="2229624189" sldId="262"/>
        </pc:sldMkLst>
      </pc:sldChg>
      <pc:sldChg chg="addSp delSp modSp add">
        <pc:chgData name="Camille FABRE" userId="61a62dbaa4ae00dc" providerId="LiveId" clId="{2A4FE0E6-36FB-4D8E-AC57-B44F5649DB1C}" dt="2020-03-26T18:23:35.557" v="154" actId="20577"/>
        <pc:sldMkLst>
          <pc:docMk/>
          <pc:sldMk cId="3580687268" sldId="263"/>
        </pc:sldMkLst>
        <pc:spChg chg="mod">
          <ac:chgData name="Camille FABRE" userId="61a62dbaa4ae00dc" providerId="LiveId" clId="{2A4FE0E6-36FB-4D8E-AC57-B44F5649DB1C}" dt="2020-03-26T18:23:35.557" v="154" actId="20577"/>
          <ac:spMkLst>
            <pc:docMk/>
            <pc:sldMk cId="3580687268" sldId="263"/>
            <ac:spMk id="3" creationId="{A3A0AF3C-6F56-4D40-A56F-859FFC3102DB}"/>
          </ac:spMkLst>
        </pc:spChg>
        <pc:spChg chg="mod">
          <ac:chgData name="Camille FABRE" userId="61a62dbaa4ae00dc" providerId="LiveId" clId="{2A4FE0E6-36FB-4D8E-AC57-B44F5649DB1C}" dt="2020-03-26T18:22:48.066" v="56" actId="20577"/>
          <ac:spMkLst>
            <pc:docMk/>
            <pc:sldMk cId="3580687268" sldId="263"/>
            <ac:spMk id="4" creationId="{D0CEAA3C-EB33-42F9-B58C-27E9E27EEC31}"/>
          </ac:spMkLst>
        </pc:spChg>
        <pc:spChg chg="add del mod">
          <ac:chgData name="Camille FABRE" userId="61a62dbaa4ae00dc" providerId="LiveId" clId="{2A4FE0E6-36FB-4D8E-AC57-B44F5649DB1C}" dt="2020-03-26T18:23:04.184" v="60"/>
          <ac:spMkLst>
            <pc:docMk/>
            <pc:sldMk cId="3580687268" sldId="263"/>
            <ac:spMk id="5" creationId="{CDCD7CC1-6AC7-49E5-93AC-DDE87E79B41C}"/>
          </ac:spMkLst>
        </pc:spChg>
      </pc:sldChg>
      <pc:sldChg chg="add">
        <pc:chgData name="Camille FABRE" userId="61a62dbaa4ae00dc" providerId="LiveId" clId="{2A4FE0E6-36FB-4D8E-AC57-B44F5649DB1C}" dt="2020-03-26T18:18:56.041" v="0"/>
        <pc:sldMkLst>
          <pc:docMk/>
          <pc:sldMk cId="1484237318" sldId="264"/>
        </pc:sldMkLst>
      </pc:sldChg>
      <pc:sldChg chg="add del">
        <pc:chgData name="Camille FABRE" userId="61a62dbaa4ae00dc" providerId="LiveId" clId="{2A4FE0E6-36FB-4D8E-AC57-B44F5649DB1C}" dt="2020-03-26T18:23:43.103" v="155" actId="47"/>
        <pc:sldMkLst>
          <pc:docMk/>
          <pc:sldMk cId="3389195100" sldId="267"/>
        </pc:sldMkLst>
      </pc:sldChg>
      <pc:sldChg chg="add">
        <pc:chgData name="Camille FABRE" userId="61a62dbaa4ae00dc" providerId="LiveId" clId="{2A4FE0E6-36FB-4D8E-AC57-B44F5649DB1C}" dt="2020-03-26T18:18:56.041" v="0"/>
        <pc:sldMkLst>
          <pc:docMk/>
          <pc:sldMk cId="4241401977" sldId="268"/>
        </pc:sldMkLst>
      </pc:sldChg>
      <pc:sldChg chg="add">
        <pc:chgData name="Camille FABRE" userId="61a62dbaa4ae00dc" providerId="LiveId" clId="{2A4FE0E6-36FB-4D8E-AC57-B44F5649DB1C}" dt="2020-03-26T18:18:56.041" v="0"/>
        <pc:sldMkLst>
          <pc:docMk/>
          <pc:sldMk cId="2199081576" sldId="270"/>
        </pc:sldMkLst>
      </pc:sldChg>
      <pc:sldChg chg="add del">
        <pc:chgData name="Camille FABRE" userId="61a62dbaa4ae00dc" providerId="LiveId" clId="{2A4FE0E6-36FB-4D8E-AC57-B44F5649DB1C}" dt="2020-03-26T18:25:03.912" v="158" actId="47"/>
        <pc:sldMkLst>
          <pc:docMk/>
          <pc:sldMk cId="1932276780" sldId="271"/>
        </pc:sldMkLst>
      </pc:sldChg>
      <pc:sldChg chg="add del">
        <pc:chgData name="Camille FABRE" userId="61a62dbaa4ae00dc" providerId="LiveId" clId="{2A4FE0E6-36FB-4D8E-AC57-B44F5649DB1C}" dt="2020-03-26T18:23:43.103" v="155" actId="47"/>
        <pc:sldMkLst>
          <pc:docMk/>
          <pc:sldMk cId="2848629669" sldId="271"/>
        </pc:sldMkLst>
      </pc:sldChg>
      <pc:sldChg chg="add del">
        <pc:chgData name="Camille FABRE" userId="61a62dbaa4ae00dc" providerId="LiveId" clId="{2A4FE0E6-36FB-4D8E-AC57-B44F5649DB1C}" dt="2020-03-26T18:23:43.103" v="155" actId="47"/>
        <pc:sldMkLst>
          <pc:docMk/>
          <pc:sldMk cId="2983091383" sldId="272"/>
        </pc:sldMkLst>
      </pc:sldChg>
      <pc:sldChg chg="add del">
        <pc:chgData name="Camille FABRE" userId="61a62dbaa4ae00dc" providerId="LiveId" clId="{2A4FE0E6-36FB-4D8E-AC57-B44F5649DB1C}" dt="2020-03-26T18:23:43.103" v="155" actId="47"/>
        <pc:sldMkLst>
          <pc:docMk/>
          <pc:sldMk cId="887655695" sldId="273"/>
        </pc:sldMkLst>
      </pc:sldChg>
      <pc:sldChg chg="modSp add">
        <pc:chgData name="Camille FABRE" userId="61a62dbaa4ae00dc" providerId="LiveId" clId="{2A4FE0E6-36FB-4D8E-AC57-B44F5649DB1C}" dt="2020-03-26T18:26:12.753" v="250" actId="27636"/>
        <pc:sldMkLst>
          <pc:docMk/>
          <pc:sldMk cId="2074377558" sldId="274"/>
        </pc:sldMkLst>
        <pc:spChg chg="mod">
          <ac:chgData name="Camille FABRE" userId="61a62dbaa4ae00dc" providerId="LiveId" clId="{2A4FE0E6-36FB-4D8E-AC57-B44F5649DB1C}" dt="2020-03-26T18:26:12.753" v="250" actId="27636"/>
          <ac:spMkLst>
            <pc:docMk/>
            <pc:sldMk cId="2074377558" sldId="274"/>
            <ac:spMk id="3" creationId="{F1D8082F-8026-404B-894B-73AD776D4394}"/>
          </ac:spMkLst>
        </pc:spChg>
      </pc:sldChg>
      <pc:sldChg chg="add setBg">
        <pc:chgData name="Camille FABRE" userId="61a62dbaa4ae00dc" providerId="LiveId" clId="{2A4FE0E6-36FB-4D8E-AC57-B44F5649DB1C}" dt="2020-03-26T18:25:01.815" v="157"/>
        <pc:sldMkLst>
          <pc:docMk/>
          <pc:sldMk cId="1288739926" sldId="275"/>
        </pc:sldMkLst>
      </pc:sldChg>
      <pc:sldChg chg="delSp modSp add">
        <pc:chgData name="Camille FABRE" userId="61a62dbaa4ae00dc" providerId="LiveId" clId="{2A4FE0E6-36FB-4D8E-AC57-B44F5649DB1C}" dt="2020-03-26T18:25:30.107" v="194" actId="14100"/>
        <pc:sldMkLst>
          <pc:docMk/>
          <pc:sldMk cId="476927776" sldId="276"/>
        </pc:sldMkLst>
        <pc:spChg chg="mod">
          <ac:chgData name="Camille FABRE" userId="61a62dbaa4ae00dc" providerId="LiveId" clId="{2A4FE0E6-36FB-4D8E-AC57-B44F5649DB1C}" dt="2020-03-26T18:25:30.107" v="194" actId="14100"/>
          <ac:spMkLst>
            <pc:docMk/>
            <pc:sldMk cId="476927776" sldId="276"/>
            <ac:spMk id="2" creationId="{15405847-8A70-4D9E-81DF-8A8F415E5696}"/>
          </ac:spMkLst>
        </pc:spChg>
        <pc:spChg chg="del">
          <ac:chgData name="Camille FABRE" userId="61a62dbaa4ae00dc" providerId="LiveId" clId="{2A4FE0E6-36FB-4D8E-AC57-B44F5649DB1C}" dt="2020-03-26T18:25:19.639" v="193" actId="478"/>
          <ac:spMkLst>
            <pc:docMk/>
            <pc:sldMk cId="476927776" sldId="276"/>
            <ac:spMk id="3" creationId="{71E8F99D-C516-40F5-8AD1-A37244AB0093}"/>
          </ac:spMkLst>
        </pc:spChg>
      </pc:sldChg>
      <pc:sldChg chg="add">
        <pc:chgData name="Camille FABRE" userId="61a62dbaa4ae00dc" providerId="LiveId" clId="{2A4FE0E6-36FB-4D8E-AC57-B44F5649DB1C}" dt="2020-03-26T18:27:07.005" v="260"/>
        <pc:sldMkLst>
          <pc:docMk/>
          <pc:sldMk cId="3505554224" sldId="27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17:37:01.615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5096 68,'-10'-4,"0"0,-1 0,0 1,0 0,0 1,0 0,-3 1,-14-4,-112-14,0 6,-134 5,-286 38,213 6,2 15,2 15,-123 50,193-34,5 12,4 12,5 11,-89 63,273-137,2 3,-37 33,68-44,1 1,2 2,1 1,-19 30,-265 360,172-215,145-206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17:37:02.542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31 0,'-1'11,"0"0,0 1,-1-1,-1-1,-3 29,-7 154,10 143,4-196,-1 67,1 243,0-445,-2 12,2 1,1-1,0 1,1-1,3 8,-5-21,0 0,0-1,0 1,1-1,0 1,-1-1,1 1,1-1,-1 0,0 0,1 0,0 0,-1-1,1 1,0-1,0 0,1 1,-1-1,0-1,1 1,-1 0,1-1,0 0,-1 0,1 0,0 0,2 0,17 0,0 0,0-2,0-1,18-3,96-23,-75 14,210-46,84-18,-183 46,16 7,99-4,-237 25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3-26T17:37:05.294"/>
    </inkml:context>
    <inkml:brush xml:id="br0">
      <inkml:brushProperty name="width" value="0.35" units="cm"/>
      <inkml:brushProperty name="height" value="0.35" units="cm"/>
      <inkml:brushProperty name="color" value="#E71224"/>
      <inkml:brushProperty name="ignorePressure" value="1"/>
    </inkml:brush>
  </inkml:definitions>
  <inkml:trace contextRef="#ctx0" brushRef="#br0">13814 1240,'-62'58,"-2"-3,-31 19,-142 88,126-87,36-24,-937 604,783-524,-6-9,-5-11,-144 41,127-71,-4-10,-2-12,-3-12,-46-7,0-14,-2-14,0-13,-140-25,-240-54,-32-37,-682-165,1321 264,-1149-274,21-82,946 273,5-12,-159-97,255 115,4-8,5-7,5-7,-53-59,-66-86,-103-141,351 374,15 15,-2 1,1 0,-2 1,0 0,-4-2,17 14,0 1,1-1,-1 0,0 1,0-1,0 1,0-1,1 0,-1 1,0-1,0 0,0 1,0-1,0 1,0-1,0 0,0 1,0-1,0 1,0-1,0 0,-1 1,1-1,0 0,0 1,0-1,0 0,-1 1,1-1,0 1,-10 15,5-8,-40 82,4 2,-23 81,40-107,19-52,-117 345,100-281,3 1,4 0,-2 56,16-126,-1 5,1 0,1 0,0 0,1 0,1 3,4-26,0-11,40-188,2-82,-21 118,-15 101,39-215,-31 197,4 2,9-15,-27 85,0 0,2 0,0 1,0 0,2 1,6-9,-11 18,0 0,1 1,-1-1,1 1,1 0,-1 1,1-1,-1 1,1 1,1-1,-1 1,0 0,1 1,-1 0,1 0,1 0,23-2,0 1,0 2,0 1,17 2,129 20,-115-13,568 64,-339-53,52-13,-312-8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41B0-F4D5-4460-BCAD-F7E2B41A8257}" type="datetimeFigureOut">
              <a:rPr lang="de-DE" smtClean="0"/>
              <a:t>26.03.2020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adinertech.blogspot.com/2013/04/the-to-do-reminder-lists-i-use-google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quizlet.com/join/N37HSZF72" TargetMode="External"/><Relationship Id="rId4" Type="http://schemas.openxmlformats.org/officeDocument/2006/relationships/hyperlink" Target="https://quizlet.com/_87ogs3?x=1jqt&amp;i=1bcklw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2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12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1.png"/><Relationship Id="rId5" Type="http://schemas.microsoft.com/office/2007/relationships/hdphoto" Target="../media/hdphoto4.wdp"/><Relationship Id="rId15" Type="http://schemas.openxmlformats.org/officeDocument/2006/relationships/image" Target="../media/image13.png"/><Relationship Id="rId10" Type="http://schemas.openxmlformats.org/officeDocument/2006/relationships/customXml" Target="../ink/ink1.xml"/><Relationship Id="rId4" Type="http://schemas.openxmlformats.org/officeDocument/2006/relationships/image" Target="../media/image8.png"/><Relationship Id="rId9" Type="http://schemas.microsoft.com/office/2007/relationships/hdphoto" Target="../media/hdphoto6.wdp"/><Relationship Id="rId14" Type="http://schemas.openxmlformats.org/officeDocument/2006/relationships/customXml" Target="../ink/ink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51307" y="640081"/>
            <a:ext cx="3377183" cy="3681976"/>
          </a:xfrm>
          <a:noFill/>
        </p:spPr>
        <p:txBody>
          <a:bodyPr>
            <a:normAutofit/>
          </a:bodyPr>
          <a:lstStyle/>
          <a:p>
            <a:pPr algn="r"/>
            <a:r>
              <a:rPr lang="de-DE" sz="5400"/>
              <a:t>English class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1307" y="4460487"/>
            <a:ext cx="3377184" cy="1757433"/>
          </a:xfrm>
          <a:noFill/>
        </p:spPr>
        <p:txBody>
          <a:bodyPr>
            <a:normAutofit/>
          </a:bodyPr>
          <a:lstStyle/>
          <a:p>
            <a:pPr algn="r"/>
            <a:r>
              <a:rPr lang="de-DE" sz="2800"/>
              <a:t>Monday, March 30th</a:t>
            </a:r>
          </a:p>
        </p:txBody>
      </p:sp>
      <p:pic>
        <p:nvPicPr>
          <p:cNvPr id="8" name="Picture 6" descr="Résultat de recherche d'images pour &quot;the gravenor family&quot;">
            <a:extLst>
              <a:ext uri="{FF2B5EF4-FFF2-40B4-BE49-F238E27FC236}">
                <a16:creationId xmlns:a16="http://schemas.microsoft.com/office/drawing/2014/main" id="{715DCFFF-738E-4E91-AA6D-F5A19442CF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235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7A8CB066-F6D8-451C-9F92-D7D9CDA333A2}"/>
              </a:ext>
            </a:extLst>
          </p:cNvPr>
          <p:cNvSpPr txBox="1"/>
          <p:nvPr/>
        </p:nvSpPr>
        <p:spPr>
          <a:xfrm>
            <a:off x="651307" y="640081"/>
            <a:ext cx="3377183" cy="368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100">
                <a:latin typeface="+mj-lt"/>
                <a:ea typeface="+mj-ea"/>
                <a:cs typeface="+mj-cs"/>
              </a:rPr>
              <a:t>The Gravenor Family, by the English painter Thomas Gainsborough (1754).</a:t>
            </a:r>
          </a:p>
        </p:txBody>
      </p:sp>
      <p:pic>
        <p:nvPicPr>
          <p:cNvPr id="1030" name="Picture 6" descr="Résultat de recherche d'images pour &quot;the gravenor family&quot;">
            <a:extLst>
              <a:ext uri="{FF2B5EF4-FFF2-40B4-BE49-F238E27FC236}">
                <a16:creationId xmlns:a16="http://schemas.microsoft.com/office/drawing/2014/main" id="{FADE97DD-D7B2-4D08-B588-03BB49A6CF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8" r="-1" b="-1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73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That’s all for today!</a:t>
            </a: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4607B6-D10A-48AA-9626-B93A70E6B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5441684" cy="1676603"/>
          </a:xfrm>
          <a:noFill/>
        </p:spPr>
        <p:txBody>
          <a:bodyPr>
            <a:normAutofit fontScale="90000"/>
          </a:bodyPr>
          <a:lstStyle/>
          <a:p>
            <a:r>
              <a:rPr lang="fr-FR" dirty="0"/>
              <a:t>Résumé de l’épisode précédent (vendredi 27)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A2799BF-29A3-4A12-87E9-BDED5FB69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37854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fr-FR" sz="2400" dirty="0">
                <a:cs typeface="Calibri" panose="020F0502020204030204"/>
              </a:rPr>
              <a:t>Correction des activités du mercredi 25.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  <a:p>
            <a:r>
              <a:rPr lang="fr-FR" sz="2400" dirty="0">
                <a:cs typeface="Calibri" panose="020F0502020204030204"/>
              </a:rPr>
              <a:t>Travail sur les personnages d’Hôtel Transylvanie (suite).</a:t>
            </a:r>
          </a:p>
          <a:p>
            <a:pPr marL="0" indent="0">
              <a:buNone/>
            </a:pPr>
            <a:endParaRPr lang="fr-FR" sz="2400" dirty="0">
              <a:cs typeface="Calibri" panose="020F0502020204030204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1A180C3-2D6B-4464-B4BA-14DDF45A22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009035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3C55C2-FC5C-4F5D-BBB8-9A8720703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Avant de commencer :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86430D-A3C8-4E8B-8907-7859595E9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Relire les leçons et exercices précédents.</a:t>
            </a:r>
          </a:p>
          <a:p>
            <a:r>
              <a:rPr lang="fr-FR" dirty="0"/>
              <a:t>Refaire des activités de révision du vocabulaire.</a:t>
            </a:r>
          </a:p>
          <a:p>
            <a:r>
              <a:rPr lang="fr-FR" dirty="0"/>
              <a:t>Avoir son cahier, de quoi noter, de quoi vérifier le vocabulaire (dictionnaire en ligne ou papier).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Liens utiles 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 Vos séances sur </a:t>
            </a:r>
            <a:r>
              <a:rPr lang="fr-FR" dirty="0">
                <a:hlinkClick r:id="rId2"/>
              </a:rPr>
              <a:t>mon blog</a:t>
            </a:r>
            <a:r>
              <a:rPr lang="fr-FR" dirty="0"/>
              <a:t>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3"/>
              </a:rPr>
              <a:t>Un bon dictionnaire en ligne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>
                <a:hlinkClick r:id="rId4"/>
              </a:rPr>
              <a:t>Le vocabulaire de la famille sur </a:t>
            </a:r>
            <a:r>
              <a:rPr lang="fr-FR" dirty="0" err="1">
                <a:hlinkClick r:id="rId4"/>
              </a:rPr>
              <a:t>Quizlet</a:t>
            </a:r>
            <a:endParaRPr lang="fr-FR" dirty="0"/>
          </a:p>
          <a:p>
            <a:pPr>
              <a:buFont typeface="Wingdings" panose="05000000000000000000" pitchFamily="2" charset="2"/>
              <a:buChar char="ü"/>
            </a:pPr>
            <a:r>
              <a:rPr lang="fr-FR" dirty="0"/>
              <a:t>Je vous rappelle que vous pouvez vous inscrire gratuitement sur votre espace classe </a:t>
            </a:r>
            <a:r>
              <a:rPr lang="fr-FR" dirty="0" err="1"/>
              <a:t>Quizlet</a:t>
            </a:r>
            <a:r>
              <a:rPr lang="fr-FR" dirty="0"/>
              <a:t> avec </a:t>
            </a:r>
            <a:r>
              <a:rPr lang="fr-FR" dirty="0">
                <a:hlinkClick r:id="rId5"/>
              </a:rPr>
              <a:t>ce lien</a:t>
            </a:r>
            <a:r>
              <a:rPr lang="fr-FR" dirty="0"/>
              <a:t>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9624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5092A-FA49-4570-9BDF-F66FE560A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err="1"/>
              <a:t>Today</a:t>
            </a:r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3A0AF3C-6F56-4D40-A56F-859FFC310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3786400"/>
            <a:ext cx="10515600" cy="1074723"/>
          </a:xfrm>
          <a:noFill/>
        </p:spPr>
        <p:txBody>
          <a:bodyPr/>
          <a:lstStyle/>
          <a:p>
            <a:r>
              <a:rPr lang="fr-FR" dirty="0"/>
              <a:t>Picture </a:t>
            </a:r>
            <a:r>
              <a:rPr lang="fr-FR" dirty="0" err="1"/>
              <a:t>analysis</a:t>
            </a:r>
            <a:r>
              <a:rPr lang="fr-FR" dirty="0"/>
              <a:t>.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D0CEAA3C-EB33-42F9-B58C-27E9E27EEC31}"/>
              </a:ext>
            </a:extLst>
          </p:cNvPr>
          <p:cNvSpPr txBox="1">
            <a:spLocks/>
          </p:cNvSpPr>
          <p:nvPr/>
        </p:nvSpPr>
        <p:spPr>
          <a:xfrm>
            <a:off x="990600" y="1996878"/>
            <a:ext cx="10515600" cy="10747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err="1"/>
              <a:t>Activities</a:t>
            </a:r>
            <a:r>
              <a:rPr lang="fr-FR" dirty="0"/>
              <a:t> and </a:t>
            </a:r>
            <a:r>
              <a:rPr lang="fr-FR" dirty="0" err="1"/>
              <a:t>exercises</a:t>
            </a:r>
            <a:r>
              <a:rPr lang="fr-FR" dirty="0"/>
              <a:t> correction (Friday 27).</a:t>
            </a:r>
          </a:p>
        </p:txBody>
      </p:sp>
    </p:spTree>
    <p:extLst>
      <p:ext uri="{BB962C8B-B14F-4D97-AF65-F5344CB8AC3E}">
        <p14:creationId xmlns:p14="http://schemas.microsoft.com/office/powerpoint/2010/main" val="3580687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05847-8A70-4D9E-81DF-8A8F415E5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2236"/>
          </a:xfrm>
        </p:spPr>
        <p:txBody>
          <a:bodyPr/>
          <a:lstStyle/>
          <a:p>
            <a:r>
              <a:rPr lang="fr-FR" dirty="0"/>
              <a:t>Correction: Frank and </a:t>
            </a:r>
            <a:r>
              <a:rPr lang="fr-FR" dirty="0" err="1"/>
              <a:t>Mavis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76927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8BD50AC-A57B-4485-ABC5-82391C6F03B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00" y="552450"/>
            <a:ext cx="4152900" cy="57531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405586C-E6FE-4F6F-9C76-8455E60CFB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664" y="38296"/>
            <a:ext cx="6057900" cy="6743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688BFD-C6E6-4338-8AF7-B681DA468A2A}"/>
              </a:ext>
            </a:extLst>
          </p:cNvPr>
          <p:cNvSpPr/>
          <p:nvPr/>
        </p:nvSpPr>
        <p:spPr>
          <a:xfrm>
            <a:off x="36328" y="4919106"/>
            <a:ext cx="2472563" cy="191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14842373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67A32AFD-7448-41BE-AB41-CBFB937982F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878600"/>
            <a:ext cx="6671526" cy="4999683"/>
          </a:xfrm>
          <a:prstGeom prst="rect">
            <a:avLst/>
          </a:prstGeom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F1829B3-6B58-4815-8D40-E2D0AC7BA2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6715" y="38100"/>
            <a:ext cx="5172075" cy="6781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7688BFD-C6E6-4338-8AF7-B681DA468A2A}"/>
              </a:ext>
            </a:extLst>
          </p:cNvPr>
          <p:cNvSpPr/>
          <p:nvPr/>
        </p:nvSpPr>
        <p:spPr>
          <a:xfrm>
            <a:off x="9952074" y="878600"/>
            <a:ext cx="2103388" cy="1918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>
                <a:solidFill>
                  <a:schemeClr val="tx1"/>
                </a:solidFill>
              </a:rPr>
              <a:t>Correction</a:t>
            </a:r>
          </a:p>
        </p:txBody>
      </p:sp>
    </p:spTree>
    <p:extLst>
      <p:ext uri="{BB962C8B-B14F-4D97-AF65-F5344CB8AC3E}">
        <p14:creationId xmlns:p14="http://schemas.microsoft.com/office/powerpoint/2010/main" val="4241401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66D18-D16F-410A-BEF1-91255802F03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fr-FR" dirty="0"/>
              <a:t>Correction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5CF3840-A199-4D18-AF5E-9FB38FF6E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0648"/>
            <a:ext cx="4544505" cy="851467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fr-FR" err="1"/>
              <a:t>Which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describes</a:t>
            </a:r>
            <a:r>
              <a:rPr lang="fr-FR"/>
              <a:t> Murray? </a:t>
            </a:r>
          </a:p>
          <a:p>
            <a:pPr marL="0" indent="0" algn="just">
              <a:buNone/>
            </a:pPr>
            <a:r>
              <a:rPr lang="fr-FR" err="1"/>
              <a:t>Which</a:t>
            </a:r>
            <a:r>
              <a:rPr lang="fr-FR"/>
              <a:t> </a:t>
            </a:r>
            <a:r>
              <a:rPr lang="fr-FR" err="1"/>
              <a:t>text</a:t>
            </a:r>
            <a:r>
              <a:rPr lang="fr-FR"/>
              <a:t> </a:t>
            </a:r>
            <a:r>
              <a:rPr lang="fr-FR" err="1"/>
              <a:t>describes</a:t>
            </a:r>
            <a:r>
              <a:rPr lang="fr-FR"/>
              <a:t> Dennis?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015F791-5F70-4BCE-AD12-3AEFB71BE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88693" y="2386608"/>
            <a:ext cx="3631873" cy="157381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56D4E80-2A09-4B35-9A85-77AA657D76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8511" y="4221629"/>
            <a:ext cx="4652238" cy="227124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170E8C7-BFEB-4AF8-9591-C4238E86C5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57723" y="3358180"/>
            <a:ext cx="2338277" cy="312283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AA861814-1B84-4931-9B17-D9F985DE3C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2880" y="3370045"/>
            <a:ext cx="2403757" cy="31228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68F2E81-C9F7-46EB-948B-3900B6BB4D33}"/>
              </a:ext>
            </a:extLst>
          </p:cNvPr>
          <p:cNvSpPr txBox="1"/>
          <p:nvPr/>
        </p:nvSpPr>
        <p:spPr>
          <a:xfrm>
            <a:off x="842880" y="2988848"/>
            <a:ext cx="240375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MURRAY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834DB2C-1959-46C7-B906-0493FF2DA9EB}"/>
              </a:ext>
            </a:extLst>
          </p:cNvPr>
          <p:cNvSpPr txBox="1"/>
          <p:nvPr/>
        </p:nvSpPr>
        <p:spPr>
          <a:xfrm>
            <a:off x="3757722" y="2988848"/>
            <a:ext cx="2338277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DENNIS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474B4B88-28BD-489A-B1DD-83225B2E5946}"/>
              </a:ext>
            </a:extLst>
          </p:cNvPr>
          <p:cNvGrpSpPr/>
          <p:nvPr/>
        </p:nvGrpSpPr>
        <p:grpSpPr>
          <a:xfrm>
            <a:off x="5655411" y="2822185"/>
            <a:ext cx="1896120" cy="701640"/>
            <a:chOff x="5655411" y="2822185"/>
            <a:chExt cx="1896120" cy="70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8" name="Encre 17">
                  <a:extLst>
                    <a:ext uri="{FF2B5EF4-FFF2-40B4-BE49-F238E27FC236}">
                      <a16:creationId xmlns:a16="http://schemas.microsoft.com/office/drawing/2014/main" id="{F5B46CC9-1EEF-4F19-884A-5B5588CC7B76}"/>
                    </a:ext>
                  </a:extLst>
                </p14:cNvPr>
                <p14:cNvContentPartPr/>
                <p14:nvPr/>
              </p14:nvContentPartPr>
              <p14:xfrm>
                <a:off x="5716611" y="2822185"/>
                <a:ext cx="1834920" cy="689040"/>
              </p14:xfrm>
            </p:contentPart>
          </mc:Choice>
          <mc:Fallback>
            <p:pic>
              <p:nvPicPr>
                <p:cNvPr id="18" name="Encre 17">
                  <a:extLst>
                    <a:ext uri="{FF2B5EF4-FFF2-40B4-BE49-F238E27FC236}">
                      <a16:creationId xmlns:a16="http://schemas.microsoft.com/office/drawing/2014/main" id="{F5B46CC9-1EEF-4F19-884A-5B5588CC7B7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653611" y="2759185"/>
                  <a:ext cx="1960560" cy="81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9" name="Encre 18">
                  <a:extLst>
                    <a:ext uri="{FF2B5EF4-FFF2-40B4-BE49-F238E27FC236}">
                      <a16:creationId xmlns:a16="http://schemas.microsoft.com/office/drawing/2014/main" id="{4F978ADA-D649-4156-AB1E-E3F63E561AF0}"/>
                    </a:ext>
                  </a:extLst>
                </p14:cNvPr>
                <p14:cNvContentPartPr/>
                <p14:nvPr/>
              </p14:nvContentPartPr>
              <p14:xfrm>
                <a:off x="5655411" y="2944945"/>
                <a:ext cx="631800" cy="578880"/>
              </p14:xfrm>
            </p:contentPart>
          </mc:Choice>
          <mc:Fallback>
            <p:pic>
              <p:nvPicPr>
                <p:cNvPr id="19" name="Encre 18">
                  <a:extLst>
                    <a:ext uri="{FF2B5EF4-FFF2-40B4-BE49-F238E27FC236}">
                      <a16:creationId xmlns:a16="http://schemas.microsoft.com/office/drawing/2014/main" id="{4F978ADA-D649-4156-AB1E-E3F63E561AF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592771" y="2881945"/>
                  <a:ext cx="757440" cy="70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21" name="Encre 20">
                <a:extLst>
                  <a:ext uri="{FF2B5EF4-FFF2-40B4-BE49-F238E27FC236}">
                    <a16:creationId xmlns:a16="http://schemas.microsoft.com/office/drawing/2014/main" id="{310C17FA-D22A-4E09-A1A1-1F9F4A23729E}"/>
                  </a:ext>
                </a:extLst>
              </p14:cNvPr>
              <p14:cNvContentPartPr/>
              <p14:nvPr/>
            </p14:nvContentPartPr>
            <p14:xfrm>
              <a:off x="2427291" y="5136265"/>
              <a:ext cx="4973400" cy="1160280"/>
            </p14:xfrm>
          </p:contentPart>
        </mc:Choice>
        <mc:Fallback>
          <p:pic>
            <p:nvPicPr>
              <p:cNvPr id="21" name="Encre 20">
                <a:extLst>
                  <a:ext uri="{FF2B5EF4-FFF2-40B4-BE49-F238E27FC236}">
                    <a16:creationId xmlns:a16="http://schemas.microsoft.com/office/drawing/2014/main" id="{310C17FA-D22A-4E09-A1A1-1F9F4A23729E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364291" y="5073625"/>
                <a:ext cx="5099040" cy="1285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99081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FEBA28-C287-42AF-8F0D-10997FF29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Families</a:t>
            </a:r>
            <a:r>
              <a:rPr lang="fr-FR" dirty="0"/>
              <a:t> in the art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D8082F-8026-404B-894B-73AD776D4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9199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70000"/>
              </a:lnSpc>
              <a:buNone/>
            </a:pPr>
            <a:r>
              <a:rPr lang="fr-FR" b="1" dirty="0"/>
              <a:t>Sur les pages suivantes, tu vas découvrir une illustration montrant une famille.</a:t>
            </a:r>
            <a:endParaRPr lang="fr-FR" dirty="0"/>
          </a:p>
          <a:p>
            <a:pPr marL="0" indent="0" algn="just">
              <a:lnSpc>
                <a:spcPct val="170000"/>
              </a:lnSpc>
              <a:buNone/>
            </a:pPr>
            <a:r>
              <a:rPr lang="fr-FR" b="1" dirty="0"/>
              <a:t>Travaille en autonomie avec un dictionnaire pour :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Dire en anglais de quel type de document il s’agit.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Décrire aussi précisément que possible, en anglais, les personnages de la famille (apparence et liens de parenté).</a:t>
            </a:r>
          </a:p>
          <a:p>
            <a:pPr marL="514350" indent="-514350" algn="just">
              <a:lnSpc>
                <a:spcPct val="170000"/>
              </a:lnSpc>
              <a:buFont typeface="+mj-lt"/>
              <a:buAutoNum type="arabicParenR"/>
            </a:pPr>
            <a:r>
              <a:rPr lang="fr-FR" dirty="0"/>
              <a:t>Pour les plus à l’aise, décrire en anglais l’environnement autour des personnages.</a:t>
            </a:r>
          </a:p>
          <a:p>
            <a:pPr algn="just">
              <a:lnSpc>
                <a:spcPct val="170000"/>
              </a:lnSpc>
              <a:buFontTx/>
              <a:buChar char="-"/>
            </a:pPr>
            <a:endParaRPr lang="fr-FR" dirty="0"/>
          </a:p>
          <a:p>
            <a:pPr algn="just">
              <a:lnSpc>
                <a:spcPct val="170000"/>
              </a:lnSpc>
              <a:buFontTx/>
              <a:buChar char="-"/>
            </a:pP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D9A0E32-1912-4328-8AAA-B0F74CEDC1AF}"/>
              </a:ext>
            </a:extLst>
          </p:cNvPr>
          <p:cNvSpPr txBox="1"/>
          <p:nvPr/>
        </p:nvSpPr>
        <p:spPr>
          <a:xfrm>
            <a:off x="5740924" y="317991"/>
            <a:ext cx="5684363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Ce travail est censé prendre du temps, ne t’en fais pas si tu as l’impression d’être long(</a:t>
            </a:r>
            <a:r>
              <a:rPr lang="fr-FR" dirty="0" err="1"/>
              <a:t>ue</a:t>
            </a:r>
            <a:r>
              <a:rPr lang="fr-FR" dirty="0"/>
              <a:t>) en le faisant.</a:t>
            </a:r>
          </a:p>
          <a:p>
            <a:pPr algn="just"/>
            <a:endParaRPr lang="fr-FR" dirty="0"/>
          </a:p>
          <a:p>
            <a:pPr algn="just"/>
            <a:r>
              <a:rPr lang="fr-FR" dirty="0"/>
              <a:t>Il suppose du travail de recherche, de rédaction et d’analyse, c’est donc normal.</a:t>
            </a:r>
          </a:p>
        </p:txBody>
      </p:sp>
    </p:spTree>
    <p:extLst>
      <p:ext uri="{BB962C8B-B14F-4D97-AF65-F5344CB8AC3E}">
        <p14:creationId xmlns:p14="http://schemas.microsoft.com/office/powerpoint/2010/main" val="207437755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Grand écran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Wingdings</vt:lpstr>
      <vt:lpstr>Thème Office</vt:lpstr>
      <vt:lpstr>English class</vt:lpstr>
      <vt:lpstr>Résumé de l’épisode précédent (vendredi 27)</vt:lpstr>
      <vt:lpstr>Avant de commencer :</vt:lpstr>
      <vt:lpstr>Today</vt:lpstr>
      <vt:lpstr>Correction: Frank and Mavis</vt:lpstr>
      <vt:lpstr>Présentation PowerPoint</vt:lpstr>
      <vt:lpstr>Présentation PowerPoint</vt:lpstr>
      <vt:lpstr>Correction</vt:lpstr>
      <vt:lpstr>Families in the art</vt:lpstr>
      <vt:lpstr>Présentation PowerPoint</vt:lpstr>
      <vt:lpstr>That’s all for today!  See you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class</dc:title>
  <dc:creator>Camille FABRE</dc:creator>
  <cp:lastModifiedBy>Camille FABRE</cp:lastModifiedBy>
  <cp:revision>1</cp:revision>
  <dcterms:created xsi:type="dcterms:W3CDTF">2020-03-26T18:26:47Z</dcterms:created>
  <dcterms:modified xsi:type="dcterms:W3CDTF">2020-03-26T18:27:11Z</dcterms:modified>
</cp:coreProperties>
</file>