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08672A-4E6F-4488-A528-579967109C7E}" v="23" dt="2020-03-26T11:24:50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B108672A-4E6F-4488-A528-579967109C7E}"/>
    <pc:docChg chg="undo custSel mod addSld delSld modSld">
      <pc:chgData name="Camille FABRE" userId="61a62dbaa4ae00dc" providerId="LiveId" clId="{B108672A-4E6F-4488-A528-579967109C7E}" dt="2020-03-26T11:27:01.273" v="1309" actId="20577"/>
      <pc:docMkLst>
        <pc:docMk/>
      </pc:docMkLst>
      <pc:sldChg chg="del">
        <pc:chgData name="Camille FABRE" userId="61a62dbaa4ae00dc" providerId="LiveId" clId="{B108672A-4E6F-4488-A528-579967109C7E}" dt="2020-03-26T11:01:03.544" v="1" actId="47"/>
        <pc:sldMkLst>
          <pc:docMk/>
          <pc:sldMk cId="3784089036" sldId="256"/>
        </pc:sldMkLst>
      </pc:sldChg>
      <pc:sldChg chg="addSp delSp modSp add mod setBg">
        <pc:chgData name="Camille FABRE" userId="61a62dbaa4ae00dc" providerId="LiveId" clId="{B108672A-4E6F-4488-A528-579967109C7E}" dt="2020-03-26T11:01:39.473" v="11" actId="26606"/>
        <pc:sldMkLst>
          <pc:docMk/>
          <pc:sldMk cId="2211235775" sldId="257"/>
        </pc:sldMkLst>
        <pc:spChg chg="mod">
          <ac:chgData name="Camille FABRE" userId="61a62dbaa4ae00dc" providerId="LiveId" clId="{B108672A-4E6F-4488-A528-579967109C7E}" dt="2020-03-26T11:01:39.473" v="11" actId="26606"/>
          <ac:spMkLst>
            <pc:docMk/>
            <pc:sldMk cId="2211235775" sldId="257"/>
            <ac:spMk id="2" creationId="{00000000-0000-0000-0000-000000000000}"/>
          </ac:spMkLst>
        </pc:spChg>
        <pc:spChg chg="mod">
          <ac:chgData name="Camille FABRE" userId="61a62dbaa4ae00dc" providerId="LiveId" clId="{B108672A-4E6F-4488-A528-579967109C7E}" dt="2020-03-26T11:01:39.473" v="11" actId="26606"/>
          <ac:spMkLst>
            <pc:docMk/>
            <pc:sldMk cId="2211235775" sldId="257"/>
            <ac:spMk id="3" creationId="{00000000-0000-0000-0000-000000000000}"/>
          </ac:spMkLst>
        </pc:spChg>
        <pc:spChg chg="del">
          <ac:chgData name="Camille FABRE" userId="61a62dbaa4ae00dc" providerId="LiveId" clId="{B108672A-4E6F-4488-A528-579967109C7E}" dt="2020-03-26T11:01:16.689" v="10" actId="478"/>
          <ac:spMkLst>
            <pc:docMk/>
            <pc:sldMk cId="2211235775" sldId="257"/>
            <ac:spMk id="9" creationId="{45ACF11D-34BB-4EFB-AEEE-42B47B9BF3AE}"/>
          </ac:spMkLst>
        </pc:spChg>
        <pc:spChg chg="add">
          <ac:chgData name="Camille FABRE" userId="61a62dbaa4ae00dc" providerId="LiveId" clId="{B108672A-4E6F-4488-A528-579967109C7E}" dt="2020-03-26T11:01:39.473" v="11" actId="26606"/>
          <ac:spMkLst>
            <pc:docMk/>
            <pc:sldMk cId="2211235775" sldId="257"/>
            <ac:spMk id="12" creationId="{75F4D120-3921-42A8-A063-46B023CB0CDA}"/>
          </ac:spMkLst>
        </pc:spChg>
        <pc:picChg chg="del">
          <ac:chgData name="Camille FABRE" userId="61a62dbaa4ae00dc" providerId="LiveId" clId="{B108672A-4E6F-4488-A528-579967109C7E}" dt="2020-03-26T11:01:13.700" v="9" actId="478"/>
          <ac:picMkLst>
            <pc:docMk/>
            <pc:sldMk cId="2211235775" sldId="257"/>
            <ac:picMk id="6" creationId="{7DB8F237-4E24-4447-9FFF-4DC829E7BB8C}"/>
          </ac:picMkLst>
        </pc:picChg>
        <pc:picChg chg="mod ord">
          <ac:chgData name="Camille FABRE" userId="61a62dbaa4ae00dc" providerId="LiveId" clId="{B108672A-4E6F-4488-A528-579967109C7E}" dt="2020-03-26T11:01:39.473" v="11" actId="26606"/>
          <ac:picMkLst>
            <pc:docMk/>
            <pc:sldMk cId="2211235775" sldId="257"/>
            <ac:picMk id="7" creationId="{9E64A90E-5725-4B57-8059-415DB5C22F4B}"/>
          </ac:picMkLst>
        </pc:picChg>
        <pc:picChg chg="add">
          <ac:chgData name="Camille FABRE" userId="61a62dbaa4ae00dc" providerId="LiveId" clId="{B108672A-4E6F-4488-A528-579967109C7E}" dt="2020-03-26T11:01:39.473" v="11" actId="26606"/>
          <ac:picMkLst>
            <pc:docMk/>
            <pc:sldMk cId="2211235775" sldId="257"/>
            <ac:picMk id="14" creationId="{9D01B3E5-85F4-41A9-A504-D5E6268DEC1D}"/>
          </ac:picMkLst>
        </pc:picChg>
      </pc:sldChg>
      <pc:sldChg chg="modSp add">
        <pc:chgData name="Camille FABRE" userId="61a62dbaa4ae00dc" providerId="LiveId" clId="{B108672A-4E6F-4488-A528-579967109C7E}" dt="2020-03-26T11:02:24.162" v="111" actId="20577"/>
        <pc:sldMkLst>
          <pc:docMk/>
          <pc:sldMk cId="2009035632" sldId="261"/>
        </pc:sldMkLst>
        <pc:spChg chg="mod">
          <ac:chgData name="Camille FABRE" userId="61a62dbaa4ae00dc" providerId="LiveId" clId="{B108672A-4E6F-4488-A528-579967109C7E}" dt="2020-03-26T11:01:50.268" v="23" actId="27636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B108672A-4E6F-4488-A528-579967109C7E}" dt="2020-03-26T11:02:24.162" v="111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add">
        <pc:chgData name="Camille FABRE" userId="61a62dbaa4ae00dc" providerId="LiveId" clId="{B108672A-4E6F-4488-A528-579967109C7E}" dt="2020-03-26T11:01:01.521" v="0"/>
        <pc:sldMkLst>
          <pc:docMk/>
          <pc:sldMk cId="2229624189" sldId="262"/>
        </pc:sldMkLst>
      </pc:sldChg>
      <pc:sldChg chg="modSp add">
        <pc:chgData name="Camille FABRE" userId="61a62dbaa4ae00dc" providerId="LiveId" clId="{B108672A-4E6F-4488-A528-579967109C7E}" dt="2020-03-26T11:27:01.273" v="1309" actId="20577"/>
        <pc:sldMkLst>
          <pc:docMk/>
          <pc:sldMk cId="3580687268" sldId="263"/>
        </pc:sldMkLst>
        <pc:spChg chg="mod">
          <ac:chgData name="Camille FABRE" userId="61a62dbaa4ae00dc" providerId="LiveId" clId="{B108672A-4E6F-4488-A528-579967109C7E}" dt="2020-03-26T11:27:01.273" v="1309" actId="20577"/>
          <ac:spMkLst>
            <pc:docMk/>
            <pc:sldMk cId="3580687268" sldId="263"/>
            <ac:spMk id="3" creationId="{A3A0AF3C-6F56-4D40-A56F-859FFC3102DB}"/>
          </ac:spMkLst>
        </pc:spChg>
        <pc:spChg chg="mod">
          <ac:chgData name="Camille FABRE" userId="61a62dbaa4ae00dc" providerId="LiveId" clId="{B108672A-4E6F-4488-A528-579967109C7E}" dt="2020-03-26T11:02:35.066" v="123" actId="20577"/>
          <ac:spMkLst>
            <pc:docMk/>
            <pc:sldMk cId="3580687268" sldId="263"/>
            <ac:spMk id="4" creationId="{D0CEAA3C-EB33-42F9-B58C-27E9E27EEC31}"/>
          </ac:spMkLst>
        </pc:spChg>
      </pc:sldChg>
      <pc:sldChg chg="addSp delSp modSp add mod setBg">
        <pc:chgData name="Camille FABRE" userId="61a62dbaa4ae00dc" providerId="LiveId" clId="{B108672A-4E6F-4488-A528-579967109C7E}" dt="2020-03-26T11:03:53.809" v="141" actId="14100"/>
        <pc:sldMkLst>
          <pc:docMk/>
          <pc:sldMk cId="1710363712" sldId="264"/>
        </pc:sldMkLst>
        <pc:spChg chg="mod">
          <ac:chgData name="Camille FABRE" userId="61a62dbaa4ae00dc" providerId="LiveId" clId="{B108672A-4E6F-4488-A528-579967109C7E}" dt="2020-03-26T11:03:53.809" v="141" actId="14100"/>
          <ac:spMkLst>
            <pc:docMk/>
            <pc:sldMk cId="1710363712" sldId="264"/>
            <ac:spMk id="2" creationId="{94D4F90B-B3DA-456F-8CC4-0BD43615DEB6}"/>
          </ac:spMkLst>
        </pc:spChg>
        <pc:spChg chg="del mod">
          <ac:chgData name="Camille FABRE" userId="61a62dbaa4ae00dc" providerId="LiveId" clId="{B108672A-4E6F-4488-A528-579967109C7E}" dt="2020-03-26T11:03:38.994" v="139" actId="478"/>
          <ac:spMkLst>
            <pc:docMk/>
            <pc:sldMk cId="1710363712" sldId="264"/>
            <ac:spMk id="3" creationId="{41788435-6018-4E55-ACE2-7C08358C78A7}"/>
          </ac:spMkLst>
        </pc:spChg>
        <pc:picChg chg="add mod">
          <ac:chgData name="Camille FABRE" userId="61a62dbaa4ae00dc" providerId="LiveId" clId="{B108672A-4E6F-4488-A528-579967109C7E}" dt="2020-03-26T11:03:47.366" v="140" actId="26606"/>
          <ac:picMkLst>
            <pc:docMk/>
            <pc:sldMk cId="1710363712" sldId="264"/>
            <ac:picMk id="4" creationId="{3DFC3F64-2AB6-480D-9C29-80BE629B4294}"/>
          </ac:picMkLst>
        </pc:picChg>
      </pc:sldChg>
      <pc:sldChg chg="delSp modSp add del">
        <pc:chgData name="Camille FABRE" userId="61a62dbaa4ae00dc" providerId="LiveId" clId="{B108672A-4E6F-4488-A528-579967109C7E}" dt="2020-03-26T11:20:49.531" v="1285" actId="47"/>
        <pc:sldMkLst>
          <pc:docMk/>
          <pc:sldMk cId="2614878789" sldId="265"/>
        </pc:sldMkLst>
        <pc:spChg chg="del">
          <ac:chgData name="Camille FABRE" userId="61a62dbaa4ae00dc" providerId="LiveId" clId="{B108672A-4E6F-4488-A528-579967109C7E}" dt="2020-03-26T11:03:58.522" v="143" actId="478"/>
          <ac:spMkLst>
            <pc:docMk/>
            <pc:sldMk cId="2614878789" sldId="265"/>
            <ac:spMk id="2" creationId="{3BD17A2B-9624-4C94-A9FF-67C376567F05}"/>
          </ac:spMkLst>
        </pc:spChg>
        <pc:spChg chg="mod">
          <ac:chgData name="Camille FABRE" userId="61a62dbaa4ae00dc" providerId="LiveId" clId="{B108672A-4E6F-4488-A528-579967109C7E}" dt="2020-03-26T11:08:39.922" v="179" actId="14100"/>
          <ac:spMkLst>
            <pc:docMk/>
            <pc:sldMk cId="2614878789" sldId="265"/>
            <ac:spMk id="3" creationId="{1C649B4E-23B4-4BB2-BCF6-C73E6B98E987}"/>
          </ac:spMkLst>
        </pc:spChg>
      </pc:sldChg>
      <pc:sldChg chg="addSp modSp add">
        <pc:chgData name="Camille FABRE" userId="61a62dbaa4ae00dc" providerId="LiveId" clId="{B108672A-4E6F-4488-A528-579967109C7E}" dt="2020-03-26T11:21:26.227" v="1290" actId="29295"/>
        <pc:sldMkLst>
          <pc:docMk/>
          <pc:sldMk cId="753473075" sldId="266"/>
        </pc:sldMkLst>
        <pc:spChg chg="mod">
          <ac:chgData name="Camille FABRE" userId="61a62dbaa4ae00dc" providerId="LiveId" clId="{B108672A-4E6F-4488-A528-579967109C7E}" dt="2020-03-26T11:08:51.913" v="197" actId="20577"/>
          <ac:spMkLst>
            <pc:docMk/>
            <pc:sldMk cId="753473075" sldId="266"/>
            <ac:spMk id="2" creationId="{F60116D4-A9FE-42FA-8A9B-872E59866694}"/>
          </ac:spMkLst>
        </pc:spChg>
        <pc:spChg chg="mod">
          <ac:chgData name="Camille FABRE" userId="61a62dbaa4ae00dc" providerId="LiveId" clId="{B108672A-4E6F-4488-A528-579967109C7E}" dt="2020-03-26T11:16:35.957" v="817" actId="27636"/>
          <ac:spMkLst>
            <pc:docMk/>
            <pc:sldMk cId="753473075" sldId="266"/>
            <ac:spMk id="3" creationId="{D5760D71-2CD1-4C58-B120-7E797AE0305E}"/>
          </ac:spMkLst>
        </pc:spChg>
        <pc:spChg chg="add mod">
          <ac:chgData name="Camille FABRE" userId="61a62dbaa4ae00dc" providerId="LiveId" clId="{B108672A-4E6F-4488-A528-579967109C7E}" dt="2020-03-26T11:20:37.290" v="1284" actId="20577"/>
          <ac:spMkLst>
            <pc:docMk/>
            <pc:sldMk cId="753473075" sldId="266"/>
            <ac:spMk id="4" creationId="{6EBB234D-8D7A-4CA9-B126-2A9C6D9B2D25}"/>
          </ac:spMkLst>
        </pc:spChg>
        <pc:picChg chg="add mod ord">
          <ac:chgData name="Camille FABRE" userId="61a62dbaa4ae00dc" providerId="LiveId" clId="{B108672A-4E6F-4488-A528-579967109C7E}" dt="2020-03-26T11:21:26.227" v="1290" actId="29295"/>
          <ac:picMkLst>
            <pc:docMk/>
            <pc:sldMk cId="753473075" sldId="266"/>
            <ac:picMk id="5" creationId="{C903ED1D-CDD4-40E6-AE0D-6B074ED5A602}"/>
          </ac:picMkLst>
        </pc:picChg>
      </pc:sldChg>
      <pc:sldChg chg="add del">
        <pc:chgData name="Camille FABRE" userId="61a62dbaa4ae00dc" providerId="LiveId" clId="{B108672A-4E6F-4488-A528-579967109C7E}" dt="2020-03-26T11:26:29.009" v="1296" actId="47"/>
        <pc:sldMkLst>
          <pc:docMk/>
          <pc:sldMk cId="1284761681" sldId="267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2202880822" sldId="268"/>
        </pc:sldMkLst>
      </pc:sldChg>
      <pc:sldChg chg="delSp add del setBg">
        <pc:chgData name="Camille FABRE" userId="61a62dbaa4ae00dc" providerId="LiveId" clId="{B108672A-4E6F-4488-A528-579967109C7E}" dt="2020-03-26T11:22:45.879" v="1294" actId="47"/>
        <pc:sldMkLst>
          <pc:docMk/>
          <pc:sldMk cId="4124046414" sldId="268"/>
        </pc:sldMkLst>
        <pc:picChg chg="del">
          <ac:chgData name="Camille FABRE" userId="61a62dbaa4ae00dc" providerId="LiveId" clId="{B108672A-4E6F-4488-A528-579967109C7E}" dt="2020-03-26T11:22:30.265" v="1293" actId="478"/>
          <ac:picMkLst>
            <pc:docMk/>
            <pc:sldMk cId="4124046414" sldId="268"/>
            <ac:picMk id="4" creationId="{3DFC3F64-2AB6-480D-9C29-80BE629B4294}"/>
          </ac:picMkLst>
        </pc:picChg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2130848875" sldId="269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2199081576" sldId="270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2848629669" sldId="271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2983091383" sldId="272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887655695" sldId="273"/>
        </pc:sldMkLst>
      </pc:sldChg>
      <pc:sldChg chg="add">
        <pc:chgData name="Camille FABRE" userId="61a62dbaa4ae00dc" providerId="LiveId" clId="{B108672A-4E6F-4488-A528-579967109C7E}" dt="2020-03-26T11:24:50.920" v="1295"/>
        <pc:sldMkLst>
          <pc:docMk/>
          <pc:sldMk cId="3505554224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eepingupwithn.blogspot.com/2012/10/movie-review-hotel-transylvani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extérieur, homme, femme&#10;&#10;Description générée automatiquement">
            <a:extLst>
              <a:ext uri="{FF2B5EF4-FFF2-40B4-BE49-F238E27FC236}">
                <a16:creationId xmlns:a16="http://schemas.microsoft.com/office/drawing/2014/main" id="{9E64A90E-5725-4B57-8059-415DB5C2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4778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de-DE" sz="4400">
                <a:solidFill>
                  <a:srgbClr val="000000"/>
                </a:solidFill>
              </a:rPr>
              <a:t>English class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788" y="1485718"/>
            <a:ext cx="3745947" cy="1061105"/>
          </a:xfrm>
        </p:spPr>
        <p:txBody>
          <a:bodyPr anchor="b">
            <a:normAutofit/>
          </a:bodyPr>
          <a:lstStyle/>
          <a:p>
            <a:pPr algn="l"/>
            <a:r>
              <a:rPr lang="de-DE" sz="1800">
                <a:solidFill>
                  <a:srgbClr val="000000"/>
                </a:solidFill>
              </a:rPr>
              <a:t>Friday, March 27th</a:t>
            </a:r>
          </a:p>
        </p:txBody>
      </p:sp>
    </p:spTree>
    <p:extLst>
      <p:ext uri="{BB962C8B-B14F-4D97-AF65-F5344CB8AC3E}">
        <p14:creationId xmlns:p14="http://schemas.microsoft.com/office/powerpoint/2010/main" val="221123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428EF-D7D0-445A-8E82-07AB7A6DB3B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family</a:t>
            </a:r>
            <a:r>
              <a:rPr lang="fr-FR" dirty="0"/>
              <a:t> portrait – Who’s </a:t>
            </a:r>
            <a:r>
              <a:rPr lang="fr-FR" dirty="0" err="1"/>
              <a:t>who</a:t>
            </a:r>
            <a:r>
              <a:rPr lang="fr-FR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6A029A-A8C3-4C21-A126-ABE7C5B3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065" y="1690688"/>
            <a:ext cx="10015870" cy="369068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80E2B7D-D66C-46D8-9849-4FF4C7F28EB6}"/>
              </a:ext>
            </a:extLst>
          </p:cNvPr>
          <p:cNvSpPr txBox="1"/>
          <p:nvPr/>
        </p:nvSpPr>
        <p:spPr>
          <a:xfrm>
            <a:off x="1088064" y="5740924"/>
            <a:ext cx="1001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play</a:t>
            </a:r>
            <a:r>
              <a:rPr lang="fr-FR" sz="2400" dirty="0"/>
              <a:t> </a:t>
            </a:r>
            <a:r>
              <a:rPr lang="fr-FR" sz="2400" dirty="0" err="1"/>
              <a:t>together</a:t>
            </a:r>
            <a:r>
              <a:rPr lang="fr-FR" sz="2400" dirty="0"/>
              <a:t>, but </a:t>
            </a:r>
            <a:r>
              <a:rPr lang="fr-FR" sz="2400" dirty="0" err="1"/>
              <a:t>you</a:t>
            </a:r>
            <a:r>
              <a:rPr lang="fr-FR" sz="2400" dirty="0"/>
              <a:t> can </a:t>
            </a:r>
            <a:r>
              <a:rPr lang="fr-FR" sz="2400" dirty="0" err="1"/>
              <a:t>practise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classmates</a:t>
            </a:r>
            <a:r>
              <a:rPr lang="fr-FR" sz="2400" dirty="0"/>
              <a:t> on the phone or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family</a:t>
            </a:r>
            <a:r>
              <a:rPr lang="fr-FR" sz="2400" dirty="0"/>
              <a:t>. </a:t>
            </a:r>
            <a:r>
              <a:rPr lang="fr-FR" sz="2400" b="1" dirty="0">
                <a:highlight>
                  <a:srgbClr val="FFFF00"/>
                </a:highlight>
              </a:rPr>
              <a:t>Go to the </a:t>
            </a:r>
            <a:r>
              <a:rPr lang="fr-FR" sz="2400" b="1" dirty="0" err="1">
                <a:highlight>
                  <a:srgbClr val="FFFF00"/>
                </a:highlight>
              </a:rPr>
              <a:t>next</a:t>
            </a:r>
            <a:r>
              <a:rPr lang="fr-FR" sz="2400" b="1" dirty="0">
                <a:highlight>
                  <a:srgbClr val="FFFF00"/>
                </a:highlight>
              </a:rPr>
              <a:t> pages to </a:t>
            </a:r>
            <a:r>
              <a:rPr lang="fr-FR" sz="2400" b="1" dirty="0" err="1">
                <a:highlight>
                  <a:srgbClr val="FFFF00"/>
                </a:highlight>
              </a:rPr>
              <a:t>see</a:t>
            </a:r>
            <a:r>
              <a:rPr lang="fr-FR" sz="2400" b="1" dirty="0">
                <a:highlight>
                  <a:srgbClr val="FFFF00"/>
                </a:highlight>
              </a:rPr>
              <a:t> the </a:t>
            </a:r>
            <a:r>
              <a:rPr lang="fr-FR" sz="2400" b="1" dirty="0" err="1">
                <a:highlight>
                  <a:srgbClr val="FFFF00"/>
                </a:highlight>
              </a:rPr>
              <a:t>characters</a:t>
            </a:r>
            <a:r>
              <a:rPr lang="fr-FR" sz="2400" b="1" dirty="0">
                <a:highlight>
                  <a:srgbClr val="FFFF00"/>
                </a:highligh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48629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722B98D-3119-4A92-AB6A-57E96577C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3104" y="0"/>
            <a:ext cx="9765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D1F8FDE-42E0-4790-80DB-BDDBE2565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073" y="0"/>
            <a:ext cx="10387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5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1684" cy="1676603"/>
          </a:xfrm>
          <a:noFill/>
        </p:spPr>
        <p:txBody>
          <a:bodyPr>
            <a:normAutofit fontScale="90000"/>
          </a:bodyPr>
          <a:lstStyle/>
          <a:p>
            <a:r>
              <a:rPr lang="fr-FR" dirty="0"/>
              <a:t>Résumé de l’épisode précédent (mercredi 25)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400" dirty="0">
                <a:cs typeface="Calibri" panose="020F0502020204030204"/>
              </a:rPr>
              <a:t>Correction des activités du mardi 24.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  <a:p>
            <a:r>
              <a:rPr lang="fr-FR" sz="2400" dirty="0">
                <a:cs typeface="Calibri" panose="020F0502020204030204"/>
              </a:rPr>
              <a:t>Travail sur les personnages d’Hôtel Transylvanie.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Vos séances sur </a:t>
            </a:r>
            <a:r>
              <a:rPr lang="fr-FR" dirty="0">
                <a:hlinkClick r:id="rId2"/>
              </a:rPr>
              <a:t>mon blog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6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Today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86400"/>
            <a:ext cx="10515600" cy="1074723"/>
          </a:xfrm>
          <a:noFill/>
        </p:spPr>
        <p:txBody>
          <a:bodyPr/>
          <a:lstStyle/>
          <a:p>
            <a:r>
              <a:rPr lang="fr-FR" dirty="0"/>
              <a:t>Continue to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Hotel</a:t>
            </a:r>
            <a:r>
              <a:rPr lang="fr-FR" dirty="0"/>
              <a:t> </a:t>
            </a:r>
            <a:r>
              <a:rPr lang="fr-FR" dirty="0" err="1"/>
              <a:t>Transylvania</a:t>
            </a:r>
            <a:r>
              <a:rPr lang="fr-FR" dirty="0"/>
              <a:t> </a:t>
            </a:r>
            <a:r>
              <a:rPr lang="fr-FR" dirty="0" err="1"/>
              <a:t>characters</a:t>
            </a:r>
            <a:r>
              <a:rPr lang="fr-FR" dirty="0"/>
              <a:t>!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CEAA3C-EB33-42F9-B58C-27E9E27EEC31}"/>
              </a:ext>
            </a:extLst>
          </p:cNvPr>
          <p:cNvSpPr txBox="1">
            <a:spLocks/>
          </p:cNvSpPr>
          <p:nvPr/>
        </p:nvSpPr>
        <p:spPr>
          <a:xfrm>
            <a:off x="990600" y="1996878"/>
            <a:ext cx="10515600" cy="10747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 (</a:t>
            </a:r>
            <a:r>
              <a:rPr lang="fr-FR" dirty="0" err="1"/>
              <a:t>Wednesday</a:t>
            </a:r>
            <a:r>
              <a:rPr lang="fr-FR" dirty="0"/>
              <a:t> 25).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4F90B-B3DA-456F-8CC4-0BD43615D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2788919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Correction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FC3F64-2AB6-480D-9C29-80BE629B4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-1" b="397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03ED1D-CDD4-40E6-AE0D-6B074ED5A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-1" b="3975"/>
          <a:stretch/>
        </p:blipFill>
        <p:spPr>
          <a:xfrm>
            <a:off x="714677" y="10"/>
            <a:ext cx="7537704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60116D4-A9FE-42FA-8A9B-872E5986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760D71-2CD1-4C58-B120-7E797AE0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5"/>
            <a:ext cx="7957008" cy="5081048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r-FR" sz="1800" dirty="0">
                <a:latin typeface="Comic Sans MS" panose="030F0702030302020204" pitchFamily="66" charset="0"/>
              </a:rPr>
              <a:t>Dracula 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1800" dirty="0">
                <a:latin typeface="Comic Sans MS" panose="030F0702030302020204" pitchFamily="66" charset="0"/>
              </a:rPr>
              <a:t> a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father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u="sng" dirty="0" err="1">
                <a:latin typeface="Comic Sans MS" panose="030F0702030302020204" pitchFamily="66" charset="0"/>
              </a:rPr>
              <a:t>His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Vlad. Dracula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Vlad’s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son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1800" dirty="0" err="1">
                <a:latin typeface="Comic Sans MS" panose="030F0702030302020204" pitchFamily="66" charset="0"/>
              </a:rPr>
              <a:t>Mavis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800" dirty="0">
                <a:latin typeface="Comic Sans MS" panose="030F0702030302020204" pitchFamily="66" charset="0"/>
              </a:rPr>
              <a:t>a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mother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-in-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law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u="sng" dirty="0"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Linda. </a:t>
            </a:r>
            <a:r>
              <a:rPr lang="fr-FR" sz="1800" dirty="0" err="1">
                <a:latin typeface="Comic Sans MS" panose="030F0702030302020204" pitchFamily="66" charset="0"/>
              </a:rPr>
              <a:t>Mavis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Linda’s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daughter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-in-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law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1800" dirty="0">
                <a:latin typeface="Comic Sans MS" panose="030F0702030302020204" pitchFamily="66" charset="0"/>
              </a:rPr>
              <a:t>Linda 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800" dirty="0">
                <a:latin typeface="Comic Sans MS" panose="030F0702030302020204" pitchFamily="66" charset="0"/>
              </a:rPr>
              <a:t>a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son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u="sng" dirty="0" err="1">
                <a:latin typeface="Comic Sans MS" panose="030F0702030302020204" pitchFamily="66" charset="0"/>
              </a:rPr>
              <a:t>His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Jonathan. Linda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Jonathan’s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mother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1800" dirty="0">
                <a:latin typeface="Comic Sans MS" panose="030F0702030302020204" pitchFamily="66" charset="0"/>
              </a:rPr>
              <a:t>Jonathan 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has </a:t>
            </a:r>
            <a:r>
              <a:rPr lang="fr-FR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got</a:t>
            </a:r>
            <a:r>
              <a:rPr lang="fr-FR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fr-FR" sz="1800" dirty="0">
                <a:latin typeface="Comic Sans MS" panose="030F0702030302020204" pitchFamily="66" charset="0"/>
              </a:rPr>
              <a:t>a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wife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u="sng" dirty="0"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Mavis</a:t>
            </a:r>
            <a:r>
              <a:rPr lang="fr-FR" sz="1800" dirty="0">
                <a:latin typeface="Comic Sans MS" panose="030F0702030302020204" pitchFamily="66" charset="0"/>
              </a:rPr>
              <a:t>. Jonathan </a:t>
            </a:r>
            <a:r>
              <a:rPr lang="fr-FR" sz="1800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Mavis’s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husband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6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EBB234D-8D7A-4CA9-B126-2A9C6D9B2D25}"/>
              </a:ext>
            </a:extLst>
          </p:cNvPr>
          <p:cNvSpPr txBox="1"/>
          <p:nvPr/>
        </p:nvSpPr>
        <p:spPr>
          <a:xfrm>
            <a:off x="8795208" y="474345"/>
            <a:ext cx="3101419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HAVE GOT = HAVE</a:t>
            </a:r>
          </a:p>
          <a:p>
            <a:endParaRPr lang="fr-FR" dirty="0"/>
          </a:p>
          <a:p>
            <a:r>
              <a:rPr lang="fr-FR" dirty="0"/>
              <a:t>C’est une manière plus naturelle d’exprimer les liens de parenté ou la possession.</a:t>
            </a:r>
          </a:p>
          <a:p>
            <a:endParaRPr lang="fr-FR" dirty="0"/>
          </a:p>
          <a:p>
            <a:r>
              <a:rPr lang="fr-FR" b="1" dirty="0"/>
              <a:t>Forme affirmative au présent :</a:t>
            </a:r>
          </a:p>
          <a:p>
            <a:r>
              <a:rPr lang="fr-FR" dirty="0"/>
              <a:t>I have </a:t>
            </a:r>
            <a:r>
              <a:rPr lang="fr-FR" dirty="0" err="1"/>
              <a:t>got</a:t>
            </a:r>
            <a:endParaRPr lang="fr-FR" dirty="0"/>
          </a:p>
          <a:p>
            <a:r>
              <a:rPr lang="fr-FR" dirty="0"/>
              <a:t>You have </a:t>
            </a:r>
            <a:r>
              <a:rPr lang="fr-FR" dirty="0" err="1"/>
              <a:t>got</a:t>
            </a:r>
            <a:endParaRPr lang="fr-FR" dirty="0"/>
          </a:p>
          <a:p>
            <a:r>
              <a:rPr lang="fr-FR" dirty="0"/>
              <a:t>He, </a:t>
            </a:r>
            <a:r>
              <a:rPr lang="fr-FR" dirty="0" err="1"/>
              <a:t>she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has </a:t>
            </a:r>
            <a:r>
              <a:rPr lang="fr-FR" dirty="0" err="1"/>
              <a:t>got</a:t>
            </a:r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got</a:t>
            </a:r>
            <a:endParaRPr lang="fr-FR" dirty="0"/>
          </a:p>
          <a:p>
            <a:r>
              <a:rPr lang="fr-FR" dirty="0"/>
              <a:t>You have </a:t>
            </a:r>
            <a:r>
              <a:rPr lang="fr-FR" dirty="0" err="1"/>
              <a:t>got</a:t>
            </a:r>
            <a:endParaRPr lang="fr-FR" dirty="0"/>
          </a:p>
          <a:p>
            <a:r>
              <a:rPr lang="fr-FR" dirty="0" err="1"/>
              <a:t>They</a:t>
            </a:r>
            <a:r>
              <a:rPr lang="fr-FR" dirty="0"/>
              <a:t> have </a:t>
            </a:r>
            <a:r>
              <a:rPr lang="fr-FR" dirty="0" err="1"/>
              <a:t>got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Forme négative :</a:t>
            </a:r>
          </a:p>
          <a:p>
            <a:r>
              <a:rPr lang="fr-FR" dirty="0"/>
              <a:t>I </a:t>
            </a:r>
            <a:r>
              <a:rPr lang="fr-FR" dirty="0" err="1"/>
              <a:t>haven’t</a:t>
            </a:r>
            <a:r>
              <a:rPr lang="fr-FR" dirty="0"/>
              <a:t> </a:t>
            </a:r>
            <a:r>
              <a:rPr lang="fr-FR" dirty="0" err="1"/>
              <a:t>got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keys.</a:t>
            </a:r>
          </a:p>
          <a:p>
            <a:endParaRPr lang="fr-FR" dirty="0"/>
          </a:p>
          <a:p>
            <a:r>
              <a:rPr lang="fr-FR" b="1" dirty="0"/>
              <a:t>Forme interrogative:</a:t>
            </a:r>
          </a:p>
          <a:p>
            <a:r>
              <a:rPr lang="fr-FR" dirty="0"/>
              <a:t>Have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got</a:t>
            </a:r>
            <a:r>
              <a:rPr lang="fr-FR" dirty="0"/>
              <a:t> a </a:t>
            </a:r>
            <a:r>
              <a:rPr lang="fr-FR" dirty="0" err="1"/>
              <a:t>sister</a:t>
            </a:r>
            <a:r>
              <a:rPr lang="fr-FR" dirty="0"/>
              <a:t>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47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FD5E-71EC-4664-A5B2-D409018673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/>
              <a:t>A family portrait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F0CC8-58F6-4F45-A27C-DFCE110F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4921185" cy="39718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1) </a:t>
            </a:r>
            <a:r>
              <a:rPr lang="fr-FR" dirty="0" err="1"/>
              <a:t>Listen</a:t>
            </a:r>
            <a:r>
              <a:rPr lang="fr-FR" dirty="0"/>
              <a:t> to </a:t>
            </a:r>
            <a:r>
              <a:rPr lang="fr-FR" dirty="0" err="1"/>
              <a:t>Frank’s</a:t>
            </a:r>
            <a:r>
              <a:rPr lang="fr-FR" dirty="0"/>
              <a:t> description as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the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2) Write down the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physical</a:t>
            </a:r>
            <a:r>
              <a:rPr lang="fr-FR" dirty="0"/>
              <a:t> description in the </a:t>
            </a:r>
            <a:r>
              <a:rPr lang="fr-FR" dirty="0" err="1"/>
              <a:t>text</a:t>
            </a:r>
            <a:r>
              <a:rPr lang="fr-FR" dirty="0"/>
              <a:t>.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meaning</a:t>
            </a:r>
            <a:r>
              <a:rPr lang="fr-FR" dirty="0"/>
              <a:t>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565D8F-4010-4FE8-8BE2-417C1CA90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00" y="552450"/>
            <a:ext cx="4152900" cy="5753100"/>
          </a:xfrm>
          <a:prstGeom prst="rect">
            <a:avLst/>
          </a:prstGeom>
        </p:spPr>
      </p:pic>
      <p:pic>
        <p:nvPicPr>
          <p:cNvPr id="6" name="6° - Frank">
            <a:hlinkClick r:id="" action="ppaction://media"/>
            <a:extLst>
              <a:ext uri="{FF2B5EF4-FFF2-40B4-BE49-F238E27FC236}">
                <a16:creationId xmlns:a16="http://schemas.microsoft.com/office/drawing/2014/main" id="{4E9BDE5E-DCAA-4353-9011-D27B210C7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95591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7FD5E-71EC-4664-A5B2-D409018673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/>
              <a:t>A family portrait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FF0CC8-58F6-4F45-A27C-DFCE110F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9367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/>
              <a:t>1) </a:t>
            </a:r>
            <a:r>
              <a:rPr lang="fr-FR" dirty="0" err="1"/>
              <a:t>Listen</a:t>
            </a:r>
            <a:r>
              <a:rPr lang="fr-FR" dirty="0"/>
              <a:t> to </a:t>
            </a:r>
            <a:r>
              <a:rPr lang="fr-FR" dirty="0" err="1"/>
              <a:t>Mavis’s</a:t>
            </a:r>
            <a:r>
              <a:rPr lang="fr-FR" dirty="0"/>
              <a:t> description as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read</a:t>
            </a:r>
            <a:r>
              <a:rPr lang="fr-FR" dirty="0"/>
              <a:t> the </a:t>
            </a:r>
            <a:r>
              <a:rPr lang="fr-FR" dirty="0" err="1"/>
              <a:t>text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2) Write down the </a:t>
            </a:r>
            <a:r>
              <a:rPr lang="fr-FR" dirty="0" err="1"/>
              <a:t>words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physical</a:t>
            </a:r>
            <a:r>
              <a:rPr lang="fr-FR" dirty="0"/>
              <a:t> description in the </a:t>
            </a:r>
            <a:r>
              <a:rPr lang="fr-FR" dirty="0" err="1"/>
              <a:t>text</a:t>
            </a:r>
            <a:r>
              <a:rPr lang="fr-FR" dirty="0"/>
              <a:t>. Do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remember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meaning</a:t>
            </a:r>
            <a:r>
              <a:rPr lang="fr-FR" dirty="0"/>
              <a:t>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DD4BDDC-4006-481D-859F-C38C2F20C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0474" y="725958"/>
            <a:ext cx="6671526" cy="4999683"/>
          </a:xfrm>
          <a:prstGeom prst="rect">
            <a:avLst/>
          </a:prstGeom>
        </p:spPr>
      </p:pic>
      <p:pic>
        <p:nvPicPr>
          <p:cNvPr id="8" name="6° - Mavis">
            <a:hlinkClick r:id="" action="ppaction://media"/>
            <a:extLst>
              <a:ext uri="{FF2B5EF4-FFF2-40B4-BE49-F238E27FC236}">
                <a16:creationId xmlns:a16="http://schemas.microsoft.com/office/drawing/2014/main" id="{11AF8257-2293-4BFC-9B7B-012DAD85A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8637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66D18-D16F-410A-BEF1-91255802F0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family</a:t>
            </a:r>
            <a:r>
              <a:rPr lang="fr-FR" dirty="0"/>
              <a:t> portrait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F3840-A199-4D18-AF5E-9FB38FF6E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648"/>
            <a:ext cx="4544505" cy="8514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describes</a:t>
            </a:r>
            <a:r>
              <a:rPr lang="fr-FR" dirty="0"/>
              <a:t> Murray? </a:t>
            </a:r>
          </a:p>
          <a:p>
            <a:pPr marL="0" indent="0" algn="just">
              <a:buNone/>
            </a:pP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describes</a:t>
            </a:r>
            <a:r>
              <a:rPr lang="fr-FR" dirty="0"/>
              <a:t> Dennis?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15F791-5F70-4BCE-AD12-3AEFB71B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8693" y="2386608"/>
            <a:ext cx="3631873" cy="15738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6D4E80-2A09-4B35-9A85-77AA657D7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511" y="4221629"/>
            <a:ext cx="4652238" cy="2271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70E8C7-BFEB-4AF8-9591-C4238E86C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723" y="3358180"/>
            <a:ext cx="2338277" cy="31228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861814-1B84-4931-9B17-D9F985DE3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880" y="3370045"/>
            <a:ext cx="2403757" cy="31228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8F2E81-C9F7-46EB-948B-3900B6BB4D33}"/>
              </a:ext>
            </a:extLst>
          </p:cNvPr>
          <p:cNvSpPr txBox="1"/>
          <p:nvPr/>
        </p:nvSpPr>
        <p:spPr>
          <a:xfrm>
            <a:off x="842880" y="2988848"/>
            <a:ext cx="24037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MURRAY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4DB2C-1959-46C7-B906-0493FF2DA9EB}"/>
              </a:ext>
            </a:extLst>
          </p:cNvPr>
          <p:cNvSpPr txBox="1"/>
          <p:nvPr/>
        </p:nvSpPr>
        <p:spPr>
          <a:xfrm>
            <a:off x="3757722" y="2988848"/>
            <a:ext cx="233827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DENNIS</a:t>
            </a:r>
          </a:p>
        </p:txBody>
      </p:sp>
    </p:spTree>
    <p:extLst>
      <p:ext uri="{BB962C8B-B14F-4D97-AF65-F5344CB8AC3E}">
        <p14:creationId xmlns:p14="http://schemas.microsoft.com/office/powerpoint/2010/main" val="2199081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388</Words>
  <Application>Microsoft Office PowerPoint</Application>
  <PresentationFormat>Grand écran</PresentationFormat>
  <Paragraphs>67</Paragraphs>
  <Slides>13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(mercredi 25)</vt:lpstr>
      <vt:lpstr>Avant de commencer :</vt:lpstr>
      <vt:lpstr>Today</vt:lpstr>
      <vt:lpstr>Correction</vt:lpstr>
      <vt:lpstr>Quelques exemples</vt:lpstr>
      <vt:lpstr>A family portrait</vt:lpstr>
      <vt:lpstr>A family portrait</vt:lpstr>
      <vt:lpstr>A family portrait</vt:lpstr>
      <vt:lpstr>A family portrait – Who’s who?</vt:lpstr>
      <vt:lpstr>Présentation PowerPoint</vt:lpstr>
      <vt:lpstr>Présentation PowerPoint</vt:lpstr>
      <vt:lpstr>That’s all for today!  See you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2020-03-26T11:03:47Z</dcterms:created>
  <dcterms:modified xsi:type="dcterms:W3CDTF">2020-03-26T11:27:07Z</dcterms:modified>
</cp:coreProperties>
</file>