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75" r:id="rId6"/>
    <p:sldId id="267" r:id="rId7"/>
    <p:sldId id="261" r:id="rId8"/>
    <p:sldId id="271" r:id="rId9"/>
    <p:sldId id="273" r:id="rId10"/>
    <p:sldId id="274" r:id="rId11"/>
    <p:sldId id="26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D8FBE-C412-4269-BFF0-9B7A411275B7}" v="16" dt="2020-03-23T18:14:57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448D8FBE-C412-4269-BFF0-9B7A411275B7}"/>
    <pc:docChg chg="undo custSel addSld delSld modSld">
      <pc:chgData name="Camille FABRE" userId="61a62dbaa4ae00dc" providerId="LiveId" clId="{448D8FBE-C412-4269-BFF0-9B7A411275B7}" dt="2020-03-23T18:16:36.098" v="510" actId="478"/>
      <pc:docMkLst>
        <pc:docMk/>
      </pc:docMkLst>
      <pc:sldChg chg="del">
        <pc:chgData name="Camille FABRE" userId="61a62dbaa4ae00dc" providerId="LiveId" clId="{448D8FBE-C412-4269-BFF0-9B7A411275B7}" dt="2020-03-23T18:06:05.128" v="1" actId="47"/>
        <pc:sldMkLst>
          <pc:docMk/>
          <pc:sldMk cId="3784089036" sldId="256"/>
        </pc:sldMkLst>
      </pc:sldChg>
      <pc:sldChg chg="modSp add">
        <pc:chgData name="Camille FABRE" userId="61a62dbaa4ae00dc" providerId="LiveId" clId="{448D8FBE-C412-4269-BFF0-9B7A411275B7}" dt="2020-03-23T18:06:11.524" v="19" actId="20577"/>
        <pc:sldMkLst>
          <pc:docMk/>
          <pc:sldMk cId="325501573" sldId="257"/>
        </pc:sldMkLst>
        <pc:spChg chg="mod">
          <ac:chgData name="Camille FABRE" userId="61a62dbaa4ae00dc" providerId="LiveId" clId="{448D8FBE-C412-4269-BFF0-9B7A411275B7}" dt="2020-03-23T18:06:11.524" v="19" actId="20577"/>
          <ac:spMkLst>
            <pc:docMk/>
            <pc:sldMk cId="325501573" sldId="257"/>
            <ac:spMk id="3" creationId="{00000000-0000-0000-0000-000000000000}"/>
          </ac:spMkLst>
        </pc:spChg>
      </pc:sldChg>
      <pc:sldChg chg="addSp modSp add">
        <pc:chgData name="Camille FABRE" userId="61a62dbaa4ae00dc" providerId="LiveId" clId="{448D8FBE-C412-4269-BFF0-9B7A411275B7}" dt="2020-03-23T18:11:29.529" v="348" actId="1076"/>
        <pc:sldMkLst>
          <pc:docMk/>
          <pc:sldMk cId="1419631299" sldId="258"/>
        </pc:sldMkLst>
        <pc:spChg chg="mod">
          <ac:chgData name="Camille FABRE" userId="61a62dbaa4ae00dc" providerId="LiveId" clId="{448D8FBE-C412-4269-BFF0-9B7A411275B7}" dt="2020-03-23T18:08:01.810" v="333" actId="207"/>
          <ac:spMkLst>
            <pc:docMk/>
            <pc:sldMk cId="1419631299" sldId="258"/>
            <ac:spMk id="3" creationId="{43A0BAD9-CF2A-44DF-9A5B-AA2C4B42BA1C}"/>
          </ac:spMkLst>
        </pc:spChg>
        <pc:picChg chg="add mod">
          <ac:chgData name="Camille FABRE" userId="61a62dbaa4ae00dc" providerId="LiveId" clId="{448D8FBE-C412-4269-BFF0-9B7A411275B7}" dt="2020-03-23T18:11:29.529" v="348" actId="1076"/>
          <ac:picMkLst>
            <pc:docMk/>
            <pc:sldMk cId="1419631299" sldId="258"/>
            <ac:picMk id="4" creationId="{F9DBDA1F-EBD1-41EC-A835-CB9AE9967F1E}"/>
          </ac:picMkLst>
        </pc:picChg>
      </pc:sldChg>
      <pc:sldChg chg="add del">
        <pc:chgData name="Camille FABRE" userId="61a62dbaa4ae00dc" providerId="LiveId" clId="{448D8FBE-C412-4269-BFF0-9B7A411275B7}" dt="2020-03-23T18:11:11.047" v="345" actId="47"/>
        <pc:sldMkLst>
          <pc:docMk/>
          <pc:sldMk cId="3984126726" sldId="259"/>
        </pc:sldMkLst>
      </pc:sldChg>
      <pc:sldChg chg="delSp modSp add">
        <pc:chgData name="Camille FABRE" userId="61a62dbaa4ae00dc" providerId="LiveId" clId="{448D8FBE-C412-4269-BFF0-9B7A411275B7}" dt="2020-03-23T18:16:36.098" v="510" actId="478"/>
        <pc:sldMkLst>
          <pc:docMk/>
          <pc:sldMk cId="911880771" sldId="260"/>
        </pc:sldMkLst>
        <pc:spChg chg="mod">
          <ac:chgData name="Camille FABRE" userId="61a62dbaa4ae00dc" providerId="LiveId" clId="{448D8FBE-C412-4269-BFF0-9B7A411275B7}" dt="2020-03-23T18:16:33.442" v="509" actId="20577"/>
          <ac:spMkLst>
            <pc:docMk/>
            <pc:sldMk cId="911880771" sldId="260"/>
            <ac:spMk id="2" creationId="{5C04E756-CD26-409F-B02C-1E85C77E8072}"/>
          </ac:spMkLst>
        </pc:spChg>
        <pc:spChg chg="del">
          <ac:chgData name="Camille FABRE" userId="61a62dbaa4ae00dc" providerId="LiveId" clId="{448D8FBE-C412-4269-BFF0-9B7A411275B7}" dt="2020-03-23T18:16:36.098" v="510" actId="478"/>
          <ac:spMkLst>
            <pc:docMk/>
            <pc:sldMk cId="911880771" sldId="260"/>
            <ac:spMk id="3" creationId="{C09B7860-C931-402C-94DC-5D00F07CE15F}"/>
          </ac:spMkLst>
        </pc:spChg>
      </pc:sldChg>
      <pc:sldChg chg="addSp delSp add del">
        <pc:chgData name="Camille FABRE" userId="61a62dbaa4ae00dc" providerId="LiveId" clId="{448D8FBE-C412-4269-BFF0-9B7A411275B7}" dt="2020-03-23T18:09:15.045" v="340" actId="47"/>
        <pc:sldMkLst>
          <pc:docMk/>
          <pc:sldMk cId="554824149" sldId="261"/>
        </pc:sldMkLst>
        <pc:spChg chg="del">
          <ac:chgData name="Camille FABRE" userId="61a62dbaa4ae00dc" providerId="LiveId" clId="{448D8FBE-C412-4269-BFF0-9B7A411275B7}" dt="2020-03-23T18:08:46.579" v="336" actId="478"/>
          <ac:spMkLst>
            <pc:docMk/>
            <pc:sldMk cId="554824149" sldId="261"/>
            <ac:spMk id="2" creationId="{82E4712E-2D43-4655-BD5F-6E42CDE4E3E4}"/>
          </ac:spMkLst>
        </pc:spChg>
        <pc:spChg chg="add del">
          <ac:chgData name="Camille FABRE" userId="61a62dbaa4ae00dc" providerId="LiveId" clId="{448D8FBE-C412-4269-BFF0-9B7A411275B7}" dt="2020-03-23T18:08:48.900" v="338"/>
          <ac:spMkLst>
            <pc:docMk/>
            <pc:sldMk cId="554824149" sldId="261"/>
            <ac:spMk id="4" creationId="{FC508F5E-60EA-44C1-AEA6-8664EF07743C}"/>
          </ac:spMkLst>
        </pc:spChg>
      </pc:sldChg>
      <pc:sldChg chg="modSp add">
        <pc:chgData name="Camille FABRE" userId="61a62dbaa4ae00dc" providerId="LiveId" clId="{448D8FBE-C412-4269-BFF0-9B7A411275B7}" dt="2020-03-23T18:12:26.845" v="388" actId="27636"/>
        <pc:sldMkLst>
          <pc:docMk/>
          <pc:sldMk cId="4119224131" sldId="261"/>
        </pc:sldMkLst>
        <pc:spChg chg="mod">
          <ac:chgData name="Camille FABRE" userId="61a62dbaa4ae00dc" providerId="LiveId" clId="{448D8FBE-C412-4269-BFF0-9B7A411275B7}" dt="2020-03-23T18:12:26.845" v="388" actId="27636"/>
          <ac:spMkLst>
            <pc:docMk/>
            <pc:sldMk cId="4119224131" sldId="261"/>
            <ac:spMk id="2" creationId="{69E0C2AA-7680-4EA2-B9E4-F9AE44D2C2D4}"/>
          </ac:spMkLst>
        </pc:spChg>
      </pc:sldChg>
      <pc:sldChg chg="modSp add">
        <pc:chgData name="Camille FABRE" userId="61a62dbaa4ae00dc" providerId="LiveId" clId="{448D8FBE-C412-4269-BFF0-9B7A411275B7}" dt="2020-03-23T18:09:49.831" v="344" actId="20577"/>
        <pc:sldMkLst>
          <pc:docMk/>
          <pc:sldMk cId="3851042125" sldId="262"/>
        </pc:sldMkLst>
        <pc:spChg chg="mod">
          <ac:chgData name="Camille FABRE" userId="61a62dbaa4ae00dc" providerId="LiveId" clId="{448D8FBE-C412-4269-BFF0-9B7A411275B7}" dt="2020-03-23T18:09:49.831" v="344" actId="20577"/>
          <ac:spMkLst>
            <pc:docMk/>
            <pc:sldMk cId="3851042125" sldId="262"/>
            <ac:spMk id="3" creationId="{C086430D-A3C8-4E8B-8907-7859595E9285}"/>
          </ac:spMkLst>
        </pc:spChg>
      </pc:sldChg>
      <pc:sldChg chg="add">
        <pc:chgData name="Camille FABRE" userId="61a62dbaa4ae00dc" providerId="LiveId" clId="{448D8FBE-C412-4269-BFF0-9B7A411275B7}" dt="2020-03-23T18:14:11.023" v="401"/>
        <pc:sldMkLst>
          <pc:docMk/>
          <pc:sldMk cId="2224264108" sldId="263"/>
        </pc:sldMkLst>
      </pc:sldChg>
      <pc:sldChg chg="add">
        <pc:chgData name="Camille FABRE" userId="61a62dbaa4ae00dc" providerId="LiveId" clId="{448D8FBE-C412-4269-BFF0-9B7A411275B7}" dt="2020-03-23T18:14:11.023" v="401"/>
        <pc:sldMkLst>
          <pc:docMk/>
          <pc:sldMk cId="2073983533" sldId="267"/>
        </pc:sldMkLst>
      </pc:sldChg>
      <pc:sldChg chg="add">
        <pc:chgData name="Camille FABRE" userId="61a62dbaa4ae00dc" providerId="LiveId" clId="{448D8FBE-C412-4269-BFF0-9B7A411275B7}" dt="2020-03-23T18:13:11.293" v="389"/>
        <pc:sldMkLst>
          <pc:docMk/>
          <pc:sldMk cId="2374210380" sldId="271"/>
        </pc:sldMkLst>
      </pc:sldChg>
      <pc:sldChg chg="add">
        <pc:chgData name="Camille FABRE" userId="61a62dbaa4ae00dc" providerId="LiveId" clId="{448D8FBE-C412-4269-BFF0-9B7A411275B7}" dt="2020-03-23T18:13:11.293" v="389"/>
        <pc:sldMkLst>
          <pc:docMk/>
          <pc:sldMk cId="3906514092" sldId="273"/>
        </pc:sldMkLst>
      </pc:sldChg>
      <pc:sldChg chg="modSp add">
        <pc:chgData name="Camille FABRE" userId="61a62dbaa4ae00dc" providerId="LiveId" clId="{448D8FBE-C412-4269-BFF0-9B7A411275B7}" dt="2020-03-23T18:16:18.662" v="486" actId="123"/>
        <pc:sldMkLst>
          <pc:docMk/>
          <pc:sldMk cId="3175366404" sldId="274"/>
        </pc:sldMkLst>
        <pc:spChg chg="mod">
          <ac:chgData name="Camille FABRE" userId="61a62dbaa4ae00dc" providerId="LiveId" clId="{448D8FBE-C412-4269-BFF0-9B7A411275B7}" dt="2020-03-23T18:16:18.662" v="486" actId="123"/>
          <ac:spMkLst>
            <pc:docMk/>
            <pc:sldMk cId="3175366404" sldId="274"/>
            <ac:spMk id="3" creationId="{4D254133-2EEC-439D-9159-E0EB485A6B6E}"/>
          </ac:spMkLst>
        </pc:spChg>
      </pc:sldChg>
      <pc:sldChg chg="modSp add del">
        <pc:chgData name="Camille FABRE" userId="61a62dbaa4ae00dc" providerId="LiveId" clId="{448D8FBE-C412-4269-BFF0-9B7A411275B7}" dt="2020-03-23T18:14:13.255" v="402" actId="47"/>
        <pc:sldMkLst>
          <pc:docMk/>
          <pc:sldMk cId="2132074446" sldId="275"/>
        </pc:sldMkLst>
        <pc:spChg chg="mod">
          <ac:chgData name="Camille FABRE" userId="61a62dbaa4ae00dc" providerId="LiveId" clId="{448D8FBE-C412-4269-BFF0-9B7A411275B7}" dt="2020-03-23T18:13:51.131" v="400" actId="20577"/>
          <ac:spMkLst>
            <pc:docMk/>
            <pc:sldMk cId="2132074446" sldId="275"/>
            <ac:spMk id="2" creationId="{4C56E56E-B26D-4D63-9E47-2647B28C53BD}"/>
          </ac:spMkLst>
        </pc:spChg>
      </pc:sldChg>
      <pc:sldChg chg="addSp delSp modSp add setBg">
        <pc:chgData name="Camille FABRE" userId="61a62dbaa4ae00dc" providerId="LiveId" clId="{448D8FBE-C412-4269-BFF0-9B7A411275B7}" dt="2020-03-23T18:15:12.553" v="416" actId="27957"/>
        <pc:sldMkLst>
          <pc:docMk/>
          <pc:sldMk cId="3677499253" sldId="275"/>
        </pc:sldMkLst>
        <pc:spChg chg="del">
          <ac:chgData name="Camille FABRE" userId="61a62dbaa4ae00dc" providerId="LiveId" clId="{448D8FBE-C412-4269-BFF0-9B7A411275B7}" dt="2020-03-23T18:14:38.004" v="405" actId="478"/>
          <ac:spMkLst>
            <pc:docMk/>
            <pc:sldMk cId="3677499253" sldId="275"/>
            <ac:spMk id="2" creationId="{135F064D-9788-472B-8E38-575F747DD7F7}"/>
          </ac:spMkLst>
        </pc:spChg>
        <pc:spChg chg="del">
          <ac:chgData name="Camille FABRE" userId="61a62dbaa4ae00dc" providerId="LiveId" clId="{448D8FBE-C412-4269-BFF0-9B7A411275B7}" dt="2020-03-23T18:14:36.505" v="404" actId="478"/>
          <ac:spMkLst>
            <pc:docMk/>
            <pc:sldMk cId="3677499253" sldId="275"/>
            <ac:spMk id="3" creationId="{33BB7AF3-A256-4254-B282-914A94018FC5}"/>
          </ac:spMkLst>
        </pc:spChg>
        <pc:spChg chg="add del mod">
          <ac:chgData name="Camille FABRE" userId="61a62dbaa4ae00dc" providerId="LiveId" clId="{448D8FBE-C412-4269-BFF0-9B7A411275B7}" dt="2020-03-23T18:14:39.282" v="406" actId="478"/>
          <ac:spMkLst>
            <pc:docMk/>
            <pc:sldMk cId="3677499253" sldId="275"/>
            <ac:spMk id="5" creationId="{D5CE519D-C259-48D4-9EDB-60E22DB4C1DC}"/>
          </ac:spMkLst>
        </pc:spChg>
        <pc:spChg chg="add del mod">
          <ac:chgData name="Camille FABRE" userId="61a62dbaa4ae00dc" providerId="LiveId" clId="{448D8FBE-C412-4269-BFF0-9B7A411275B7}" dt="2020-03-23T18:14:40.266" v="407" actId="478"/>
          <ac:spMkLst>
            <pc:docMk/>
            <pc:sldMk cId="3677499253" sldId="275"/>
            <ac:spMk id="7" creationId="{DC65BDB2-4FC1-4A33-BFCB-0ABFC2A8A2E1}"/>
          </ac:spMkLst>
        </pc:spChg>
        <pc:spChg chg="add del">
          <ac:chgData name="Camille FABRE" userId="61a62dbaa4ae00dc" providerId="LiveId" clId="{448D8FBE-C412-4269-BFF0-9B7A411275B7}" dt="2020-03-23T18:15:12.553" v="416" actId="27957"/>
          <ac:spMkLst>
            <pc:docMk/>
            <pc:sldMk cId="3677499253" sldId="275"/>
            <ac:spMk id="15" creationId="{50725273-DCAA-4B02-B7B1-506DE8E04CC2}"/>
          </ac:spMkLst>
        </pc:spChg>
        <pc:picChg chg="mod">
          <ac:chgData name="Camille FABRE" userId="61a62dbaa4ae00dc" providerId="LiveId" clId="{448D8FBE-C412-4269-BFF0-9B7A411275B7}" dt="2020-03-23T18:14:57.320" v="410" actId="1076"/>
          <ac:picMkLst>
            <pc:docMk/>
            <pc:sldMk cId="3677499253" sldId="275"/>
            <ac:picMk id="2050" creationId="{A2423D76-510C-4EBB-A2CB-42049AFC5682}"/>
          </ac:picMkLst>
        </pc:picChg>
        <pc:inkChg chg="mod">
          <ac:chgData name="Camille FABRE" userId="61a62dbaa4ae00dc" providerId="LiveId" clId="{448D8FBE-C412-4269-BFF0-9B7A411275B7}" dt="2020-03-23T18:15:00.402" v="411" actId="1076"/>
          <ac:inkMkLst>
            <pc:docMk/>
            <pc:sldMk cId="3677499253" sldId="275"/>
            <ac:inkMk id="9" creationId="{F575799E-24B2-4F29-BB6B-C5EDD65342D5}"/>
          </ac:inkMkLst>
        </pc:inkChg>
        <pc:inkChg chg="mod">
          <ac:chgData name="Camille FABRE" userId="61a62dbaa4ae00dc" providerId="LiveId" clId="{448D8FBE-C412-4269-BFF0-9B7A411275B7}" dt="2020-03-23T18:15:06.254" v="413" actId="1076"/>
          <ac:inkMkLst>
            <pc:docMk/>
            <pc:sldMk cId="3677499253" sldId="275"/>
            <ac:inkMk id="10" creationId="{89D5AB95-4994-414C-A040-9F5C15E90AAD}"/>
          </ac:inkMkLst>
        </pc:inkChg>
        <pc:inkChg chg="mod">
          <ac:chgData name="Camille FABRE" userId="61a62dbaa4ae00dc" providerId="LiveId" clId="{448D8FBE-C412-4269-BFF0-9B7A411275B7}" dt="2020-03-23T18:15:02.578" v="412" actId="1076"/>
          <ac:inkMkLst>
            <pc:docMk/>
            <pc:sldMk cId="3677499253" sldId="275"/>
            <ac:inkMk id="11" creationId="{4A4B4B54-C1DD-4E25-9B08-6BDDE914CA19}"/>
          </ac:inkMkLst>
        </pc:inkChg>
        <pc:inkChg chg="add del mod">
          <ac:chgData name="Camille FABRE" userId="61a62dbaa4ae00dc" providerId="LiveId" clId="{448D8FBE-C412-4269-BFF0-9B7A411275B7}" dt="2020-03-23T18:15:12.553" v="416" actId="27957"/>
          <ac:inkMkLst>
            <pc:docMk/>
            <pc:sldMk cId="3677499253" sldId="275"/>
            <ac:inkMk id="12" creationId="{5E89862C-6AA7-4FE0-A89C-BC07E969B51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0T16:06:50.58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1923 454,'0'-3,"0"-1,-1 0,0 0,0 1,0-1,-1 0,1 1,-1-1,1 1,-1 0,-1-1,-28-38,20 28,-16-20,-2 1,-1 1,-1 2,-1 1,-2 1,-31-18,38 29,-2 0,1 3,-2 0,0 2,0 1,-1 1,-1 2,1 1,-18-1,14 5,0 1,-1 2,1 1,0 2,0 2,0 1,0 1,1 2,0 2,-23 10,12 0,1 1,1 2,2 2,0 2,2 1,1 2,-16 18,4 2,2 3,2 1,3 2,-4 11,-12 26,5 3,-12 34,39-70,2 2,3 1,-4 28,14-42,3 0,2 1,2 0,1 44,5-61,1 1,2-1,1 1,2-1,1-1,2 0,6 13,-5-19,1-2,2 0,0 0,1-1,2-1,0-1,2 0,0-1,13 10,-2-5,1-2,1-1,1-1,1-2,1-2,1-1,0-1,1-2,0-2,1-1,1-2,-1-2,11-1,-5-1,0-3,0-2,0-2,0-2,0-1,-1-3,1-1,-2-2,0-2,0-2,28-15,-8-2,-1-2,-1-3,-2-2,-2-3,-2-2,-2-3,-2-2,-2-2,8-15,-26 26,-2-1,-2-2,-2 0,-2-1,-2-2,-2 0,-1-1,-3 0,-2-1,-2-1,-2 0,-3 0,-1-1,-3 1,-1-1,-3 1,-3-1,-1 1,-2 1,-3-1,-1 2,-3 0,-2 0,-1 2,-3 0,-24-36,17 38,-2 1,-1 1,-28-25,-11-2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0T16:06:52.521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1612 441,'-1'-3,"0"0,0 1,0-1,-1 0,1 0,-1 0,1 1,-1-1,0 1,0-1,-2-1,-3-5,-18-23,-1 1,-2 1,-1 2,-1 0,-1 2,-2 2,0 1,-24-12,16 13,-2 1,0 2,-1 2,0 1,-2 3,0 2,-16-1,24 7,0 2,0 2,0 1,-1 2,2 2,-1 1,0 2,1 1,0 3,1 0,0 3,1 0,-30 19,39-19,1 2,0 1,1 1,1 1,0 0,2 2,0 1,2 1,0 0,1 1,2 1,0 1,2 0,1 1,1 1,1 0,-6 27,7-5,2 1,1 0,4 1,1-1,3 1,2 0,6 32,6 2,3-1,3-1,5-1,7 11,-12-39,2-2,3 0,1-2,3-1,10 10,-24-38,1-1,0-1,2-1,0 0,1-1,1-2,0 0,2-1,-1-1,2-1,0-1,14 5,-11-8,1-2,0 0,1-1,0-2,-1-1,1-2,0 0,0-2,0-1,0-2,-1 0,1-2,-1-1,0-2,3-1,0-2,-1-1,-1-2,0-1,-1-1,-1-1,0-1,-2-2,0-1,-2 0,0-2,5-8,3-9,-2-2,-1-1,-3-1,-1-1,-3-1,-1-1,-3-1,6-29,-8 14,-2-1,-3-1,-3 0,-3 0,-2 0,-6-32,0 51,-2-1,-11-37,-1 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0T16:06:54.25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1363 210,'0'-2,"0"0,-1 1,1-1,-1 0,1 0,-1 0,0 0,0 1,0-1,0 0,0 1,0-1,0 1,-2-2,-20-19,20 20,-20-17,-1 2,-1 0,-1 2,-1 1,0 0,0 2,-1 2,-1 0,1 2,-2 1,1 1,-1 2,0 1,0 1,0 1,0 2,0 1,0 2,1 0,-1 2,1 2,0 0,1 2,-7 4,-5 5,2 1,0 3,1 1,1 1,1 2,2 1,1 2,1 2,1 0,2 2,2 1,-10 19,11-15,3 2,1 1,2 1,2 0,2 1,1 1,3 0,2 1,2 0,1 0,2 34,5-17,2 0,3 0,3-1,3 0,2 0,3-1,3-1,2-1,3-1,2-1,3-2,2 0,-15-29,1 0,2-2,0 0,1-1,2-1,0-1,1-1,8 4,-13-12,0-1,0 0,1-2,1 0,0-1,0-1,0-1,1-1,0-1,0-1,0-1,1 0,10-3,0-1,0-1,0-2,-1-1,0-1,0-2,0-2,-1 0,-1-2,25-15,-10 2,-1-1,-2-2,-1-2,-1-2,-2-2,23-26,-31 26,-1 0,-2-2,-2-1,-1-2,-2 0,4-14,-3 0,-3 0,-2-2,-3 0,6-44,-9 15,-4 0,-4 0,-3 0,-4 0,-4 0,-16-74,5 71,-3 2,-4 0,-13-19,4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0T16:06:56.00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1875 387,'-9'-8,"-1"1,0 0,0 1,0 0,-10-4,-17-10,-51-30,-2 3,-1 4,-3 5,-1 4,-2 3,-69-10,118 31,-1 3,1 1,-2 3,1 2,0 2,-26 4,48-1,-1 1,2 1,-1 1,1 1,0 1,0 2,1 0,1 2,0 1,0 0,2 2,-10 9,3 1,2 2,1 1,1 2,1 0,2 1,1 1,2 1,1 1,-6 19,2 2,2 2,3 0,3 1,1 1,-2 47,11-50,1 0,3 0,3 0,2 0,3 0,2-1,2 0,3-1,8 15,-9-32,2-2,2 0,1 0,2-2,1-1,9 9,-11-18,1-1,1 0,1-2,0-1,2 0,1-2,0-1,11 4,-16-10,0-1,1-1,1-2,-1 0,1-1,1-1,-1-1,23 1,-15-5,0 0,0-2,1-1,-1-1,-1-2,14-5,12-7,0-3,-2-2,0-2,-2-2,-1-3,46-35,-33 17,-1-3,-3-2,-2-3,-2-2,-4-3,28-42,-41 47,-3-2,-2-1,-3-2,-2-2,-3 0,-3-1,13-66,-17 32,-4-2,-4 0,-5-1,-4 1,-7-39,-3 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15:34:05.597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1 255,'31'2,"-1"1,1 2,10 3,30 4,97 7,112-5,173-15,-386 0,1106-68,-642 1,-202 22,507-29,-574 67,0 12,52 15,463 69,-704-79,319 29,1-17,39-18,94-38,-191 8,459 3,-356 26,833-4,-898-10,73-1,-329 13,731-8,164 6,-692 17,203 39,-335-35,14-8,188-5,-219-13,-1-7,31-13,2 1,56 4,95 10,146 2,218-2,-448 12,728 7,221-8,-469-5,-154 8,810-4,-561-32,95 18,-630 18,870-26,105 10,-843 16,-378-2,958 20,1017 27,-1545-54,118 28,55 8,-457-24,109 0,-310-5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15:34:11.29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1 818,'24'-1,"0"-2,-1 0,1-2,2-2,23-3,119-17,110-2,172 8,-158 9,1497-26,-485 22,-1056 9,714-28,-55 1,120 18,-844 14,527-10,-84-22,-362 16,66-3,1305-61,-427 76,-1066 9,576 8,-1-33,1099-38,-707 48,-436-18,-386 13,304-23,19 0,-14 3,292-12,-612 39,594-17,-326 11,522-7,310 13,-191 19,40 0,-107-17,-1 57,-345-13,1-35,-365-2,75 13,-352-6,-18 0,-89-5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15:34:16.30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0 834,'31'-1,"-2"-3,1 0,22-7,21-3,227-24,77 9,305 7,-324 13,-157 2,1301-24,-510 44,-403-2,20-23,0-22,82-3,812 11,-155 4,1525-1,-2266 40,-55 0,-1-29,278-60,259-15,-192 54,-56 2,416-42,644 7,-1128 54,6 0,192-19,223 13,-358 15,425-5,-835 9,60 4,314-3,862-22,-1360 21,346-3,-569-2,-1-3,0-4,-1-4,60-18,-103 24,0 2,11 0,-15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6%C2%B04-S%C3%A9ances-en-lig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join/N37HSZF72" TargetMode="External"/><Relationship Id="rId4" Type="http://schemas.openxmlformats.org/officeDocument/2006/relationships/hyperlink" Target="https://quizlet.com/_87ogs3?x=1jqt&amp;i=1bckl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chef.bbci.co.uk/news/976/cpsprodpb/38E4/production/_110446541_royal_family_tree_english_976_updated-nc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English class</a:t>
            </a:r>
            <a:br>
              <a:rPr lang="de-DE" dirty="0">
                <a:cs typeface="Calibri Light"/>
              </a:rPr>
            </a:b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Monday, March 23rd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0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8D8A-B8A6-41D2-8C1D-3A2DFAA9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ton tour.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254133-2EEC-439D-9159-E0EB485A6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/>
              <a:t>Pour le mercredi 25 mars, crée un arbre généalogique en prenant comme point de référence Kate Middleton (sur ton cahier ou sur un document Word).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Il faut au moins retrouver :</a:t>
            </a:r>
          </a:p>
          <a:p>
            <a:pPr algn="just">
              <a:buFontTx/>
              <a:buChar char="-"/>
            </a:pPr>
            <a:r>
              <a:rPr lang="fr-FR" dirty="0"/>
              <a:t>Ses parents</a:t>
            </a:r>
          </a:p>
          <a:p>
            <a:pPr algn="just">
              <a:buFontTx/>
              <a:buChar char="-"/>
            </a:pPr>
            <a:r>
              <a:rPr lang="fr-FR" dirty="0"/>
              <a:t>Ses beaux-parents</a:t>
            </a:r>
          </a:p>
          <a:p>
            <a:pPr algn="just">
              <a:buFontTx/>
              <a:buChar char="-"/>
            </a:pPr>
            <a:r>
              <a:rPr lang="fr-FR" dirty="0"/>
              <a:t>Ses grands-parents par alliance</a:t>
            </a:r>
          </a:p>
          <a:p>
            <a:pPr algn="just">
              <a:buFontTx/>
              <a:buChar char="-"/>
            </a:pPr>
            <a:r>
              <a:rPr lang="fr-FR" dirty="0"/>
              <a:t>Son frère et sa </a:t>
            </a:r>
            <a:r>
              <a:rPr lang="fr-FR" dirty="0" err="1"/>
              <a:t>soeur</a:t>
            </a:r>
            <a:endParaRPr lang="fr-FR" dirty="0"/>
          </a:p>
          <a:p>
            <a:pPr algn="just">
              <a:buFontTx/>
              <a:buChar char="-"/>
            </a:pPr>
            <a:r>
              <a:rPr lang="fr-FR" dirty="0"/>
              <a:t>Son beau-frère, sa belle-sœur, son neveu</a:t>
            </a:r>
          </a:p>
          <a:p>
            <a:pPr algn="just">
              <a:buFontTx/>
              <a:buChar char="-"/>
            </a:pPr>
            <a:r>
              <a:rPr lang="fr-FR" dirty="0"/>
              <a:t>Son mari et ses enfants</a:t>
            </a:r>
          </a:p>
          <a:p>
            <a:pPr algn="just">
              <a:buFontTx/>
              <a:buChar char="-"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36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4E756-CD26-409F-B02C-1E85C77E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Bye,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time!</a:t>
            </a:r>
          </a:p>
        </p:txBody>
      </p:sp>
    </p:spTree>
    <p:extLst>
      <p:ext uri="{BB962C8B-B14F-4D97-AF65-F5344CB8AC3E}">
        <p14:creationId xmlns:p14="http://schemas.microsoft.com/office/powerpoint/2010/main" val="91188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A528-6AF3-4043-8033-2E4FCE97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Résumé des </a:t>
            </a:r>
            <a:r>
              <a:rPr lang="en-US" dirty="0" err="1"/>
              <a:t>épisodes</a:t>
            </a:r>
            <a:r>
              <a:rPr lang="en-US" dirty="0"/>
              <a:t> </a:t>
            </a:r>
            <a:r>
              <a:rPr lang="en-US" dirty="0" err="1"/>
              <a:t>précédents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BAD9-CF2A-44DF-9A5B-AA2C4B42B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Correction de </a:t>
            </a:r>
            <a:r>
              <a:rPr lang="en-US" dirty="0" err="1"/>
              <a:t>l’exercice</a:t>
            </a:r>
            <a:r>
              <a:rPr lang="en-US" dirty="0"/>
              <a:t> sur le </a:t>
            </a:r>
            <a:r>
              <a:rPr lang="en-US" dirty="0" err="1"/>
              <a:t>génitif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Révision</a:t>
            </a:r>
            <a:r>
              <a:rPr lang="en-US" dirty="0"/>
              <a:t> de la </a:t>
            </a:r>
            <a:r>
              <a:rPr lang="en-US" dirty="0" err="1"/>
              <a:t>prononciation</a:t>
            </a:r>
            <a:r>
              <a:rPr lang="en-US" dirty="0"/>
              <a:t> du </a:t>
            </a:r>
            <a:r>
              <a:rPr lang="en-US" dirty="0" err="1"/>
              <a:t>génitif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Travail sur </a:t>
            </a:r>
            <a:r>
              <a:rPr lang="en-US" dirty="0" err="1"/>
              <a:t>l’arbre</a:t>
            </a:r>
            <a:r>
              <a:rPr lang="en-US" dirty="0"/>
              <a:t> </a:t>
            </a:r>
            <a:r>
              <a:rPr lang="en-US" dirty="0" err="1"/>
              <a:t>généalogique</a:t>
            </a:r>
            <a:r>
              <a:rPr lang="en-US" dirty="0"/>
              <a:t> de la </a:t>
            </a:r>
            <a:r>
              <a:rPr lang="en-US" dirty="0" err="1"/>
              <a:t>famille</a:t>
            </a:r>
            <a:r>
              <a:rPr lang="en-US" dirty="0"/>
              <a:t> </a:t>
            </a:r>
            <a:r>
              <a:rPr lang="en-US" dirty="0" err="1"/>
              <a:t>royale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err="1"/>
              <a:t>d’énigmes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le document </a:t>
            </a:r>
            <a:r>
              <a:rPr lang="en-US" dirty="0" err="1">
                <a:solidFill>
                  <a:srgbClr val="FF0000"/>
                </a:solidFill>
              </a:rPr>
              <a:t>n’est</a:t>
            </a:r>
            <a:r>
              <a:rPr lang="en-US" dirty="0">
                <a:solidFill>
                  <a:srgbClr val="FF0000"/>
                </a:solidFill>
              </a:rPr>
              <a:t> pas encore </a:t>
            </a:r>
            <a:r>
              <a:rPr lang="en-US" dirty="0" err="1">
                <a:solidFill>
                  <a:srgbClr val="FF0000"/>
                </a:solidFill>
              </a:rPr>
              <a:t>complet</a:t>
            </a:r>
            <a:r>
              <a:rPr lang="en-US" dirty="0">
                <a:solidFill>
                  <a:srgbClr val="FF0000"/>
                </a:solidFill>
              </a:rPr>
              <a:t>, je </a:t>
            </a:r>
            <a:r>
              <a:rPr lang="en-US" dirty="0" err="1">
                <a:solidFill>
                  <a:srgbClr val="FF0000"/>
                </a:solidFill>
              </a:rPr>
              <a:t>retournerai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vous</a:t>
            </a:r>
            <a:r>
              <a:rPr lang="en-US" dirty="0">
                <a:solidFill>
                  <a:srgbClr val="FF0000"/>
                </a:solidFill>
              </a:rPr>
              <a:t> faire la correction </a:t>
            </a:r>
            <a:r>
              <a:rPr lang="en-US" dirty="0" err="1">
                <a:solidFill>
                  <a:srgbClr val="FF0000"/>
                </a:solidFill>
              </a:rPr>
              <a:t>directement</a:t>
            </a:r>
            <a:r>
              <a:rPr lang="en-US" dirty="0">
                <a:solidFill>
                  <a:srgbClr val="FF0000"/>
                </a:solidFill>
              </a:rPr>
              <a:t> dessus</a:t>
            </a:r>
            <a:r>
              <a:rPr lang="en-US" dirty="0"/>
              <a:t>).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DBDA1F-EBD1-41EC-A835-CB9AE9967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85" b="3"/>
          <a:stretch/>
        </p:blipFill>
        <p:spPr>
          <a:xfrm>
            <a:off x="9007486" y="0"/>
            <a:ext cx="3184514" cy="32522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963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5C2-FC5C-4F5D-BBB8-9A87207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6430D-A3C8-4E8B-8907-7859595E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Relire les leçons et exercices précédents.</a:t>
            </a:r>
          </a:p>
          <a:p>
            <a:r>
              <a:rPr lang="fr-FR" dirty="0"/>
              <a:t>Refaire des activités de révision du vocabulaire.</a:t>
            </a:r>
          </a:p>
          <a:p>
            <a:r>
              <a:rPr lang="fr-FR" dirty="0"/>
              <a:t>Avoir son cahier, de quoi noter, de quoi vérifier le vocabulaire (dictionnaire en ligne ou papier).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Liens utiles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Vos séances sur </a:t>
            </a:r>
            <a:r>
              <a:rPr lang="fr-FR" dirty="0">
                <a:hlinkClick r:id="rId2"/>
              </a:rPr>
              <a:t>mon blog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Un bon dictionnaire en ligne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4"/>
              </a:rPr>
              <a:t>Le vocabulaire de la famille sur </a:t>
            </a:r>
            <a:r>
              <a:rPr lang="fr-FR" dirty="0" err="1">
                <a:hlinkClick r:id="rId4"/>
              </a:rPr>
              <a:t>Quizlet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Je vous rappelle que vous pouvez vous inscrire gratuitement sur votre espace classe </a:t>
            </a:r>
            <a:r>
              <a:rPr lang="fr-FR" dirty="0" err="1"/>
              <a:t>Quizlet</a:t>
            </a:r>
            <a:r>
              <a:rPr lang="fr-FR" dirty="0"/>
              <a:t> avec </a:t>
            </a:r>
            <a:r>
              <a:rPr lang="fr-FR" dirty="0">
                <a:hlinkClick r:id="rId5"/>
              </a:rPr>
              <a:t>ce lien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0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3EE9A-911E-48D7-B373-A986AF47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 des devoirs.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87188E-20E3-4017-96CD-45C5E9346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Pour rappel, voici ce que vous deviez faire pour aujourd’hui :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i="1" u="sng" dirty="0"/>
              <a:t>Exercice à la maison</a:t>
            </a:r>
            <a:r>
              <a:rPr lang="fr-FR" i="1" dirty="0"/>
              <a:t>: à l’aide de l’arbre généalogique distribué en classe, écrire trois phrases pour expliquer les liens d’Anne avec Elizabeth, Charles et </a:t>
            </a:r>
            <a:r>
              <a:rPr lang="fr-FR" i="1" dirty="0" err="1"/>
              <a:t>Meghan</a:t>
            </a:r>
            <a:r>
              <a:rPr lang="fr-FR" i="1" dirty="0"/>
              <a:t>.  </a:t>
            </a:r>
          </a:p>
          <a:p>
            <a:pPr marL="0" lvl="0" indent="0" algn="just">
              <a:buNone/>
            </a:pPr>
            <a:r>
              <a:rPr lang="fr-FR" dirty="0"/>
              <a:t>   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26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2423D76-510C-4EBB-A2CB-42049AFC5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r="1" b="1"/>
          <a:stretch/>
        </p:blipFill>
        <p:spPr bwMode="auto">
          <a:xfrm>
            <a:off x="2637835" y="528265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575799E-24B2-4F29-BB6B-C5EDD65342D5}"/>
                  </a:ext>
                </a:extLst>
              </p14:cNvPr>
              <p14:cNvContentPartPr/>
              <p14:nvPr/>
            </p14:nvContentPartPr>
            <p14:xfrm>
              <a:off x="5356611" y="404785"/>
              <a:ext cx="745920" cy="80604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575799E-24B2-4F29-BB6B-C5EDD65342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8611" y="386785"/>
                <a:ext cx="781560" cy="8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89D5AB95-4994-414C-A040-9F5C15E90AAD}"/>
                  </a:ext>
                </a:extLst>
              </p14:cNvPr>
              <p14:cNvContentPartPr/>
              <p14:nvPr/>
            </p14:nvContentPartPr>
            <p14:xfrm>
              <a:off x="3324192" y="1748366"/>
              <a:ext cx="585720" cy="71928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89D5AB95-4994-414C-A040-9F5C15E90A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6192" y="1730366"/>
                <a:ext cx="62136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A4B4B54-C1DD-4E25-9B08-6BDDE914CA19}"/>
                  </a:ext>
                </a:extLst>
              </p14:cNvPr>
              <p14:cNvContentPartPr/>
              <p14:nvPr/>
            </p14:nvContentPartPr>
            <p14:xfrm>
              <a:off x="5356611" y="1733786"/>
              <a:ext cx="605160" cy="748440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A4B4B54-C1DD-4E25-9B08-6BDDE914CA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8611" y="1715795"/>
                <a:ext cx="640800" cy="784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5E89862C-6AA7-4FE0-A89C-BC07E969B518}"/>
                  </a:ext>
                </a:extLst>
              </p14:cNvPr>
              <p14:cNvContentPartPr/>
              <p14:nvPr/>
            </p14:nvContentPartPr>
            <p14:xfrm>
              <a:off x="4616451" y="4923757"/>
              <a:ext cx="740160" cy="712080"/>
            </p14:xfrm>
          </p:contentPart>
        </mc:Choice>
        <mc:Fallback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5E89862C-6AA7-4FE0-A89C-BC07E969B5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8451" y="4905748"/>
                <a:ext cx="775800" cy="7477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49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4A6C9B-BD9E-4AC1-A32F-3B7DEE5B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 proposée (plusieurs solutions)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DBE6F2B-0E98-4FA6-A8C1-6B2FBA5E07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31060"/>
          <a:ext cx="10515600" cy="394271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1579427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04228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fr-FR" b="1" dirty="0"/>
                        <a:t>English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fr-FR" b="1" dirty="0"/>
                        <a:t>French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4321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/>
                        <a:t>Anne </a:t>
                      </a:r>
                      <a:r>
                        <a:rPr lang="fr-FR" dirty="0" err="1"/>
                        <a:t>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Elizabeth’s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daughter</a:t>
                      </a:r>
                      <a:r>
                        <a:rPr lang="fr-FR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/>
                        <a:t>Anne est la fille d’Elizabeth.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77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/>
                        <a:t>Anne </a:t>
                      </a:r>
                      <a:r>
                        <a:rPr lang="fr-FR" dirty="0" err="1"/>
                        <a:t>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Charles’s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sister</a:t>
                      </a:r>
                      <a:r>
                        <a:rPr lang="fr-FR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/>
                        <a:t>Anne est la sœur de Charles.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68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/>
                        <a:t>Anne </a:t>
                      </a:r>
                      <a:r>
                        <a:rPr lang="fr-FR" dirty="0" err="1"/>
                        <a:t>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Meghan’s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aunt</a:t>
                      </a:r>
                      <a:r>
                        <a:rPr lang="fr-FR" dirty="0"/>
                        <a:t>-in-</a:t>
                      </a:r>
                      <a:r>
                        <a:rPr lang="fr-FR" dirty="0" err="1"/>
                        <a:t>law</a:t>
                      </a:r>
                      <a:r>
                        <a:rPr lang="fr-FR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/>
                        <a:t>Anne est la tante par alliance de </a:t>
                      </a:r>
                      <a:r>
                        <a:rPr lang="fr-FR" dirty="0" err="1"/>
                        <a:t>Meghan</a:t>
                      </a:r>
                      <a:r>
                        <a:rPr lang="fr-FR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357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/>
                        <a:t>Elizabeth </a:t>
                      </a:r>
                      <a:r>
                        <a:rPr lang="fr-FR" dirty="0" err="1"/>
                        <a:t>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Anne’s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mother</a:t>
                      </a:r>
                      <a:r>
                        <a:rPr lang="fr-FR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/>
                        <a:t>Elizabeth est la mère d’Anne.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92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/>
                        <a:t>Charles </a:t>
                      </a:r>
                      <a:r>
                        <a:rPr lang="fr-FR" dirty="0" err="1"/>
                        <a:t>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Anne’s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brother</a:t>
                      </a:r>
                      <a:r>
                        <a:rPr lang="fr-FR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/>
                        <a:t>Charles est le frère d’Anne.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06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 err="1"/>
                        <a:t>Meghan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Anne’s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niece</a:t>
                      </a:r>
                      <a:r>
                        <a:rPr lang="fr-FR" dirty="0"/>
                        <a:t>-in-</a:t>
                      </a:r>
                      <a:r>
                        <a:rPr lang="fr-FR" dirty="0" err="1"/>
                        <a:t>law</a:t>
                      </a:r>
                      <a:r>
                        <a:rPr lang="fr-FR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 err="1"/>
                        <a:t>Meghan</a:t>
                      </a:r>
                      <a:r>
                        <a:rPr lang="fr-FR" dirty="0"/>
                        <a:t> est la nièce par alliance d’Anne.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43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98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0C2AA-7680-4EA2-B9E4-F9AE44D2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1951951"/>
            <a:ext cx="4977809" cy="2954098"/>
          </a:xfrm>
        </p:spPr>
        <p:txBody>
          <a:bodyPr>
            <a:normAutofit fontScale="90000"/>
          </a:bodyPr>
          <a:lstStyle/>
          <a:p>
            <a:r>
              <a:rPr lang="fr-FR" dirty="0"/>
              <a:t>Look </a:t>
            </a:r>
            <a:r>
              <a:rPr lang="fr-FR" dirty="0" err="1"/>
              <a:t>again</a:t>
            </a:r>
            <a:r>
              <a:rPr lang="fr-FR" dirty="0"/>
              <a:t> at the royal </a:t>
            </a:r>
            <a:r>
              <a:rPr lang="fr-FR" dirty="0" err="1"/>
              <a:t>family</a:t>
            </a:r>
            <a:r>
              <a:rPr lang="fr-FR" dirty="0"/>
              <a:t> </a:t>
            </a:r>
            <a:r>
              <a:rPr lang="fr-FR" dirty="0" err="1"/>
              <a:t>tree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dirty="0">
                <a:hlinkClick r:id="rId2"/>
              </a:rPr>
              <a:t>You can </a:t>
            </a:r>
            <a:r>
              <a:rPr lang="fr-FR" dirty="0" err="1">
                <a:hlinkClick r:id="rId2"/>
              </a:rPr>
              <a:t>also</a:t>
            </a:r>
            <a:r>
              <a:rPr lang="fr-FR" dirty="0">
                <a:hlinkClick r:id="rId2"/>
              </a:rPr>
              <a:t> click </a:t>
            </a:r>
            <a:r>
              <a:rPr lang="fr-FR" dirty="0" err="1">
                <a:hlinkClick r:id="rId2"/>
              </a:rPr>
              <a:t>here</a:t>
            </a:r>
            <a:r>
              <a:rPr lang="fr-FR" dirty="0">
                <a:hlinkClick r:id="rId2"/>
              </a:rPr>
              <a:t>.</a:t>
            </a:r>
            <a:endParaRPr lang="fr-FR" dirty="0"/>
          </a:p>
        </p:txBody>
      </p:sp>
      <p:pic>
        <p:nvPicPr>
          <p:cNvPr id="1026" name="Picture 2" descr="Royal family tree">
            <a:extLst>
              <a:ext uri="{FF2B5EF4-FFF2-40B4-BE49-F238E27FC236}">
                <a16:creationId xmlns:a16="http://schemas.microsoft.com/office/drawing/2014/main" id="{C9B68E0F-8D1B-45C7-8724-4B22F108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6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2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C48F5-9686-4A69-9A0C-B730E15C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méthodologie de l’arbre généalogique.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4659D-9CF9-4CD9-BA0E-32E632544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/>
              <a:t>Avez-vous remarqué comment on le construit, en ayant observé celui de la famille royale ?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Chaque « étage » correspond environ à une génération. On estime qu’entre deux générations il y a environ 20 ans.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C’est pourquoi on va trouver sur une même ligne grands-parents, grands-oncles et grands-tantes puis en dessous une ligne correspondant à leurs enfants et aux conjoints de ces enfants.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Regardez la page suivante en ayant ces éléments en tête :</a:t>
            </a:r>
          </a:p>
        </p:txBody>
      </p:sp>
    </p:spTree>
    <p:extLst>
      <p:ext uri="{BB962C8B-B14F-4D97-AF65-F5344CB8AC3E}">
        <p14:creationId xmlns:p14="http://schemas.microsoft.com/office/powerpoint/2010/main" val="237421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332121F-DF49-4C97-9C1E-957511AB7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2924" y="146989"/>
            <a:ext cx="6187621" cy="66339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52E9EB9-71D2-4B76-B76F-F94085F348A4}"/>
              </a:ext>
            </a:extLst>
          </p:cNvPr>
          <p:cNvSpPr txBox="1"/>
          <p:nvPr/>
        </p:nvSpPr>
        <p:spPr>
          <a:xfrm>
            <a:off x="99755" y="146989"/>
            <a:ext cx="54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Queen Elizabeth and </a:t>
            </a:r>
            <a:r>
              <a:rPr lang="fr-FR" dirty="0" err="1"/>
              <a:t>her</a:t>
            </a:r>
            <a:r>
              <a:rPr lang="fr-FR" dirty="0"/>
              <a:t> </a:t>
            </a:r>
            <a:r>
              <a:rPr lang="fr-FR" dirty="0" err="1"/>
              <a:t>husband</a:t>
            </a:r>
            <a:r>
              <a:rPr lang="fr-FR" dirty="0"/>
              <a:t>.</a:t>
            </a:r>
          </a:p>
          <a:p>
            <a:r>
              <a:rPr lang="fr-FR" dirty="0"/>
              <a:t>(La reine Elizabeth et son mari.)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C5046A-1DFF-4DA2-8F2A-FCD86EFC28E6}"/>
              </a:ext>
            </a:extLst>
          </p:cNvPr>
          <p:cNvSpPr txBox="1"/>
          <p:nvPr/>
        </p:nvSpPr>
        <p:spPr>
          <a:xfrm>
            <a:off x="99754" y="1498459"/>
            <a:ext cx="541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Queen </a:t>
            </a:r>
            <a:r>
              <a:rPr lang="fr-FR" dirty="0" err="1"/>
              <a:t>Elizabeth’s</a:t>
            </a:r>
            <a:r>
              <a:rPr lang="fr-FR" dirty="0"/>
              <a:t> </a:t>
            </a:r>
            <a:r>
              <a:rPr lang="fr-FR" dirty="0" err="1"/>
              <a:t>children</a:t>
            </a:r>
            <a:r>
              <a:rPr lang="fr-FR" dirty="0"/>
              <a:t> and </a:t>
            </a:r>
            <a:r>
              <a:rPr lang="fr-FR" dirty="0" err="1"/>
              <a:t>children</a:t>
            </a:r>
            <a:r>
              <a:rPr lang="fr-FR" dirty="0"/>
              <a:t>-in-</a:t>
            </a:r>
            <a:r>
              <a:rPr lang="fr-FR" dirty="0" err="1"/>
              <a:t>law</a:t>
            </a:r>
            <a:r>
              <a:rPr lang="fr-FR" dirty="0"/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DB7961-E39E-48EF-BADD-977865D45931}"/>
              </a:ext>
            </a:extLst>
          </p:cNvPr>
          <p:cNvSpPr txBox="1"/>
          <p:nvPr/>
        </p:nvSpPr>
        <p:spPr>
          <a:xfrm>
            <a:off x="99754" y="3751263"/>
            <a:ext cx="54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Queen </a:t>
            </a:r>
            <a:r>
              <a:rPr lang="fr-FR" dirty="0" err="1"/>
              <a:t>Elizabeth’s</a:t>
            </a:r>
            <a:r>
              <a:rPr lang="fr-FR" dirty="0"/>
              <a:t> </a:t>
            </a:r>
            <a:r>
              <a:rPr lang="fr-FR" dirty="0" err="1"/>
              <a:t>grandchildren</a:t>
            </a:r>
            <a:r>
              <a:rPr lang="fr-FR" dirty="0"/>
              <a:t> and </a:t>
            </a:r>
            <a:r>
              <a:rPr lang="fr-FR" dirty="0" err="1"/>
              <a:t>grandchildren</a:t>
            </a:r>
            <a:r>
              <a:rPr lang="fr-FR" dirty="0"/>
              <a:t>-in-</a:t>
            </a:r>
            <a:r>
              <a:rPr lang="fr-FR" dirty="0" err="1"/>
              <a:t>law</a:t>
            </a:r>
            <a:r>
              <a:rPr lang="fr-FR" dirty="0"/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B12322-2CFD-4422-870D-09D76B8745DD}"/>
              </a:ext>
            </a:extLst>
          </p:cNvPr>
          <p:cNvSpPr txBox="1"/>
          <p:nvPr/>
        </p:nvSpPr>
        <p:spPr>
          <a:xfrm>
            <a:off x="99754" y="5923219"/>
            <a:ext cx="541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Queen </a:t>
            </a:r>
            <a:r>
              <a:rPr lang="fr-FR" dirty="0" err="1"/>
              <a:t>Elizabeth’s</a:t>
            </a:r>
            <a:r>
              <a:rPr lang="fr-FR" dirty="0"/>
              <a:t>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/>
              <a:t>grandchildren</a:t>
            </a:r>
            <a:r>
              <a:rPr lang="fr-FR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9BB1340C-A47D-4B39-BC52-2623050183E0}"/>
                  </a:ext>
                </a:extLst>
              </p14:cNvPr>
              <p14:cNvContentPartPr/>
              <p14:nvPr/>
            </p14:nvContentPartPr>
            <p14:xfrm>
              <a:off x="242705" y="941989"/>
              <a:ext cx="11873880" cy="11484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9BB1340C-A47D-4B39-BC52-2623050183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065" y="923989"/>
                <a:ext cx="119095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E12EA8E4-777D-45A3-BE6D-2EA75F836885}"/>
                  </a:ext>
                </a:extLst>
              </p14:cNvPr>
              <p14:cNvContentPartPr/>
              <p14:nvPr/>
            </p14:nvContentPartPr>
            <p14:xfrm>
              <a:off x="344585" y="2486749"/>
              <a:ext cx="11585160" cy="29484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E12EA8E4-777D-45A3-BE6D-2EA75F8368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945" y="2468749"/>
                <a:ext cx="11620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79DF20D6-CB4E-4BD5-90CB-592F758C7D5B}"/>
                  </a:ext>
                </a:extLst>
              </p14:cNvPr>
              <p14:cNvContentPartPr/>
              <p14:nvPr/>
            </p14:nvContentPartPr>
            <p14:xfrm>
              <a:off x="349265" y="5202589"/>
              <a:ext cx="11547720" cy="30060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79DF20D6-CB4E-4BD5-90CB-592F758C7D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1265" y="5184949"/>
                <a:ext cx="11583360" cy="3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5140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461</Words>
  <Application>Microsoft Office PowerPoint</Application>
  <PresentationFormat>Grand écran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English class </vt:lpstr>
      <vt:lpstr>Résumé des épisodes précédents</vt:lpstr>
      <vt:lpstr>Avant de commencer :</vt:lpstr>
      <vt:lpstr>Correction des devoirs.</vt:lpstr>
      <vt:lpstr>Présentation PowerPoint</vt:lpstr>
      <vt:lpstr>Correction proposée (plusieurs solutions)</vt:lpstr>
      <vt:lpstr>Look again at the royal family tree.  You can also click here.</vt:lpstr>
      <vt:lpstr>La méthodologie de l’arbre généalogique.</vt:lpstr>
      <vt:lpstr>Présentation PowerPoint</vt:lpstr>
      <vt:lpstr>A ton tour.</vt:lpstr>
      <vt:lpstr>Bye, see you next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 </dc:title>
  <dc:creator/>
  <cp:lastModifiedBy>Camille FABRE</cp:lastModifiedBy>
  <cp:revision>1</cp:revision>
  <dcterms:created xsi:type="dcterms:W3CDTF">2012-07-30T22:21:58Z</dcterms:created>
  <dcterms:modified xsi:type="dcterms:W3CDTF">2020-03-23T18:16:38Z</dcterms:modified>
</cp:coreProperties>
</file>