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63" r:id="rId5"/>
    <p:sldId id="267" r:id="rId6"/>
    <p:sldId id="266" r:id="rId7"/>
    <p:sldId id="268" r:id="rId8"/>
    <p:sldId id="269" r:id="rId9"/>
    <p:sldId id="270" r:id="rId10"/>
    <p:sldId id="271" r:id="rId11"/>
    <p:sldId id="273" r:id="rId12"/>
    <p:sldId id="272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B8B816-9341-4293-B026-9DD83A4127A5}" v="3" dt="2020-03-24T08:42:45.4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8" d="100"/>
          <a:sy n="68" d="100"/>
        </p:scale>
        <p:origin x="4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ille FABRE" userId="61a62dbaa4ae00dc" providerId="LiveId" clId="{2DB8B816-9341-4293-B026-9DD83A4127A5}"/>
    <pc:docChg chg="custSel addSld delSld modSld">
      <pc:chgData name="Camille FABRE" userId="61a62dbaa4ae00dc" providerId="LiveId" clId="{2DB8B816-9341-4293-B026-9DD83A4127A5}" dt="2020-03-24T08:42:45.452" v="246"/>
      <pc:docMkLst>
        <pc:docMk/>
      </pc:docMkLst>
      <pc:sldChg chg="del">
        <pc:chgData name="Camille FABRE" userId="61a62dbaa4ae00dc" providerId="LiveId" clId="{2DB8B816-9341-4293-B026-9DD83A4127A5}" dt="2020-03-24T08:39:59.583" v="1" actId="47"/>
        <pc:sldMkLst>
          <pc:docMk/>
          <pc:sldMk cId="3784089036" sldId="256"/>
        </pc:sldMkLst>
      </pc:sldChg>
      <pc:sldChg chg="modSp add setBg">
        <pc:chgData name="Camille FABRE" userId="61a62dbaa4ae00dc" providerId="LiveId" clId="{2DB8B816-9341-4293-B026-9DD83A4127A5}" dt="2020-03-24T08:40:13.504" v="21" actId="20577"/>
        <pc:sldMkLst>
          <pc:docMk/>
          <pc:sldMk cId="3140663252" sldId="257"/>
        </pc:sldMkLst>
        <pc:spChg chg="mod">
          <ac:chgData name="Camille FABRE" userId="61a62dbaa4ae00dc" providerId="LiveId" clId="{2DB8B816-9341-4293-B026-9DD83A4127A5}" dt="2020-03-24T08:40:13.504" v="21" actId="20577"/>
          <ac:spMkLst>
            <pc:docMk/>
            <pc:sldMk cId="3140663252" sldId="257"/>
            <ac:spMk id="3" creationId="{00000000-0000-0000-0000-000000000000}"/>
          </ac:spMkLst>
        </pc:spChg>
      </pc:sldChg>
      <pc:sldChg chg="add del">
        <pc:chgData name="Camille FABRE" userId="61a62dbaa4ae00dc" providerId="LiveId" clId="{2DB8B816-9341-4293-B026-9DD83A4127A5}" dt="2020-03-24T08:41:40.286" v="197" actId="47"/>
        <pc:sldMkLst>
          <pc:docMk/>
          <pc:sldMk cId="3851042125" sldId="260"/>
        </pc:sldMkLst>
      </pc:sldChg>
      <pc:sldChg chg="modSp add">
        <pc:chgData name="Camille FABRE" userId="61a62dbaa4ae00dc" providerId="LiveId" clId="{2DB8B816-9341-4293-B026-9DD83A4127A5}" dt="2020-03-24T08:42:16.563" v="245" actId="13926"/>
        <pc:sldMkLst>
          <pc:docMk/>
          <pc:sldMk cId="2009035632" sldId="261"/>
        </pc:sldMkLst>
        <pc:spChg chg="mod">
          <ac:chgData name="Camille FABRE" userId="61a62dbaa4ae00dc" providerId="LiveId" clId="{2DB8B816-9341-4293-B026-9DD83A4127A5}" dt="2020-03-24T08:40:23.457" v="30" actId="20577"/>
          <ac:spMkLst>
            <pc:docMk/>
            <pc:sldMk cId="2009035632" sldId="261"/>
            <ac:spMk id="2" creationId="{4F4607B6-D10A-48AA-9626-B93A70E6B940}"/>
          </ac:spMkLst>
        </pc:spChg>
        <pc:spChg chg="mod">
          <ac:chgData name="Camille FABRE" userId="61a62dbaa4ae00dc" providerId="LiveId" clId="{2DB8B816-9341-4293-B026-9DD83A4127A5}" dt="2020-03-24T08:42:16.563" v="245" actId="13926"/>
          <ac:spMkLst>
            <pc:docMk/>
            <pc:sldMk cId="2009035632" sldId="261"/>
            <ac:spMk id="3" creationId="{6A2799BF-29A3-4A12-87E9-BDED5FB69515}"/>
          </ac:spMkLst>
        </pc:spChg>
      </pc:sldChg>
      <pc:sldChg chg="add">
        <pc:chgData name="Camille FABRE" userId="61a62dbaa4ae00dc" providerId="LiveId" clId="{2DB8B816-9341-4293-B026-9DD83A4127A5}" dt="2020-03-24T08:41:38.348" v="196"/>
        <pc:sldMkLst>
          <pc:docMk/>
          <pc:sldMk cId="2229624189" sldId="262"/>
        </pc:sldMkLst>
      </pc:sldChg>
      <pc:sldChg chg="modSp add">
        <pc:chgData name="Camille FABRE" userId="61a62dbaa4ae00dc" providerId="LiveId" clId="{2DB8B816-9341-4293-B026-9DD83A4127A5}" dt="2020-03-24T08:41:58.264" v="199" actId="5793"/>
        <pc:sldMkLst>
          <pc:docMk/>
          <pc:sldMk cId="3580687268" sldId="263"/>
        </pc:sldMkLst>
        <pc:spChg chg="mod">
          <ac:chgData name="Camille FABRE" userId="61a62dbaa4ae00dc" providerId="LiveId" clId="{2DB8B816-9341-4293-B026-9DD83A4127A5}" dt="2020-03-24T08:41:58.264" v="199" actId="5793"/>
          <ac:spMkLst>
            <pc:docMk/>
            <pc:sldMk cId="3580687268" sldId="263"/>
            <ac:spMk id="3" creationId="{A3A0AF3C-6F56-4D40-A56F-859FFC3102DB}"/>
          </ac:spMkLst>
        </pc:spChg>
      </pc:sldChg>
      <pc:sldChg chg="add">
        <pc:chgData name="Camille FABRE" userId="61a62dbaa4ae00dc" providerId="LiveId" clId="{2DB8B816-9341-4293-B026-9DD83A4127A5}" dt="2020-03-24T08:42:45.452" v="246"/>
        <pc:sldMkLst>
          <pc:docMk/>
          <pc:sldMk cId="594579145" sldId="266"/>
        </pc:sldMkLst>
      </pc:sldChg>
      <pc:sldChg chg="add">
        <pc:chgData name="Camille FABRE" userId="61a62dbaa4ae00dc" providerId="LiveId" clId="{2DB8B816-9341-4293-B026-9DD83A4127A5}" dt="2020-03-24T08:42:45.452" v="246"/>
        <pc:sldMkLst>
          <pc:docMk/>
          <pc:sldMk cId="1658247016" sldId="267"/>
        </pc:sldMkLst>
      </pc:sldChg>
      <pc:sldChg chg="add">
        <pc:chgData name="Camille FABRE" userId="61a62dbaa4ae00dc" providerId="LiveId" clId="{2DB8B816-9341-4293-B026-9DD83A4127A5}" dt="2020-03-24T08:42:45.452" v="246"/>
        <pc:sldMkLst>
          <pc:docMk/>
          <pc:sldMk cId="3248836280" sldId="268"/>
        </pc:sldMkLst>
      </pc:sldChg>
      <pc:sldChg chg="add">
        <pc:chgData name="Camille FABRE" userId="61a62dbaa4ae00dc" providerId="LiveId" clId="{2DB8B816-9341-4293-B026-9DD83A4127A5}" dt="2020-03-24T08:42:45.452" v="246"/>
        <pc:sldMkLst>
          <pc:docMk/>
          <pc:sldMk cId="2076401884" sldId="269"/>
        </pc:sldMkLst>
      </pc:sldChg>
      <pc:sldChg chg="add">
        <pc:chgData name="Camille FABRE" userId="61a62dbaa4ae00dc" providerId="LiveId" clId="{2DB8B816-9341-4293-B026-9DD83A4127A5}" dt="2020-03-24T08:42:45.452" v="246"/>
        <pc:sldMkLst>
          <pc:docMk/>
          <pc:sldMk cId="2519401242" sldId="270"/>
        </pc:sldMkLst>
      </pc:sldChg>
      <pc:sldChg chg="add">
        <pc:chgData name="Camille FABRE" userId="61a62dbaa4ae00dc" providerId="LiveId" clId="{2DB8B816-9341-4293-B026-9DD83A4127A5}" dt="2020-03-24T08:42:45.452" v="246"/>
        <pc:sldMkLst>
          <pc:docMk/>
          <pc:sldMk cId="1723850702" sldId="271"/>
        </pc:sldMkLst>
      </pc:sldChg>
      <pc:sldChg chg="add setBg">
        <pc:chgData name="Camille FABRE" userId="61a62dbaa4ae00dc" providerId="LiveId" clId="{2DB8B816-9341-4293-B026-9DD83A4127A5}" dt="2020-03-24T08:42:45.452" v="246"/>
        <pc:sldMkLst>
          <pc:docMk/>
          <pc:sldMk cId="3505554224" sldId="272"/>
        </pc:sldMkLst>
      </pc:sldChg>
      <pc:sldChg chg="add">
        <pc:chgData name="Camille FABRE" userId="61a62dbaa4ae00dc" providerId="LiveId" clId="{2DB8B816-9341-4293-B026-9DD83A4127A5}" dt="2020-03-24T08:42:45.452" v="246"/>
        <pc:sldMkLst>
          <pc:docMk/>
          <pc:sldMk cId="1996766622" sldId="27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24.03.2020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049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24.03.2020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278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24.03.2020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217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24.03.2020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179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24.03.2020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692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24.03.2020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763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24.03.2020</a:t>
            </a:fld>
            <a:endParaRPr lang="de-D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186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24.03.2020</a:t>
            </a:fld>
            <a:endParaRPr lang="de-D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585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24.03.2020</a:t>
            </a:fld>
            <a:endParaRPr lang="de-D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020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24.03.2020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640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24.03.2020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090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941B0-F4D5-4460-BCAD-F7E2B41A8257}" type="datetimeFigureOut">
              <a:rPr lang="de-DE" smtClean="0"/>
              <a:t>24.03.2020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11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ritish_Royal_family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dvdsofaepipoca.blogspot.com/2011/09/curiosidades-de-fantastica-fabrica-de_26.html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vdsofaepipoca.blogspot.com/2011/09/curiosidades-de-fantastica-fabrica-de_26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vdsofaepipoca.blogspot.com/2011/09/curiosidades-de-fantastica-fabrica-de_26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adinertech.blogspot.com/2013/04/the-to-do-reminder-lists-i-use-google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dreference.com/" TargetMode="External"/><Relationship Id="rId2" Type="http://schemas.openxmlformats.org/officeDocument/2006/relationships/hyperlink" Target="http://blog.ac-versailles.fr/myonlineenglishclass/index.php/category/6%C2%B04-S%C3%A9ances-en-lign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quizlet.com/join/N37HSZF72" TargetMode="External"/><Relationship Id="rId4" Type="http://schemas.openxmlformats.org/officeDocument/2006/relationships/hyperlink" Target="https://quizlet.com/_87ogs3?x=1jqt&amp;i=1bcklw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vdsofaepipoca.blogspot.com/2011/09/curiosidades-de-fantastica-fabrica-de_26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vdsofaepipoca.blogspot.com/2011/09/curiosidades-de-fantastica-fabrica-de_26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vdsofaepipoca.blogspot.com/2011/09/curiosidades-de-fantastica-fabrica-de_26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camille.fabre1@ecollege78.f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vdsofaepipoca.blogspot.com/2011/09/curiosidades-de-fantastica-fabrica-de_26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41248" y="4460383"/>
            <a:ext cx="10509504" cy="1193672"/>
          </a:xfrm>
        </p:spPr>
        <p:txBody>
          <a:bodyPr>
            <a:normAutofit/>
          </a:bodyPr>
          <a:lstStyle/>
          <a:p>
            <a:r>
              <a:rPr lang="de-DE" sz="5400"/>
              <a:t>English class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41248" y="5746131"/>
            <a:ext cx="10509504" cy="530173"/>
          </a:xfrm>
        </p:spPr>
        <p:txBody>
          <a:bodyPr>
            <a:normAutofit/>
          </a:bodyPr>
          <a:lstStyle/>
          <a:p>
            <a:r>
              <a:rPr lang="de-DE" sz="2000" dirty="0"/>
              <a:t>Tuesday, March 24th</a:t>
            </a:r>
          </a:p>
        </p:txBody>
      </p:sp>
      <p:pic>
        <p:nvPicPr>
          <p:cNvPr id="5" name="Image 4" descr="Une image contenant personne, bâtiment, rouge, homme&#10;&#10;Description générée automatiquement">
            <a:extLst>
              <a:ext uri="{FF2B5EF4-FFF2-40B4-BE49-F238E27FC236}">
                <a16:creationId xmlns:a16="http://schemas.microsoft.com/office/drawing/2014/main" id="{C297AB6E-A44C-4BB7-8505-1A0A82FFD4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146" r="2" b="2"/>
          <a:stretch/>
        </p:blipFill>
        <p:spPr>
          <a:xfrm>
            <a:off x="250182" y="220253"/>
            <a:ext cx="5738492" cy="4081291"/>
          </a:xfrm>
          <a:prstGeom prst="rect">
            <a:avLst/>
          </a:prstGeom>
        </p:spPr>
      </p:pic>
      <p:pic>
        <p:nvPicPr>
          <p:cNvPr id="8" name="Image 7" descr="Une image contenant personne, garçon, jeune, souriant&#10;&#10;Description générée automatiquement">
            <a:extLst>
              <a:ext uri="{FF2B5EF4-FFF2-40B4-BE49-F238E27FC236}">
                <a16:creationId xmlns:a16="http://schemas.microsoft.com/office/drawing/2014/main" id="{5F3D2514-73F9-4827-B0B8-C2A61A64B6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-2" b="5170"/>
          <a:stretch/>
        </p:blipFill>
        <p:spPr>
          <a:xfrm>
            <a:off x="6203325" y="220252"/>
            <a:ext cx="5738491" cy="408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663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070CA710-2CB6-4F34-B075-209B99C4D571}"/>
              </a:ext>
            </a:extLst>
          </p:cNvPr>
          <p:cNvGraphicFramePr>
            <a:graphicFrameLocks noGrp="1"/>
          </p:cNvGraphicFramePr>
          <p:nvPr/>
        </p:nvGraphicFramePr>
        <p:xfrm>
          <a:off x="1538926" y="1816160"/>
          <a:ext cx="7746476" cy="437724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73238">
                  <a:extLst>
                    <a:ext uri="{9D8B030D-6E8A-4147-A177-3AD203B41FA5}">
                      <a16:colId xmlns:a16="http://schemas.microsoft.com/office/drawing/2014/main" val="414322569"/>
                    </a:ext>
                  </a:extLst>
                </a:gridCol>
                <a:gridCol w="3873238">
                  <a:extLst>
                    <a:ext uri="{9D8B030D-6E8A-4147-A177-3AD203B41FA5}">
                      <a16:colId xmlns:a16="http://schemas.microsoft.com/office/drawing/2014/main" val="3158631125"/>
                    </a:ext>
                  </a:extLst>
                </a:gridCol>
              </a:tblGrid>
              <a:tr h="603758">
                <a:tc>
                  <a:txBody>
                    <a:bodyPr/>
                    <a:lstStyle/>
                    <a:p>
                      <a:pPr algn="ctr" rtl="0" fontAlgn="base"/>
                      <a:r>
                        <a:rPr lang="fr-FR" sz="1800" b="0">
                          <a:effectLst/>
                        </a:rPr>
                        <a:t>Vocabulaire anglais </a:t>
                      </a:r>
                      <a:endParaRPr lang="fr-FR" sz="2800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r-FR" sz="1800" b="0">
                          <a:effectLst/>
                        </a:rPr>
                        <a:t>Traduction française </a:t>
                      </a:r>
                      <a:endParaRPr lang="fr-FR" sz="2800" b="0" i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2713008"/>
                  </a:ext>
                </a:extLst>
              </a:tr>
              <a:tr h="754698">
                <a:tc>
                  <a:txBody>
                    <a:bodyPr/>
                    <a:lstStyle/>
                    <a:p>
                      <a:pPr algn="just" rtl="0" fontAlgn="base"/>
                      <a:r>
                        <a:rPr lang="fr-FR" sz="1200" b="0">
                          <a:effectLst/>
                        </a:rPr>
                        <a:t> </a:t>
                      </a:r>
                    </a:p>
                    <a:p>
                      <a:pPr algn="just" rtl="0" fontAlgn="base"/>
                      <a:r>
                        <a:rPr lang="fr-FR" sz="1200" b="0">
                          <a:effectLst/>
                        </a:rPr>
                        <a:t> </a:t>
                      </a:r>
                      <a:endParaRPr lang="fr-FR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fr-FR" sz="1200" b="0">
                          <a:effectLst/>
                        </a:rPr>
                        <a:t> </a:t>
                      </a:r>
                      <a:endParaRPr lang="fr-FR" sz="1200" b="0" i="0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9694036"/>
                  </a:ext>
                </a:extLst>
              </a:tr>
              <a:tr h="754698">
                <a:tc>
                  <a:txBody>
                    <a:bodyPr/>
                    <a:lstStyle/>
                    <a:p>
                      <a:pPr algn="just" rtl="0" fontAlgn="base"/>
                      <a:r>
                        <a:rPr lang="fr-FR" sz="1200" b="0">
                          <a:effectLst/>
                        </a:rPr>
                        <a:t> </a:t>
                      </a:r>
                    </a:p>
                    <a:p>
                      <a:pPr algn="just" rtl="0" fontAlgn="base"/>
                      <a:r>
                        <a:rPr lang="fr-FR" sz="1200" b="0">
                          <a:effectLst/>
                        </a:rPr>
                        <a:t> </a:t>
                      </a:r>
                      <a:endParaRPr lang="fr-FR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fr-FR" sz="1200" b="0">
                          <a:effectLst/>
                        </a:rPr>
                        <a:t> </a:t>
                      </a:r>
                      <a:endParaRPr lang="fr-FR" sz="1200" b="0" i="0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264465"/>
                  </a:ext>
                </a:extLst>
              </a:tr>
              <a:tr h="754698">
                <a:tc>
                  <a:txBody>
                    <a:bodyPr/>
                    <a:lstStyle/>
                    <a:p>
                      <a:pPr algn="just" rtl="0" fontAlgn="base"/>
                      <a:r>
                        <a:rPr lang="fr-FR" sz="1200" b="0">
                          <a:effectLst/>
                        </a:rPr>
                        <a:t> </a:t>
                      </a:r>
                    </a:p>
                    <a:p>
                      <a:pPr algn="just" rtl="0" fontAlgn="base"/>
                      <a:r>
                        <a:rPr lang="fr-FR" sz="1200" b="0">
                          <a:effectLst/>
                        </a:rPr>
                        <a:t> </a:t>
                      </a:r>
                      <a:endParaRPr lang="fr-FR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fr-FR" sz="1200" b="0">
                          <a:effectLst/>
                        </a:rPr>
                        <a:t> </a:t>
                      </a:r>
                      <a:endParaRPr lang="fr-FR" sz="1200" b="0" i="0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627970"/>
                  </a:ext>
                </a:extLst>
              </a:tr>
              <a:tr h="754698">
                <a:tc>
                  <a:txBody>
                    <a:bodyPr/>
                    <a:lstStyle/>
                    <a:p>
                      <a:pPr algn="just" rtl="0" fontAlgn="base"/>
                      <a:r>
                        <a:rPr lang="fr-FR" sz="1200" b="0">
                          <a:effectLst/>
                        </a:rPr>
                        <a:t> </a:t>
                      </a:r>
                    </a:p>
                    <a:p>
                      <a:pPr algn="just" rtl="0" fontAlgn="base"/>
                      <a:r>
                        <a:rPr lang="fr-FR" sz="1200" b="0">
                          <a:effectLst/>
                        </a:rPr>
                        <a:t> </a:t>
                      </a:r>
                      <a:endParaRPr lang="fr-FR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fr-FR" sz="1200" b="0">
                          <a:effectLst/>
                        </a:rPr>
                        <a:t> </a:t>
                      </a:r>
                      <a:endParaRPr lang="fr-FR" sz="1200" b="0" i="0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357971"/>
                  </a:ext>
                </a:extLst>
              </a:tr>
              <a:tr h="754698">
                <a:tc>
                  <a:txBody>
                    <a:bodyPr/>
                    <a:lstStyle/>
                    <a:p>
                      <a:pPr algn="just" rtl="0" fontAlgn="base"/>
                      <a:r>
                        <a:rPr lang="fr-FR" sz="1200" b="0">
                          <a:effectLst/>
                        </a:rPr>
                        <a:t> </a:t>
                      </a:r>
                    </a:p>
                    <a:p>
                      <a:pPr algn="just" rtl="0" fontAlgn="base"/>
                      <a:r>
                        <a:rPr lang="fr-FR" sz="1200" b="0">
                          <a:effectLst/>
                        </a:rPr>
                        <a:t> </a:t>
                      </a:r>
                      <a:endParaRPr lang="fr-FR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fr-FR" sz="1200" b="0">
                          <a:effectLst/>
                        </a:rPr>
                        <a:t> </a:t>
                      </a:r>
                      <a:endParaRPr lang="fr-FR" sz="1200" b="0" i="0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9588671"/>
                  </a:ext>
                </a:extLst>
              </a:tr>
            </a:tbl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id="{BBB171FF-4FC4-4B8B-BD26-28D28E6CA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27" y="355125"/>
            <a:ext cx="9011976" cy="1057275"/>
          </a:xfrm>
          <a:prstGeom prst="rect">
            <a:avLst/>
          </a:prstGeom>
        </p:spPr>
      </p:pic>
      <p:pic>
        <p:nvPicPr>
          <p:cNvPr id="34" name="Image 33" descr="Une image contenant personne, garçon, jeune, souriant&#10;&#10;Description générée automatiquement">
            <a:extLst>
              <a:ext uri="{FF2B5EF4-FFF2-40B4-BE49-F238E27FC236}">
                <a16:creationId xmlns:a16="http://schemas.microsoft.com/office/drawing/2014/main" id="{C7D5A7E8-370C-4053-AD37-1247E38E20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-2" b="5170"/>
          <a:stretch/>
        </p:blipFill>
        <p:spPr>
          <a:xfrm>
            <a:off x="9960429" y="220252"/>
            <a:ext cx="1981387" cy="140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850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 33" descr="Une image contenant personne, garçon, jeune, souriant&#10;&#10;Description générée automatiquement">
            <a:extLst>
              <a:ext uri="{FF2B5EF4-FFF2-40B4-BE49-F238E27FC236}">
                <a16:creationId xmlns:a16="http://schemas.microsoft.com/office/drawing/2014/main" id="{C7D5A7E8-370C-4053-AD37-1247E38E20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2" b="5170"/>
          <a:stretch/>
        </p:blipFill>
        <p:spPr>
          <a:xfrm>
            <a:off x="9960429" y="220252"/>
            <a:ext cx="1981387" cy="1409189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4AEB6ACC-1B4E-4473-A8AC-BFD84FCA78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184" y="576054"/>
            <a:ext cx="9220200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766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0BAC5D-6F11-4754-A4B6-59851EC06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That’s all for today!</a:t>
            </a:r>
            <a:b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See you next time.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B95F0F6-D4E8-480B-8D9F-FE31C3C47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912" y="1825626"/>
            <a:ext cx="536665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554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4607B6-D10A-48AA-9626-B93A70E6B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441684" cy="1676603"/>
          </a:xfrm>
        </p:spPr>
        <p:txBody>
          <a:bodyPr>
            <a:normAutofit/>
          </a:bodyPr>
          <a:lstStyle/>
          <a:p>
            <a:r>
              <a:rPr lang="fr-FR" dirty="0"/>
              <a:t>Résumé de l’épisode précédent (lundi 23)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2799BF-29A3-4A12-87E9-BDED5FB69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r-FR" dirty="0">
                <a:cs typeface="Calibri" panose="020F0502020204030204"/>
              </a:rPr>
              <a:t>Correction des activités de la séance précédente.</a:t>
            </a:r>
          </a:p>
          <a:p>
            <a:r>
              <a:rPr lang="fr-FR" dirty="0">
                <a:cs typeface="Calibri" panose="020F0502020204030204"/>
              </a:rPr>
              <a:t>Méthodologie de l’arbre généalogique.</a:t>
            </a:r>
          </a:p>
          <a:p>
            <a:r>
              <a:rPr lang="fr-FR" dirty="0">
                <a:cs typeface="Calibri" panose="020F0502020204030204"/>
              </a:rPr>
              <a:t>Créer un arbre en prenant Kate comme point de référence (</a:t>
            </a:r>
            <a:r>
              <a:rPr lang="fr-FR" dirty="0">
                <a:highlight>
                  <a:srgbClr val="FFFF00"/>
                </a:highlight>
                <a:cs typeface="Calibri" panose="020F0502020204030204"/>
              </a:rPr>
              <a:t>la correction sera disponible mercredi</a:t>
            </a:r>
            <a:r>
              <a:rPr lang="fr-FR" dirty="0">
                <a:cs typeface="Calibri" panose="020F0502020204030204"/>
              </a:rPr>
              <a:t>).</a:t>
            </a:r>
          </a:p>
          <a:p>
            <a:endParaRPr lang="fr-FR" dirty="0">
              <a:cs typeface="Calibri" panose="020F0502020204030204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81A180C3-2D6B-4464-B4BA-14DDF45A22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085" b="3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09035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3C55C2-FC5C-4F5D-BBB8-9A8720703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Avant de commencer 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86430D-A3C8-4E8B-8907-7859595E9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Relire les leçons et exercices précédents.</a:t>
            </a:r>
          </a:p>
          <a:p>
            <a:r>
              <a:rPr lang="fr-FR" dirty="0"/>
              <a:t>Refaire des activités de révision du vocabulaire.</a:t>
            </a:r>
          </a:p>
          <a:p>
            <a:r>
              <a:rPr lang="fr-FR" dirty="0"/>
              <a:t>Avoir son cahier, de quoi noter, de quoi vérifier le vocabulaire (dictionnaire en ligne ou papier).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Liens utiles 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 Vos séances sur </a:t>
            </a:r>
            <a:r>
              <a:rPr lang="fr-FR" dirty="0">
                <a:hlinkClick r:id="rId2"/>
              </a:rPr>
              <a:t>mon blog</a:t>
            </a:r>
            <a:r>
              <a:rPr lang="fr-FR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>
                <a:hlinkClick r:id="rId3"/>
              </a:rPr>
              <a:t>Un bon dictionnaire en ligne</a:t>
            </a:r>
            <a:endParaRPr lang="fr-FR" dirty="0"/>
          </a:p>
          <a:p>
            <a:pPr>
              <a:buFont typeface="Wingdings" panose="05000000000000000000" pitchFamily="2" charset="2"/>
              <a:buChar char="ü"/>
            </a:pPr>
            <a:r>
              <a:rPr lang="fr-FR" dirty="0">
                <a:hlinkClick r:id="rId4"/>
              </a:rPr>
              <a:t>Le vocabulaire de la famille sur </a:t>
            </a:r>
            <a:r>
              <a:rPr lang="fr-FR" dirty="0" err="1">
                <a:hlinkClick r:id="rId4"/>
              </a:rPr>
              <a:t>Quizlet</a:t>
            </a:r>
            <a:endParaRPr lang="fr-FR" dirty="0"/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Je vous rappelle que vous pouvez vous inscrire gratuitement sur votre espace classe </a:t>
            </a:r>
            <a:r>
              <a:rPr lang="fr-FR" dirty="0" err="1"/>
              <a:t>Quizlet</a:t>
            </a:r>
            <a:r>
              <a:rPr lang="fr-FR" dirty="0"/>
              <a:t> avec </a:t>
            </a:r>
            <a:r>
              <a:rPr lang="fr-FR" dirty="0">
                <a:hlinkClick r:id="rId5"/>
              </a:rPr>
              <a:t>ce lien</a:t>
            </a:r>
            <a:r>
              <a:rPr lang="fr-FR" dirty="0"/>
              <a:t>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9624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65092A-FA49-4570-9BDF-F66FE560A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/>
              <a:t>Today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A0AF3C-6F56-4D40-A56F-859FFC310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Reading and </a:t>
            </a:r>
            <a:r>
              <a:rPr lang="fr-FR" dirty="0" err="1"/>
              <a:t>writing</a:t>
            </a:r>
            <a:r>
              <a:rPr lang="fr-FR" dirty="0"/>
              <a:t>: Charlie and the </a:t>
            </a:r>
            <a:r>
              <a:rPr lang="fr-FR" dirty="0" err="1"/>
              <a:t>Chocolate</a:t>
            </a:r>
            <a:r>
              <a:rPr lang="fr-FR" dirty="0"/>
              <a:t> </a:t>
            </a:r>
            <a:r>
              <a:rPr lang="fr-FR" dirty="0" err="1"/>
              <a:t>Factory</a:t>
            </a:r>
            <a:r>
              <a:rPr lang="fr-FR" dirty="0"/>
              <a:t> by Roald Dahl.</a:t>
            </a:r>
          </a:p>
        </p:txBody>
      </p:sp>
    </p:spTree>
    <p:extLst>
      <p:ext uri="{BB962C8B-B14F-4D97-AF65-F5344CB8AC3E}">
        <p14:creationId xmlns:p14="http://schemas.microsoft.com/office/powerpoint/2010/main" val="3580687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C9CAA8-8DEF-4263-AD78-6A236368F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84018"/>
          </a:xfrm>
        </p:spPr>
        <p:txBody>
          <a:bodyPr/>
          <a:lstStyle/>
          <a:p>
            <a:r>
              <a:rPr lang="fr-FR"/>
              <a:t>Read the </a:t>
            </a:r>
            <a:r>
              <a:rPr lang="fr-FR" err="1"/>
              <a:t>following</a:t>
            </a:r>
            <a:r>
              <a:rPr lang="fr-FR"/>
              <a:t> </a:t>
            </a:r>
            <a:r>
              <a:rPr lang="fr-FR" err="1"/>
              <a:t>text</a:t>
            </a:r>
            <a:r>
              <a:rPr lang="fr-FR"/>
              <a:t>.</a:t>
            </a:r>
            <a:br>
              <a:rPr lang="fr-FR"/>
            </a:br>
            <a:r>
              <a:rPr lang="fr-FR" i="1"/>
              <a:t>Lis le texte ci-après.</a:t>
            </a:r>
          </a:p>
        </p:txBody>
      </p:sp>
    </p:spTree>
    <p:extLst>
      <p:ext uri="{BB962C8B-B14F-4D97-AF65-F5344CB8AC3E}">
        <p14:creationId xmlns:p14="http://schemas.microsoft.com/office/powerpoint/2010/main" val="1658247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FF9868-E78E-4F7F-AACB-2DF1424D8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Reading – Page 1/3</a:t>
            </a:r>
          </a:p>
        </p:txBody>
      </p:sp>
      <p:pic>
        <p:nvPicPr>
          <p:cNvPr id="4" name="Image 3" descr="Une image contenant personne, garçon, jeune, souriant&#10;&#10;Description générée automatiquement">
            <a:extLst>
              <a:ext uri="{FF2B5EF4-FFF2-40B4-BE49-F238E27FC236}">
                <a16:creationId xmlns:a16="http://schemas.microsoft.com/office/drawing/2014/main" id="{9E5B7C81-9B7A-4BEA-A91B-E420EDBBAC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2" b="5170"/>
          <a:stretch/>
        </p:blipFill>
        <p:spPr>
          <a:xfrm>
            <a:off x="9960429" y="220252"/>
            <a:ext cx="1981387" cy="140918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832CE14-ACB2-4D01-A7DB-9001B7DAD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50" y="1629441"/>
            <a:ext cx="10496550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579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FF9868-E78E-4F7F-AACB-2DF1424D8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Reading – Page 2/3</a:t>
            </a:r>
          </a:p>
        </p:txBody>
      </p:sp>
      <p:pic>
        <p:nvPicPr>
          <p:cNvPr id="4" name="Image 3" descr="Une image contenant personne, garçon, jeune, souriant&#10;&#10;Description générée automatiquement">
            <a:extLst>
              <a:ext uri="{FF2B5EF4-FFF2-40B4-BE49-F238E27FC236}">
                <a16:creationId xmlns:a16="http://schemas.microsoft.com/office/drawing/2014/main" id="{9E5B7C81-9B7A-4BEA-A91B-E420EDBBAC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2" b="5170"/>
          <a:stretch/>
        </p:blipFill>
        <p:spPr>
          <a:xfrm>
            <a:off x="9960429" y="220252"/>
            <a:ext cx="1981387" cy="140918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79C01C2-95CF-4537-991F-C0CB8AC6D8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6337" y="1835561"/>
            <a:ext cx="9991725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836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FF9868-E78E-4F7F-AACB-2DF1424D8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Reading – Page 3/3</a:t>
            </a:r>
          </a:p>
        </p:txBody>
      </p:sp>
      <p:pic>
        <p:nvPicPr>
          <p:cNvPr id="4" name="Image 3" descr="Une image contenant personne, garçon, jeune, souriant&#10;&#10;Description générée automatiquement">
            <a:extLst>
              <a:ext uri="{FF2B5EF4-FFF2-40B4-BE49-F238E27FC236}">
                <a16:creationId xmlns:a16="http://schemas.microsoft.com/office/drawing/2014/main" id="{9E5B7C81-9B7A-4BEA-A91B-E420EDBBAC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2" b="5170"/>
          <a:stretch/>
        </p:blipFill>
        <p:spPr>
          <a:xfrm>
            <a:off x="9960429" y="220252"/>
            <a:ext cx="1981387" cy="140918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F443B6B-A48C-4DE0-95F3-6ED25607A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2032226"/>
            <a:ext cx="1030605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401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C9CAA8-8DEF-4263-AD78-6A236368F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84018"/>
          </a:xfrm>
        </p:spPr>
        <p:txBody>
          <a:bodyPr/>
          <a:lstStyle/>
          <a:p>
            <a:r>
              <a:rPr lang="fr-FR" err="1"/>
              <a:t>Answer</a:t>
            </a:r>
            <a:r>
              <a:rPr lang="fr-FR"/>
              <a:t> the </a:t>
            </a:r>
            <a:r>
              <a:rPr lang="fr-FR" err="1"/>
              <a:t>following</a:t>
            </a:r>
            <a:r>
              <a:rPr lang="fr-FR"/>
              <a:t> questions and </a:t>
            </a:r>
            <a:r>
              <a:rPr lang="fr-FR" err="1"/>
              <a:t>send</a:t>
            </a:r>
            <a:r>
              <a:rPr lang="fr-FR"/>
              <a:t> a photo of </a:t>
            </a:r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work</a:t>
            </a:r>
            <a:r>
              <a:rPr lang="fr-FR"/>
              <a:t> to Ms Fabre.</a:t>
            </a:r>
            <a:br>
              <a:rPr lang="fr-FR"/>
            </a:br>
            <a:br>
              <a:rPr lang="fr-FR"/>
            </a:br>
            <a:r>
              <a:rPr lang="fr-FR" i="1"/>
              <a:t>Réponds aux questions suivantes et envoie une photo de ton travail à Mme Fabre. (</a:t>
            </a:r>
            <a:r>
              <a:rPr lang="fr-FR" i="1">
                <a:hlinkClick r:id="rId2"/>
              </a:rPr>
              <a:t>camille.fabre1@ecollege78.fr</a:t>
            </a:r>
            <a:r>
              <a:rPr lang="fr-FR" i="1"/>
              <a:t>)</a:t>
            </a:r>
          </a:p>
        </p:txBody>
      </p:sp>
      <p:pic>
        <p:nvPicPr>
          <p:cNvPr id="3" name="Image 2" descr="Une image contenant personne, garçon, jeune, souriant&#10;&#10;Description générée automatiquement">
            <a:extLst>
              <a:ext uri="{FF2B5EF4-FFF2-40B4-BE49-F238E27FC236}">
                <a16:creationId xmlns:a16="http://schemas.microsoft.com/office/drawing/2014/main" id="{572FE19F-5F7A-484E-B1D4-25BFEA5C5C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-2" b="5170"/>
          <a:stretch/>
        </p:blipFill>
        <p:spPr>
          <a:xfrm>
            <a:off x="9960429" y="220252"/>
            <a:ext cx="1981387" cy="140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40124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232</Words>
  <Application>Microsoft Office PowerPoint</Application>
  <PresentationFormat>Grand écran</PresentationFormat>
  <Paragraphs>42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Wingdings</vt:lpstr>
      <vt:lpstr>Thème Office</vt:lpstr>
      <vt:lpstr>English class</vt:lpstr>
      <vt:lpstr>Résumé de l’épisode précédent (lundi 23)</vt:lpstr>
      <vt:lpstr>Avant de commencer :</vt:lpstr>
      <vt:lpstr>Today</vt:lpstr>
      <vt:lpstr>Read the following text. Lis le texte ci-après.</vt:lpstr>
      <vt:lpstr>Reading – Page 1/3</vt:lpstr>
      <vt:lpstr>Reading – Page 2/3</vt:lpstr>
      <vt:lpstr>Reading – Page 3/3</vt:lpstr>
      <vt:lpstr>Answer the following questions and send a photo of your work to Ms Fabre.  Réponds aux questions suivantes et envoie une photo de ton travail à Mme Fabre. (camille.fabre1@ecollege78.fr)</vt:lpstr>
      <vt:lpstr>Présentation PowerPoint</vt:lpstr>
      <vt:lpstr>Présentation PowerPoint</vt:lpstr>
      <vt:lpstr>That’s all for today!  See you next time.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class</dc:title>
  <dc:creator/>
  <cp:lastModifiedBy>Camille FABRE</cp:lastModifiedBy>
  <cp:revision>1</cp:revision>
  <dcterms:created xsi:type="dcterms:W3CDTF">2012-07-30T22:21:58Z</dcterms:created>
  <dcterms:modified xsi:type="dcterms:W3CDTF">2020-03-24T08:42:54Z</dcterms:modified>
</cp:coreProperties>
</file>