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1" r:id="rId2"/>
  </p:sldMasterIdLst>
  <p:notesMasterIdLst>
    <p:notesMasterId r:id="rId22"/>
  </p:notesMasterIdLst>
  <p:sldIdLst>
    <p:sldId id="256" r:id="rId3"/>
    <p:sldId id="257" r:id="rId4"/>
    <p:sldId id="265" r:id="rId5"/>
    <p:sldId id="262" r:id="rId6"/>
    <p:sldId id="261" r:id="rId7"/>
    <p:sldId id="260" r:id="rId8"/>
    <p:sldId id="259" r:id="rId9"/>
    <p:sldId id="258" r:id="rId10"/>
    <p:sldId id="266" r:id="rId11"/>
    <p:sldId id="263" r:id="rId12"/>
    <p:sldId id="268" r:id="rId13"/>
    <p:sldId id="267" r:id="rId14"/>
    <p:sldId id="270" r:id="rId15"/>
    <p:sldId id="269" r:id="rId16"/>
    <p:sldId id="272" r:id="rId17"/>
    <p:sldId id="271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EA12C-DB24-42BD-968E-A5FB5613F299}" v="423" dt="2020-03-16T09:08:56.124"/>
    <p1510:client id="{F2238937-459E-4302-98C0-BA7AFDED2837}" v="28" dt="2020-03-16T15:37:39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Windows Live" clId="Web-{E0BEA12C-DB24-42BD-968E-A5FB5613F299}"/>
    <pc:docChg chg="addSld modSld addMainMaster">
      <pc:chgData name="Camille FABRE" userId="61a62dbaa4ae00dc" providerId="Windows Live" clId="Web-{E0BEA12C-DB24-42BD-968E-A5FB5613F299}" dt="2020-03-16T09:08:56.124" v="417"/>
      <pc:docMkLst>
        <pc:docMk/>
      </pc:docMkLst>
      <pc:sldChg chg="modSp">
        <pc:chgData name="Camille FABRE" userId="61a62dbaa4ae00dc" providerId="Windows Live" clId="Web-{E0BEA12C-DB24-42BD-968E-A5FB5613F299}" dt="2020-03-16T08:53:05.199" v="74" actId="20577"/>
        <pc:sldMkLst>
          <pc:docMk/>
          <pc:sldMk cId="3784089036" sldId="256"/>
        </pc:sldMkLst>
        <pc:spChg chg="mod">
          <ac:chgData name="Camille FABRE" userId="61a62dbaa4ae00dc" providerId="Windows Live" clId="Web-{E0BEA12C-DB24-42BD-968E-A5FB5613F299}" dt="2020-03-16T08:52:36.215" v="20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Windows Live" clId="Web-{E0BEA12C-DB24-42BD-968E-A5FB5613F299}" dt="2020-03-16T08:53:05.199" v="74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 new">
        <pc:chgData name="Camille FABRE" userId="61a62dbaa4ae00dc" providerId="Windows Live" clId="Web-{E0BEA12C-DB24-42BD-968E-A5FB5613F299}" dt="2020-03-16T09:08:18.671" v="398" actId="20577"/>
        <pc:sldMkLst>
          <pc:docMk/>
          <pc:sldMk cId="1444021588" sldId="257"/>
        </pc:sldMkLst>
        <pc:spChg chg="mod">
          <ac:chgData name="Camille FABRE" userId="61a62dbaa4ae00dc" providerId="Windows Live" clId="Web-{E0BEA12C-DB24-42BD-968E-A5FB5613F299}" dt="2020-03-16T08:53:19.371" v="120" actId="20577"/>
          <ac:spMkLst>
            <pc:docMk/>
            <pc:sldMk cId="1444021588" sldId="257"/>
            <ac:spMk id="2" creationId="{4B9EF589-2A87-4BDD-84D6-0E914A9A4BD7}"/>
          </ac:spMkLst>
        </pc:spChg>
        <pc:spChg chg="mod">
          <ac:chgData name="Camille FABRE" userId="61a62dbaa4ae00dc" providerId="Windows Live" clId="Web-{E0BEA12C-DB24-42BD-968E-A5FB5613F299}" dt="2020-03-16T09:08:18.671" v="398" actId="20577"/>
          <ac:spMkLst>
            <pc:docMk/>
            <pc:sldMk cId="1444021588" sldId="257"/>
            <ac:spMk id="3" creationId="{CD73478B-6E81-4B8D-BD9C-EDBAFA5C7706}"/>
          </ac:spMkLst>
        </pc:spChg>
      </pc:sldChg>
      <pc:sldChg chg="add">
        <pc:chgData name="Camille FABRE" userId="61a62dbaa4ae00dc" providerId="Windows Live" clId="Web-{E0BEA12C-DB24-42BD-968E-A5FB5613F299}" dt="2020-03-16T09:06:25.655" v="303"/>
        <pc:sldMkLst>
          <pc:docMk/>
          <pc:sldMk cId="372245264" sldId="258"/>
        </pc:sldMkLst>
      </pc:sldChg>
      <pc:sldChg chg="add">
        <pc:chgData name="Camille FABRE" userId="61a62dbaa4ae00dc" providerId="Windows Live" clId="Web-{E0BEA12C-DB24-42BD-968E-A5FB5613F299}" dt="2020-03-16T09:06:25.702" v="304"/>
        <pc:sldMkLst>
          <pc:docMk/>
          <pc:sldMk cId="2988139915" sldId="259"/>
        </pc:sldMkLst>
      </pc:sldChg>
      <pc:sldChg chg="add">
        <pc:chgData name="Camille FABRE" userId="61a62dbaa4ae00dc" providerId="Windows Live" clId="Web-{E0BEA12C-DB24-42BD-968E-A5FB5613F299}" dt="2020-03-16T09:06:25.780" v="305"/>
        <pc:sldMkLst>
          <pc:docMk/>
          <pc:sldMk cId="4011856889" sldId="260"/>
        </pc:sldMkLst>
      </pc:sldChg>
      <pc:sldChg chg="delSp add">
        <pc:chgData name="Camille FABRE" userId="61a62dbaa4ae00dc" providerId="Windows Live" clId="Web-{E0BEA12C-DB24-42BD-968E-A5FB5613F299}" dt="2020-03-16T09:08:56.124" v="417"/>
        <pc:sldMkLst>
          <pc:docMk/>
          <pc:sldMk cId="3628983698" sldId="261"/>
        </pc:sldMkLst>
        <pc:picChg chg="del">
          <ac:chgData name="Camille FABRE" userId="61a62dbaa4ae00dc" providerId="Windows Live" clId="Web-{E0BEA12C-DB24-42BD-968E-A5FB5613F299}" dt="2020-03-16T09:08:56.124" v="417"/>
          <ac:picMkLst>
            <pc:docMk/>
            <pc:sldMk cId="3628983698" sldId="261"/>
            <ac:picMk id="8" creationId="{9115730F-74CE-4D6C-9B34-6E9BDF91F399}"/>
          </ac:picMkLst>
        </pc:picChg>
      </pc:sldChg>
      <pc:sldChg chg="modSp add">
        <pc:chgData name="Camille FABRE" userId="61a62dbaa4ae00dc" providerId="Windows Live" clId="Web-{E0BEA12C-DB24-42BD-968E-A5FB5613F299}" dt="2020-03-16T09:08:42.780" v="415" actId="20577"/>
        <pc:sldMkLst>
          <pc:docMk/>
          <pc:sldMk cId="2138559151" sldId="262"/>
        </pc:sldMkLst>
        <pc:spChg chg="mod">
          <ac:chgData name="Camille FABRE" userId="61a62dbaa4ae00dc" providerId="Windows Live" clId="Web-{E0BEA12C-DB24-42BD-968E-A5FB5613F299}" dt="2020-03-16T09:08:42.780" v="415" actId="20577"/>
          <ac:spMkLst>
            <pc:docMk/>
            <pc:sldMk cId="2138559151" sldId="262"/>
            <ac:spMk id="2" creationId="{13A8BAA7-EADD-4D64-8E56-F0843598C436}"/>
          </ac:spMkLst>
        </pc:spChg>
      </pc:sldChg>
      <pc:sldMasterChg chg="add addSldLayout">
        <pc:chgData name="Camille FABRE" userId="61a62dbaa4ae00dc" providerId="Windows Live" clId="Web-{E0BEA12C-DB24-42BD-968E-A5FB5613F299}" dt="2020-03-16T09:06:25.655" v="303"/>
        <pc:sldMasterMkLst>
          <pc:docMk/>
          <pc:sldMasterMk cId="1202138649" sldId="2147483701"/>
        </pc:sldMasterMkLst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950241483" sldId="2147483702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111514670" sldId="2147483703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469393312" sldId="2147483704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321195495" sldId="2147483705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1858768011" sldId="2147483706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71634680" sldId="2147483707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751627374" sldId="2147483708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011258133" sldId="2147483709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1947684792" sldId="2147483710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840223370" sldId="2147483711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62617998" sldId="2147483712"/>
          </pc:sldLayoutMkLst>
        </pc:sldLayoutChg>
      </pc:sldMasterChg>
    </pc:docChg>
  </pc:docChgLst>
  <pc:docChgLst>
    <pc:chgData name="Camille FABRE" userId="61a62dbaa4ae00dc" providerId="LiveId" clId="{F2238937-459E-4302-98C0-BA7AFDED2837}"/>
    <pc:docChg chg="undo custSel addSld delSld modSld sldOrd">
      <pc:chgData name="Camille FABRE" userId="61a62dbaa4ae00dc" providerId="LiveId" clId="{F2238937-459E-4302-98C0-BA7AFDED2837}" dt="2020-03-16T15:39:45.696" v="2675" actId="478"/>
      <pc:docMkLst>
        <pc:docMk/>
      </pc:docMkLst>
      <pc:sldChg chg="modSp">
        <pc:chgData name="Camille FABRE" userId="61a62dbaa4ae00dc" providerId="LiveId" clId="{F2238937-459E-4302-98C0-BA7AFDED2837}" dt="2020-03-16T15:22:54.986" v="1205" actId="20577"/>
        <pc:sldMkLst>
          <pc:docMk/>
          <pc:sldMk cId="3784089036" sldId="256"/>
        </pc:sldMkLst>
        <pc:spChg chg="mod">
          <ac:chgData name="Camille FABRE" userId="61a62dbaa4ae00dc" providerId="LiveId" clId="{F2238937-459E-4302-98C0-BA7AFDED2837}" dt="2020-03-16T15:22:54.986" v="1205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">
        <pc:chgData name="Camille FABRE" userId="61a62dbaa4ae00dc" providerId="LiveId" clId="{F2238937-459E-4302-98C0-BA7AFDED2837}" dt="2020-03-16T14:33:14.908" v="296" actId="5793"/>
        <pc:sldMkLst>
          <pc:docMk/>
          <pc:sldMk cId="1444021588" sldId="257"/>
        </pc:sldMkLst>
        <pc:spChg chg="mod">
          <ac:chgData name="Camille FABRE" userId="61a62dbaa4ae00dc" providerId="LiveId" clId="{F2238937-459E-4302-98C0-BA7AFDED2837}" dt="2020-03-16T14:32:37.005" v="123" actId="20577"/>
          <ac:spMkLst>
            <pc:docMk/>
            <pc:sldMk cId="1444021588" sldId="257"/>
            <ac:spMk id="2" creationId="{4B9EF589-2A87-4BDD-84D6-0E914A9A4BD7}"/>
          </ac:spMkLst>
        </pc:spChg>
        <pc:spChg chg="mod">
          <ac:chgData name="Camille FABRE" userId="61a62dbaa4ae00dc" providerId="LiveId" clId="{F2238937-459E-4302-98C0-BA7AFDED2837}" dt="2020-03-16T14:33:14.908" v="296" actId="5793"/>
          <ac:spMkLst>
            <pc:docMk/>
            <pc:sldMk cId="1444021588" sldId="257"/>
            <ac:spMk id="3" creationId="{CD73478B-6E81-4B8D-BD9C-EDBAFA5C7706}"/>
          </ac:spMkLst>
        </pc:spChg>
      </pc:sldChg>
      <pc:sldChg chg="modSp">
        <pc:chgData name="Camille FABRE" userId="61a62dbaa4ae00dc" providerId="LiveId" clId="{F2238937-459E-4302-98C0-BA7AFDED2837}" dt="2020-03-16T14:28:45.994" v="94" actId="20577"/>
        <pc:sldMkLst>
          <pc:docMk/>
          <pc:sldMk cId="372245264" sldId="258"/>
        </pc:sldMkLst>
        <pc:spChg chg="mod">
          <ac:chgData name="Camille FABRE" userId="61a62dbaa4ae00dc" providerId="LiveId" clId="{F2238937-459E-4302-98C0-BA7AFDED2837}" dt="2020-03-16T14:28:45.994" v="94" actId="20577"/>
          <ac:spMkLst>
            <pc:docMk/>
            <pc:sldMk cId="372245264" sldId="258"/>
            <ac:spMk id="3" creationId="{692AC123-22CC-49E8-838A-354128D9EC50}"/>
          </ac:spMkLst>
        </pc:spChg>
      </pc:sldChg>
      <pc:sldChg chg="addSp delSp modSp">
        <pc:chgData name="Camille FABRE" userId="61a62dbaa4ae00dc" providerId="LiveId" clId="{F2238937-459E-4302-98C0-BA7AFDED2837}" dt="2020-03-16T14:28:06.407" v="90"/>
        <pc:sldMkLst>
          <pc:docMk/>
          <pc:sldMk cId="4011856889" sldId="260"/>
        </pc:sldMkLst>
        <pc:spChg chg="add del mod">
          <ac:chgData name="Camille FABRE" userId="61a62dbaa4ae00dc" providerId="LiveId" clId="{F2238937-459E-4302-98C0-BA7AFDED2837}" dt="2020-03-16T14:28:06.407" v="90"/>
          <ac:spMkLst>
            <pc:docMk/>
            <pc:sldMk cId="4011856889" sldId="260"/>
            <ac:spMk id="5" creationId="{67B1578A-B388-4DF1-B15A-6C8F5818A554}"/>
          </ac:spMkLst>
        </pc:spChg>
        <pc:picChg chg="del">
          <ac:chgData name="Camille FABRE" userId="61a62dbaa4ae00dc" providerId="LiveId" clId="{F2238937-459E-4302-98C0-BA7AFDED2837}" dt="2020-03-16T14:27:34.218" v="89" actId="478"/>
          <ac:picMkLst>
            <pc:docMk/>
            <pc:sldMk cId="4011856889" sldId="260"/>
            <ac:picMk id="4" creationId="{3E32CA5C-0C6D-4910-9965-E44850C09BDB}"/>
          </ac:picMkLst>
        </pc:picChg>
        <pc:picChg chg="add mod">
          <ac:chgData name="Camille FABRE" userId="61a62dbaa4ae00dc" providerId="LiveId" clId="{F2238937-459E-4302-98C0-BA7AFDED2837}" dt="2020-03-16T14:28:06.407" v="90"/>
          <ac:picMkLst>
            <pc:docMk/>
            <pc:sldMk cId="4011856889" sldId="260"/>
            <ac:picMk id="6" creationId="{4AF384EA-2777-4911-8380-77DCE702AFF5}"/>
          </ac:picMkLst>
        </pc:picChg>
      </pc:sldChg>
      <pc:sldChg chg="addSp modSp">
        <pc:chgData name="Camille FABRE" userId="61a62dbaa4ae00dc" providerId="LiveId" clId="{F2238937-459E-4302-98C0-BA7AFDED2837}" dt="2020-03-16T14:27:29.509" v="88" actId="20577"/>
        <pc:sldMkLst>
          <pc:docMk/>
          <pc:sldMk cId="3628983698" sldId="261"/>
        </pc:sldMkLst>
        <pc:spChg chg="mod">
          <ac:chgData name="Camille FABRE" userId="61a62dbaa4ae00dc" providerId="LiveId" clId="{F2238937-459E-4302-98C0-BA7AFDED2837}" dt="2020-03-16T14:27:29.509" v="88" actId="20577"/>
          <ac:spMkLst>
            <pc:docMk/>
            <pc:sldMk cId="3628983698" sldId="261"/>
            <ac:spMk id="2" creationId="{82D818F5-7B12-4D5F-A5A7-2AA743AA5F57}"/>
          </ac:spMkLst>
        </pc:spChg>
        <pc:picChg chg="add">
          <ac:chgData name="Camille FABRE" userId="61a62dbaa4ae00dc" providerId="LiveId" clId="{F2238937-459E-4302-98C0-BA7AFDED2837}" dt="2020-03-16T14:26:51.868" v="0"/>
          <ac:picMkLst>
            <pc:docMk/>
            <pc:sldMk cId="3628983698" sldId="261"/>
            <ac:picMk id="3" creationId="{20B52CEE-690C-4049-94A5-0FF505C911CA}"/>
          </ac:picMkLst>
        </pc:picChg>
      </pc:sldChg>
      <pc:sldChg chg="modSp">
        <pc:chgData name="Camille FABRE" userId="61a62dbaa4ae00dc" providerId="LiveId" clId="{F2238937-459E-4302-98C0-BA7AFDED2837}" dt="2020-03-16T14:33:40.455" v="319" actId="20577"/>
        <pc:sldMkLst>
          <pc:docMk/>
          <pc:sldMk cId="2138559151" sldId="262"/>
        </pc:sldMkLst>
        <pc:spChg chg="mod">
          <ac:chgData name="Camille FABRE" userId="61a62dbaa4ae00dc" providerId="LiveId" clId="{F2238937-459E-4302-98C0-BA7AFDED2837}" dt="2020-03-16T14:33:40.455" v="319" actId="20577"/>
          <ac:spMkLst>
            <pc:docMk/>
            <pc:sldMk cId="2138559151" sldId="262"/>
            <ac:spMk id="2" creationId="{13A8BAA7-EADD-4D64-8E56-F0843598C436}"/>
          </ac:spMkLst>
        </pc:spChg>
      </pc:sldChg>
      <pc:sldChg chg="modSp add ord">
        <pc:chgData name="Camille FABRE" userId="61a62dbaa4ae00dc" providerId="LiveId" clId="{F2238937-459E-4302-98C0-BA7AFDED2837}" dt="2020-03-16T14:36:18.104" v="423" actId="114"/>
        <pc:sldMkLst>
          <pc:docMk/>
          <pc:sldMk cId="2224264108" sldId="263"/>
        </pc:sldMkLst>
        <pc:spChg chg="mod">
          <ac:chgData name="Camille FABRE" userId="61a62dbaa4ae00dc" providerId="LiveId" clId="{F2238937-459E-4302-98C0-BA7AFDED2837}" dt="2020-03-16T14:34:20.802" v="349" actId="20577"/>
          <ac:spMkLst>
            <pc:docMk/>
            <pc:sldMk cId="2224264108" sldId="263"/>
            <ac:spMk id="2" creationId="{4003EE9A-911E-48D7-B373-A986AF4735B9}"/>
          </ac:spMkLst>
        </pc:spChg>
        <pc:spChg chg="mod">
          <ac:chgData name="Camille FABRE" userId="61a62dbaa4ae00dc" providerId="LiveId" clId="{F2238937-459E-4302-98C0-BA7AFDED2837}" dt="2020-03-16T14:36:18.104" v="423" actId="114"/>
          <ac:spMkLst>
            <pc:docMk/>
            <pc:sldMk cId="2224264108" sldId="263"/>
            <ac:spMk id="3" creationId="{C587188E-20E3-4017-96CD-45C5E9346BB4}"/>
          </ac:spMkLst>
        </pc:spChg>
      </pc:sldChg>
      <pc:sldChg chg="delSp modSp add del">
        <pc:chgData name="Camille FABRE" userId="61a62dbaa4ae00dc" providerId="LiveId" clId="{F2238937-459E-4302-98C0-BA7AFDED2837}" dt="2020-03-16T14:32:16.460" v="109" actId="47"/>
        <pc:sldMkLst>
          <pc:docMk/>
          <pc:sldMk cId="2295933908" sldId="264"/>
        </pc:sldMkLst>
        <pc:spChg chg="mod">
          <ac:chgData name="Camille FABRE" userId="61a62dbaa4ae00dc" providerId="LiveId" clId="{F2238937-459E-4302-98C0-BA7AFDED2837}" dt="2020-03-16T14:32:04.731" v="107" actId="1076"/>
          <ac:spMkLst>
            <pc:docMk/>
            <pc:sldMk cId="2295933908" sldId="264"/>
            <ac:spMk id="2" creationId="{FB05F45F-C6BB-4229-A3DF-D561328C0629}"/>
          </ac:spMkLst>
        </pc:spChg>
        <pc:spChg chg="del">
          <ac:chgData name="Camille FABRE" userId="61a62dbaa4ae00dc" providerId="LiveId" clId="{F2238937-459E-4302-98C0-BA7AFDED2837}" dt="2020-03-16T14:31:46.661" v="105" actId="478"/>
          <ac:spMkLst>
            <pc:docMk/>
            <pc:sldMk cId="2295933908" sldId="264"/>
            <ac:spMk id="3" creationId="{6C7746A1-19BA-4C64-B809-DEC96ABDB359}"/>
          </ac:spMkLst>
        </pc:spChg>
      </pc:sldChg>
      <pc:sldChg chg="modSp add">
        <pc:chgData name="Camille FABRE" userId="61a62dbaa4ae00dc" providerId="LiveId" clId="{F2238937-459E-4302-98C0-BA7AFDED2837}" dt="2020-03-16T14:32:25.768" v="120" actId="20577"/>
        <pc:sldMkLst>
          <pc:docMk/>
          <pc:sldMk cId="813189498" sldId="265"/>
        </pc:sldMkLst>
        <pc:spChg chg="mod">
          <ac:chgData name="Camille FABRE" userId="61a62dbaa4ae00dc" providerId="LiveId" clId="{F2238937-459E-4302-98C0-BA7AFDED2837}" dt="2020-03-16T14:32:22.706" v="119" actId="20577"/>
          <ac:spMkLst>
            <pc:docMk/>
            <pc:sldMk cId="813189498" sldId="265"/>
            <ac:spMk id="2" creationId="{00000000-0000-0000-0000-000000000000}"/>
          </ac:spMkLst>
        </pc:spChg>
        <pc:spChg chg="mod">
          <ac:chgData name="Camille FABRE" userId="61a62dbaa4ae00dc" providerId="LiveId" clId="{F2238937-459E-4302-98C0-BA7AFDED2837}" dt="2020-03-16T14:32:25.768" v="120" actId="20577"/>
          <ac:spMkLst>
            <pc:docMk/>
            <pc:sldMk cId="813189498" sldId="265"/>
            <ac:spMk id="3" creationId="{00000000-0000-0000-0000-000000000000}"/>
          </ac:spMkLst>
        </pc:spChg>
      </pc:sldChg>
      <pc:sldChg chg="modSp add">
        <pc:chgData name="Camille FABRE" userId="61a62dbaa4ae00dc" providerId="LiveId" clId="{F2238937-459E-4302-98C0-BA7AFDED2837}" dt="2020-03-16T14:34:04.457" v="322" actId="20577"/>
        <pc:sldMkLst>
          <pc:docMk/>
          <pc:sldMk cId="1700535443" sldId="266"/>
        </pc:sldMkLst>
        <pc:spChg chg="mod">
          <ac:chgData name="Camille FABRE" userId="61a62dbaa4ae00dc" providerId="LiveId" clId="{F2238937-459E-4302-98C0-BA7AFDED2837}" dt="2020-03-16T14:34:04.457" v="322" actId="20577"/>
          <ac:spMkLst>
            <pc:docMk/>
            <pc:sldMk cId="1700535443" sldId="266"/>
            <ac:spMk id="2" creationId="{00000000-0000-0000-0000-000000000000}"/>
          </ac:spMkLst>
        </pc:spChg>
      </pc:sldChg>
      <pc:sldChg chg="addSp delSp modSp add">
        <pc:chgData name="Camille FABRE" userId="61a62dbaa4ae00dc" providerId="LiveId" clId="{F2238937-459E-4302-98C0-BA7AFDED2837}" dt="2020-03-16T15:18:12.109" v="1201" actId="242"/>
        <pc:sldMkLst>
          <pc:docMk/>
          <pc:sldMk cId="2073983533" sldId="267"/>
        </pc:sldMkLst>
        <pc:spChg chg="mod">
          <ac:chgData name="Camille FABRE" userId="61a62dbaa4ae00dc" providerId="LiveId" clId="{F2238937-459E-4302-98C0-BA7AFDED2837}" dt="2020-03-16T14:39:38.058" v="578" actId="20577"/>
          <ac:spMkLst>
            <pc:docMk/>
            <pc:sldMk cId="2073983533" sldId="267"/>
            <ac:spMk id="2" creationId="{B34A6C9B-BD9E-4AC1-A32F-3B7DEE5BFDD3}"/>
          </ac:spMkLst>
        </pc:spChg>
        <pc:spChg chg="del mod">
          <ac:chgData name="Camille FABRE" userId="61a62dbaa4ae00dc" providerId="LiveId" clId="{F2238937-459E-4302-98C0-BA7AFDED2837}" dt="2020-03-16T14:39:55.710" v="581" actId="3680"/>
          <ac:spMkLst>
            <pc:docMk/>
            <pc:sldMk cId="2073983533" sldId="267"/>
            <ac:spMk id="3" creationId="{A1850684-26B1-4FDC-8B01-C080A7271C21}"/>
          </ac:spMkLst>
        </pc:spChg>
        <pc:graphicFrameChg chg="add mod ord modGraphic">
          <ac:chgData name="Camille FABRE" userId="61a62dbaa4ae00dc" providerId="LiveId" clId="{F2238937-459E-4302-98C0-BA7AFDED2837}" dt="2020-03-16T15:18:12.109" v="1201" actId="242"/>
          <ac:graphicFrameMkLst>
            <pc:docMk/>
            <pc:sldMk cId="2073983533" sldId="267"/>
            <ac:graphicFrameMk id="4" creationId="{DDBE6F2B-0E98-4FA6-A8C1-6B2FBA5E07D4}"/>
          </ac:graphicFrameMkLst>
        </pc:graphicFrameChg>
      </pc:sldChg>
      <pc:sldChg chg="addSp delSp add">
        <pc:chgData name="Camille FABRE" userId="61a62dbaa4ae00dc" providerId="LiveId" clId="{F2238937-459E-4302-98C0-BA7AFDED2837}" dt="2020-03-16T14:58:13.909" v="1057" actId="9405"/>
        <pc:sldMkLst>
          <pc:docMk/>
          <pc:sldMk cId="4172471603" sldId="268"/>
        </pc:sldMkLst>
        <pc:spChg chg="del">
          <ac:chgData name="Camille FABRE" userId="61a62dbaa4ae00dc" providerId="LiveId" clId="{F2238937-459E-4302-98C0-BA7AFDED2837}" dt="2020-03-16T14:47:41.333" v="1044" actId="478"/>
          <ac:spMkLst>
            <pc:docMk/>
            <pc:sldMk cId="4172471603" sldId="268"/>
            <ac:spMk id="2" creationId="{A3D41F98-3120-4380-B738-B7DB4209E745}"/>
          </ac:spMkLst>
        </pc:spChg>
        <pc:spChg chg="del">
          <ac:chgData name="Camille FABRE" userId="61a62dbaa4ae00dc" providerId="LiveId" clId="{F2238937-459E-4302-98C0-BA7AFDED2837}" dt="2020-03-16T14:47:43.625" v="1045" actId="478"/>
          <ac:spMkLst>
            <pc:docMk/>
            <pc:sldMk cId="4172471603" sldId="268"/>
            <ac:spMk id="3" creationId="{916C428B-453A-45D0-8025-0C91C2A28727}"/>
          </ac:spMkLst>
        </pc:spChg>
        <pc:picChg chg="add">
          <ac:chgData name="Camille FABRE" userId="61a62dbaa4ae00dc" providerId="LiveId" clId="{F2238937-459E-4302-98C0-BA7AFDED2837}" dt="2020-03-16T14:47:45.007" v="1046"/>
          <ac:picMkLst>
            <pc:docMk/>
            <pc:sldMk cId="4172471603" sldId="268"/>
            <ac:picMk id="4" creationId="{121E3EBC-F12E-45E9-B132-493A11FD96FF}"/>
          </ac:picMkLst>
        </pc:picChg>
        <pc:inkChg chg="add del">
          <ac:chgData name="Camille FABRE" userId="61a62dbaa4ae00dc" providerId="LiveId" clId="{F2238937-459E-4302-98C0-BA7AFDED2837}" dt="2020-03-16T14:57:45.739" v="1048" actId="478"/>
          <ac:inkMkLst>
            <pc:docMk/>
            <pc:sldMk cId="4172471603" sldId="268"/>
            <ac:inkMk id="5" creationId="{62E107B2-4E11-4D9D-9558-F51549349915}"/>
          </ac:inkMkLst>
        </pc:inkChg>
        <pc:inkChg chg="add del">
          <ac:chgData name="Camille FABRE" userId="61a62dbaa4ae00dc" providerId="LiveId" clId="{F2238937-459E-4302-98C0-BA7AFDED2837}" dt="2020-03-16T14:57:58.372" v="1050" actId="9405"/>
          <ac:inkMkLst>
            <pc:docMk/>
            <pc:sldMk cId="4172471603" sldId="268"/>
            <ac:inkMk id="6" creationId="{FC9DAE2D-5A2A-464A-B1B8-551DAC0E2826}"/>
          </ac:inkMkLst>
        </pc:inkChg>
        <pc:inkChg chg="add del">
          <ac:chgData name="Camille FABRE" userId="61a62dbaa4ae00dc" providerId="LiveId" clId="{F2238937-459E-4302-98C0-BA7AFDED2837}" dt="2020-03-16T14:58:01.963" v="1052" actId="9405"/>
          <ac:inkMkLst>
            <pc:docMk/>
            <pc:sldMk cId="4172471603" sldId="268"/>
            <ac:inkMk id="7" creationId="{2B509D41-B75D-4AF3-B36D-AEB8A54C05E6}"/>
          </ac:inkMkLst>
        </pc:inkChg>
        <pc:inkChg chg="add del">
          <ac:chgData name="Camille FABRE" userId="61a62dbaa4ae00dc" providerId="LiveId" clId="{F2238937-459E-4302-98C0-BA7AFDED2837}" dt="2020-03-16T14:58:05.137" v="1054" actId="9405"/>
          <ac:inkMkLst>
            <pc:docMk/>
            <pc:sldMk cId="4172471603" sldId="268"/>
            <ac:inkMk id="8" creationId="{ED3A97D4-BC63-408C-B0BC-3B6BE6D0C029}"/>
          </ac:inkMkLst>
        </pc:inkChg>
        <pc:inkChg chg="add">
          <ac:chgData name="Camille FABRE" userId="61a62dbaa4ae00dc" providerId="LiveId" clId="{F2238937-459E-4302-98C0-BA7AFDED2837}" dt="2020-03-16T14:58:07.277" v="1055" actId="9405"/>
          <ac:inkMkLst>
            <pc:docMk/>
            <pc:sldMk cId="4172471603" sldId="268"/>
            <ac:inkMk id="9" creationId="{49A79B83-DED2-4AEC-9BE4-B200B5C023A0}"/>
          </ac:inkMkLst>
        </pc:inkChg>
        <pc:inkChg chg="add">
          <ac:chgData name="Camille FABRE" userId="61a62dbaa4ae00dc" providerId="LiveId" clId="{F2238937-459E-4302-98C0-BA7AFDED2837}" dt="2020-03-16T14:58:10.795" v="1056" actId="9405"/>
          <ac:inkMkLst>
            <pc:docMk/>
            <pc:sldMk cId="4172471603" sldId="268"/>
            <ac:inkMk id="10" creationId="{EEAEA4CC-A98F-4FC1-A62B-C2D0C3B52835}"/>
          </ac:inkMkLst>
        </pc:inkChg>
        <pc:inkChg chg="add">
          <ac:chgData name="Camille FABRE" userId="61a62dbaa4ae00dc" providerId="LiveId" clId="{F2238937-459E-4302-98C0-BA7AFDED2837}" dt="2020-03-16T14:58:13.909" v="1057" actId="9405"/>
          <ac:inkMkLst>
            <pc:docMk/>
            <pc:sldMk cId="4172471603" sldId="268"/>
            <ac:inkMk id="11" creationId="{7BC2EC7D-639E-4BE4-9761-E7E035A5ADAD}"/>
          </ac:inkMkLst>
        </pc:inkChg>
      </pc:sldChg>
      <pc:sldChg chg="addSp delSp modSp add">
        <pc:chgData name="Camille FABRE" userId="61a62dbaa4ae00dc" providerId="LiveId" clId="{F2238937-459E-4302-98C0-BA7AFDED2837}" dt="2020-03-16T15:14:23.612" v="1191" actId="20577"/>
        <pc:sldMkLst>
          <pc:docMk/>
          <pc:sldMk cId="3939825417" sldId="269"/>
        </pc:sldMkLst>
        <pc:spChg chg="mod">
          <ac:chgData name="Camille FABRE" userId="61a62dbaa4ae00dc" providerId="LiveId" clId="{F2238937-459E-4302-98C0-BA7AFDED2837}" dt="2020-03-16T15:14:00.170" v="1087" actId="20577"/>
          <ac:spMkLst>
            <pc:docMk/>
            <pc:sldMk cId="3939825417" sldId="269"/>
            <ac:spMk id="2" creationId="{B9AF2BDB-B981-4F9F-832F-AA899336A875}"/>
          </ac:spMkLst>
        </pc:spChg>
        <pc:spChg chg="mod">
          <ac:chgData name="Camille FABRE" userId="61a62dbaa4ae00dc" providerId="LiveId" clId="{F2238937-459E-4302-98C0-BA7AFDED2837}" dt="2020-03-16T15:14:23.612" v="1191" actId="20577"/>
          <ac:spMkLst>
            <pc:docMk/>
            <pc:sldMk cId="3939825417" sldId="269"/>
            <ac:spMk id="3" creationId="{4886D1CF-C1D7-474A-AC03-5B70ACF1EBA5}"/>
          </ac:spMkLst>
        </pc:spChg>
        <pc:inkChg chg="add del">
          <ac:chgData name="Camille FABRE" userId="61a62dbaa4ae00dc" providerId="LiveId" clId="{F2238937-459E-4302-98C0-BA7AFDED2837}" dt="2020-03-16T15:13:43.898" v="1062" actId="9405"/>
          <ac:inkMkLst>
            <pc:docMk/>
            <pc:sldMk cId="3939825417" sldId="269"/>
            <ac:inkMk id="4" creationId="{77676800-41E6-4AE5-8A7A-BEA1080765EA}"/>
          </ac:inkMkLst>
        </pc:inkChg>
        <pc:inkChg chg="add del">
          <ac:chgData name="Camille FABRE" userId="61a62dbaa4ae00dc" providerId="LiveId" clId="{F2238937-459E-4302-98C0-BA7AFDED2837}" dt="2020-03-16T15:13:42.973" v="1061" actId="9405"/>
          <ac:inkMkLst>
            <pc:docMk/>
            <pc:sldMk cId="3939825417" sldId="269"/>
            <ac:inkMk id="5" creationId="{B7A3C6D7-A539-4021-8E96-A3CC61350751}"/>
          </ac:inkMkLst>
        </pc:inkChg>
      </pc:sldChg>
      <pc:sldChg chg="modSp add">
        <pc:chgData name="Camille FABRE" userId="61a62dbaa4ae00dc" providerId="LiveId" clId="{F2238937-459E-4302-98C0-BA7AFDED2837}" dt="2020-03-16T15:20:42.930" v="1204" actId="20577"/>
        <pc:sldMkLst>
          <pc:docMk/>
          <pc:sldMk cId="294903883" sldId="270"/>
        </pc:sldMkLst>
        <pc:spChg chg="mod">
          <ac:chgData name="Camille FABRE" userId="61a62dbaa4ae00dc" providerId="LiveId" clId="{F2238937-459E-4302-98C0-BA7AFDED2837}" dt="2020-03-16T15:20:42.930" v="1204" actId="20577"/>
          <ac:spMkLst>
            <pc:docMk/>
            <pc:sldMk cId="294903883" sldId="270"/>
            <ac:spMk id="2" creationId="{00000000-0000-0000-0000-000000000000}"/>
          </ac:spMkLst>
        </pc:spChg>
      </pc:sldChg>
      <pc:sldChg chg="modSp add">
        <pc:chgData name="Camille FABRE" userId="61a62dbaa4ae00dc" providerId="LiveId" clId="{F2238937-459E-4302-98C0-BA7AFDED2837}" dt="2020-03-16T15:32:10.424" v="1994" actId="20577"/>
        <pc:sldMkLst>
          <pc:docMk/>
          <pc:sldMk cId="2374210380" sldId="271"/>
        </pc:sldMkLst>
        <pc:spChg chg="mod">
          <ac:chgData name="Camille FABRE" userId="61a62dbaa4ae00dc" providerId="LiveId" clId="{F2238937-459E-4302-98C0-BA7AFDED2837}" dt="2020-03-16T15:24:24.368" v="1250" actId="20577"/>
          <ac:spMkLst>
            <pc:docMk/>
            <pc:sldMk cId="2374210380" sldId="271"/>
            <ac:spMk id="2" creationId="{52FC48F5-9686-4A69-9A0C-B730E15C94CE}"/>
          </ac:spMkLst>
        </pc:spChg>
        <pc:spChg chg="mod">
          <ac:chgData name="Camille FABRE" userId="61a62dbaa4ae00dc" providerId="LiveId" clId="{F2238937-459E-4302-98C0-BA7AFDED2837}" dt="2020-03-16T15:32:10.424" v="1994" actId="20577"/>
          <ac:spMkLst>
            <pc:docMk/>
            <pc:sldMk cId="2374210380" sldId="271"/>
            <ac:spMk id="3" creationId="{8F24659D-9CF9-4CD9-BA0E-32E63254411A}"/>
          </ac:spMkLst>
        </pc:spChg>
      </pc:sldChg>
      <pc:sldChg chg="modSp add">
        <pc:chgData name="Camille FABRE" userId="61a62dbaa4ae00dc" providerId="LiveId" clId="{F2238937-459E-4302-98C0-BA7AFDED2837}" dt="2020-03-16T15:23:51.586" v="1209" actId="20577"/>
        <pc:sldMkLst>
          <pc:docMk/>
          <pc:sldMk cId="943081247" sldId="272"/>
        </pc:sldMkLst>
        <pc:spChg chg="mod">
          <ac:chgData name="Camille FABRE" userId="61a62dbaa4ae00dc" providerId="LiveId" clId="{F2238937-459E-4302-98C0-BA7AFDED2837}" dt="2020-03-16T15:23:51.586" v="1209" actId="20577"/>
          <ac:spMkLst>
            <pc:docMk/>
            <pc:sldMk cId="943081247" sldId="272"/>
            <ac:spMk id="2" creationId="{00000000-0000-0000-0000-000000000000}"/>
          </ac:spMkLst>
        </pc:spChg>
      </pc:sldChg>
      <pc:sldChg chg="addSp delSp modSp add">
        <pc:chgData name="Camille FABRE" userId="61a62dbaa4ae00dc" providerId="LiveId" clId="{F2238937-459E-4302-98C0-BA7AFDED2837}" dt="2020-03-16T15:34:16.309" v="2041" actId="9405"/>
        <pc:sldMkLst>
          <pc:docMk/>
          <pc:sldMk cId="3906514092" sldId="273"/>
        </pc:sldMkLst>
        <pc:spChg chg="del">
          <ac:chgData name="Camille FABRE" userId="61a62dbaa4ae00dc" providerId="LiveId" clId="{F2238937-459E-4302-98C0-BA7AFDED2837}" dt="2020-03-16T15:27:52.582" v="1741" actId="478"/>
          <ac:spMkLst>
            <pc:docMk/>
            <pc:sldMk cId="3906514092" sldId="273"/>
            <ac:spMk id="2" creationId="{A6A40B16-187E-4833-B274-01C959EDD955}"/>
          </ac:spMkLst>
        </pc:spChg>
        <pc:spChg chg="del">
          <ac:chgData name="Camille FABRE" userId="61a62dbaa4ae00dc" providerId="LiveId" clId="{F2238937-459E-4302-98C0-BA7AFDED2837}" dt="2020-03-16T15:27:49.271" v="1740"/>
          <ac:spMkLst>
            <pc:docMk/>
            <pc:sldMk cId="3906514092" sldId="273"/>
            <ac:spMk id="3" creationId="{985A2996-42DB-4EE4-9F00-9BA42256A37A}"/>
          </ac:spMkLst>
        </pc:spChg>
        <pc:spChg chg="add mod">
          <ac:chgData name="Camille FABRE" userId="61a62dbaa4ae00dc" providerId="LiveId" clId="{F2238937-459E-4302-98C0-BA7AFDED2837}" dt="2020-03-16T15:32:44.833" v="2034" actId="14100"/>
          <ac:spMkLst>
            <pc:docMk/>
            <pc:sldMk cId="3906514092" sldId="273"/>
            <ac:spMk id="9" creationId="{C52E9EB9-71D2-4B76-B76F-F94085F348A4}"/>
          </ac:spMkLst>
        </pc:spChg>
        <pc:spChg chg="add mod">
          <ac:chgData name="Camille FABRE" userId="61a62dbaa4ae00dc" providerId="LiveId" clId="{F2238937-459E-4302-98C0-BA7AFDED2837}" dt="2020-03-16T15:32:42.239" v="2033" actId="14100"/>
          <ac:spMkLst>
            <pc:docMk/>
            <pc:sldMk cId="3906514092" sldId="273"/>
            <ac:spMk id="10" creationId="{C6C5046A-1DFF-4DA2-8F2A-FCD86EFC28E6}"/>
          </ac:spMkLst>
        </pc:spChg>
        <pc:spChg chg="add mod">
          <ac:chgData name="Camille FABRE" userId="61a62dbaa4ae00dc" providerId="LiveId" clId="{F2238937-459E-4302-98C0-BA7AFDED2837}" dt="2020-03-16T15:32:39.337" v="2032" actId="14100"/>
          <ac:spMkLst>
            <pc:docMk/>
            <pc:sldMk cId="3906514092" sldId="273"/>
            <ac:spMk id="11" creationId="{C6DB7961-E39E-48EF-BADD-977865D45931}"/>
          </ac:spMkLst>
        </pc:spChg>
        <pc:spChg chg="add mod">
          <ac:chgData name="Camille FABRE" userId="61a62dbaa4ae00dc" providerId="LiveId" clId="{F2238937-459E-4302-98C0-BA7AFDED2837}" dt="2020-03-16T15:32:48.239" v="2035" actId="14100"/>
          <ac:spMkLst>
            <pc:docMk/>
            <pc:sldMk cId="3906514092" sldId="273"/>
            <ac:spMk id="12" creationId="{D6B12322-2CFD-4422-870D-09D76B8745DD}"/>
          </ac:spMkLst>
        </pc:spChg>
        <pc:picChg chg="add mod">
          <ac:chgData name="Camille FABRE" userId="61a62dbaa4ae00dc" providerId="LiveId" clId="{F2238937-459E-4302-98C0-BA7AFDED2837}" dt="2020-03-16T15:29:27.925" v="1803" actId="1076"/>
          <ac:picMkLst>
            <pc:docMk/>
            <pc:sldMk cId="3906514092" sldId="273"/>
            <ac:picMk id="4" creationId="{7332121F-DF49-4C97-9C1E-957511AB7A73}"/>
          </ac:picMkLst>
        </pc:picChg>
        <pc:inkChg chg="add del">
          <ac:chgData name="Camille FABRE" userId="61a62dbaa4ae00dc" providerId="LiveId" clId="{F2238937-459E-4302-98C0-BA7AFDED2837}" dt="2020-03-16T15:28:17.833" v="1746" actId="9405"/>
          <ac:inkMkLst>
            <pc:docMk/>
            <pc:sldMk cId="3906514092" sldId="273"/>
            <ac:inkMk id="5" creationId="{9F8375D2-2860-4367-AD23-EFB720B69CDC}"/>
          </ac:inkMkLst>
        </pc:inkChg>
        <pc:inkChg chg="add del">
          <ac:chgData name="Camille FABRE" userId="61a62dbaa4ae00dc" providerId="LiveId" clId="{F2238937-459E-4302-98C0-BA7AFDED2837}" dt="2020-03-16T15:33:38.400" v="2036" actId="478"/>
          <ac:inkMkLst>
            <pc:docMk/>
            <pc:sldMk cId="3906514092" sldId="273"/>
            <ac:inkMk id="6" creationId="{E910A78F-F9BF-4297-AC6F-EF401AA182FB}"/>
          </ac:inkMkLst>
        </pc:inkChg>
        <pc:inkChg chg="add del">
          <ac:chgData name="Camille FABRE" userId="61a62dbaa4ae00dc" providerId="LiveId" clId="{F2238937-459E-4302-98C0-BA7AFDED2837}" dt="2020-03-16T15:33:40.766" v="2037" actId="478"/>
          <ac:inkMkLst>
            <pc:docMk/>
            <pc:sldMk cId="3906514092" sldId="273"/>
            <ac:inkMk id="7" creationId="{58853FE6-BFED-42FB-BC37-32E2D0D02F55}"/>
          </ac:inkMkLst>
        </pc:inkChg>
        <pc:inkChg chg="add del">
          <ac:chgData name="Camille FABRE" userId="61a62dbaa4ae00dc" providerId="LiveId" clId="{F2238937-459E-4302-98C0-BA7AFDED2837}" dt="2020-03-16T15:33:43.189" v="2038" actId="478"/>
          <ac:inkMkLst>
            <pc:docMk/>
            <pc:sldMk cId="3906514092" sldId="273"/>
            <ac:inkMk id="8" creationId="{17EE529F-DC60-4564-82A3-6F06762849C1}"/>
          </ac:inkMkLst>
        </pc:inkChg>
        <pc:inkChg chg="add">
          <ac:chgData name="Camille FABRE" userId="61a62dbaa4ae00dc" providerId="LiveId" clId="{F2238937-459E-4302-98C0-BA7AFDED2837}" dt="2020-03-16T15:34:05.598" v="2039" actId="9405"/>
          <ac:inkMkLst>
            <pc:docMk/>
            <pc:sldMk cId="3906514092" sldId="273"/>
            <ac:inkMk id="13" creationId="{9BB1340C-A47D-4B39-BC52-2623050183E0}"/>
          </ac:inkMkLst>
        </pc:inkChg>
        <pc:inkChg chg="add">
          <ac:chgData name="Camille FABRE" userId="61a62dbaa4ae00dc" providerId="LiveId" clId="{F2238937-459E-4302-98C0-BA7AFDED2837}" dt="2020-03-16T15:34:11.297" v="2040" actId="9405"/>
          <ac:inkMkLst>
            <pc:docMk/>
            <pc:sldMk cId="3906514092" sldId="273"/>
            <ac:inkMk id="14" creationId="{E12EA8E4-777D-45A3-BE6D-2EA75F836885}"/>
          </ac:inkMkLst>
        </pc:inkChg>
        <pc:inkChg chg="add">
          <ac:chgData name="Camille FABRE" userId="61a62dbaa4ae00dc" providerId="LiveId" clId="{F2238937-459E-4302-98C0-BA7AFDED2837}" dt="2020-03-16T15:34:16.309" v="2041" actId="9405"/>
          <ac:inkMkLst>
            <pc:docMk/>
            <pc:sldMk cId="3906514092" sldId="273"/>
            <ac:inkMk id="15" creationId="{79DF20D6-CB4E-4BD5-90CB-592F758C7D5B}"/>
          </ac:inkMkLst>
        </pc:inkChg>
      </pc:sldChg>
      <pc:sldChg chg="addSp delSp modSp add">
        <pc:chgData name="Camille FABRE" userId="61a62dbaa4ae00dc" providerId="LiveId" clId="{F2238937-459E-4302-98C0-BA7AFDED2837}" dt="2020-03-16T15:39:28.947" v="2618" actId="20577"/>
        <pc:sldMkLst>
          <pc:docMk/>
          <pc:sldMk cId="3175366404" sldId="274"/>
        </pc:sldMkLst>
        <pc:spChg chg="mod">
          <ac:chgData name="Camille FABRE" userId="61a62dbaa4ae00dc" providerId="LiveId" clId="{F2238937-459E-4302-98C0-BA7AFDED2837}" dt="2020-03-16T15:34:47.563" v="2065" actId="20577"/>
          <ac:spMkLst>
            <pc:docMk/>
            <pc:sldMk cId="3175366404" sldId="274"/>
            <ac:spMk id="2" creationId="{E4E18D8A-B8A6-41D2-8C1D-3A2DFAA9F58E}"/>
          </ac:spMkLst>
        </pc:spChg>
        <pc:spChg chg="mod">
          <ac:chgData name="Camille FABRE" userId="61a62dbaa4ae00dc" providerId="LiveId" clId="{F2238937-459E-4302-98C0-BA7AFDED2837}" dt="2020-03-16T15:39:28.947" v="2618" actId="20577"/>
          <ac:spMkLst>
            <pc:docMk/>
            <pc:sldMk cId="3175366404" sldId="274"/>
            <ac:spMk id="3" creationId="{4D254133-2EEC-439D-9159-E0EB485A6B6E}"/>
          </ac:spMkLst>
        </pc:spChg>
        <pc:grpChg chg="mod">
          <ac:chgData name="Camille FABRE" userId="61a62dbaa4ae00dc" providerId="LiveId" clId="{F2238937-459E-4302-98C0-BA7AFDED2837}" dt="2020-03-16T15:34:37.986" v="2049"/>
          <ac:grpSpMkLst>
            <pc:docMk/>
            <pc:sldMk cId="3175366404" sldId="274"/>
            <ac:grpSpMk id="8" creationId="{69FE2030-6461-4921-B9AE-ECB2C9221689}"/>
          </ac:grpSpMkLst>
        </pc:grpChg>
        <pc:inkChg chg="add del">
          <ac:chgData name="Camille FABRE" userId="61a62dbaa4ae00dc" providerId="LiveId" clId="{F2238937-459E-4302-98C0-BA7AFDED2837}" dt="2020-03-16T15:34:39.906" v="2052" actId="9405"/>
          <ac:inkMkLst>
            <pc:docMk/>
            <pc:sldMk cId="3175366404" sldId="274"/>
            <ac:inkMk id="4" creationId="{9B6FF7ED-F624-482D-B6C8-A1F164403757}"/>
          </ac:inkMkLst>
        </pc:inkChg>
        <pc:inkChg chg="add del">
          <ac:chgData name="Camille FABRE" userId="61a62dbaa4ae00dc" providerId="LiveId" clId="{F2238937-459E-4302-98C0-BA7AFDED2837}" dt="2020-03-16T15:34:39.172" v="2051" actId="9405"/>
          <ac:inkMkLst>
            <pc:docMk/>
            <pc:sldMk cId="3175366404" sldId="274"/>
            <ac:inkMk id="5" creationId="{79BC602B-8306-46CD-8D8C-55C68D51D6FC}"/>
          </ac:inkMkLst>
        </pc:inkChg>
        <pc:inkChg chg="add del mod">
          <ac:chgData name="Camille FABRE" userId="61a62dbaa4ae00dc" providerId="LiveId" clId="{F2238937-459E-4302-98C0-BA7AFDED2837}" dt="2020-03-16T15:34:38.540" v="2050" actId="9405"/>
          <ac:inkMkLst>
            <pc:docMk/>
            <pc:sldMk cId="3175366404" sldId="274"/>
            <ac:inkMk id="6" creationId="{7028DE27-D303-4B96-A418-D979C6D96C73}"/>
          </ac:inkMkLst>
        </pc:inkChg>
        <pc:inkChg chg="add del mod">
          <ac:chgData name="Camille FABRE" userId="61a62dbaa4ae00dc" providerId="LiveId" clId="{F2238937-459E-4302-98C0-BA7AFDED2837}" dt="2020-03-16T15:34:37.986" v="2049"/>
          <ac:inkMkLst>
            <pc:docMk/>
            <pc:sldMk cId="3175366404" sldId="274"/>
            <ac:inkMk id="7" creationId="{C4280F13-29A0-4202-B40B-859783A88BB2}"/>
          </ac:inkMkLst>
        </pc:inkChg>
      </pc:sldChg>
      <pc:sldChg chg="delSp modSp add">
        <pc:chgData name="Camille FABRE" userId="61a62dbaa4ae00dc" providerId="LiveId" clId="{F2238937-459E-4302-98C0-BA7AFDED2837}" dt="2020-03-16T15:39:45.696" v="2675" actId="478"/>
        <pc:sldMkLst>
          <pc:docMk/>
          <pc:sldMk cId="1327934519" sldId="275"/>
        </pc:sldMkLst>
        <pc:spChg chg="mod">
          <ac:chgData name="Camille FABRE" userId="61a62dbaa4ae00dc" providerId="LiveId" clId="{F2238937-459E-4302-98C0-BA7AFDED2837}" dt="2020-03-16T15:39:42.960" v="2674" actId="20577"/>
          <ac:spMkLst>
            <pc:docMk/>
            <pc:sldMk cId="1327934519" sldId="275"/>
            <ac:spMk id="2" creationId="{32B4DF92-ED47-4837-81E7-8E3C4B4AB0D4}"/>
          </ac:spMkLst>
        </pc:spChg>
        <pc:spChg chg="del">
          <ac:chgData name="Camille FABRE" userId="61a62dbaa4ae00dc" providerId="LiveId" clId="{F2238937-459E-4302-98C0-BA7AFDED2837}" dt="2020-03-16T15:39:45.696" v="2675" actId="478"/>
          <ac:spMkLst>
            <pc:docMk/>
            <pc:sldMk cId="1327934519" sldId="275"/>
            <ac:spMk id="3" creationId="{B57F4F84-DC0F-4E95-9C25-08A8BFCE1BE4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4:58:07.276"/>
    </inkml:context>
    <inkml:brush xml:id="br0">
      <inkml:brushProperty name="width" value="0.1" units="cm"/>
      <inkml:brushProperty name="height" value="0.1" units="cm"/>
      <inkml:brushProperty name="color" value="#5B2D90"/>
      <inkml:brushProperty name="ignorePressure" value="1"/>
    </inkml:brush>
  </inkml:definitions>
  <inkml:trace contextRef="#ctx0" brushRef="#br0">1984 774,'11'-64,"-11"50,-1 1,0 0,-2-1,1 1,-1 0,-1 0,0 0,-1 1,-1 0,1 0,-2 0,0 0,-6-6,-15-19,-1 2,-2 0,-12-8,0 2,-2 2,-2 2,-1 2,-1 2,-2 2,-39-16,46 26,-2 3,0 1,-1 3,-1 1,0 3,0 1,-1 3,-15 1,41 5,0 1,0 1,0 1,1 1,-1 0,1 2,0 1,1 1,0 0,0 2,0 0,2 1,-2 2,-8 7,1 1,1 2,1 1,1 0,1 2,1 1,2 1,-3 6,-29 49,4 2,4 2,4 1,-6 29,-8 37,7 3,2 28,20-64,6 2,6 0,5 0,5 1,5 0,7 1,7 43,9-2,6 0,11 10,-5-44,7-1,5-3,64 121,-94-213,2 0,2-1,1-1,1-2,2 0,20 18,-33-38,0 0,1-1,0 0,1-1,0-1,1 0,0-1,0-1,0 0,1-1,0-1,0-1,1 0,-1-1,1-1,7 0,-5-2,0-1,0-1,0 0,-1-2,1 0,-1-1,0-1,-1-1,1 0,6-5,-2-1,-1-1,0 0,-1-2,-1 0,0-2,-1 0,6-9,4-8,-1-2,-1 0,20-40,-9 5,21-58,124-370,-28-11,-66 166,-16-2,-14-4,-7-102,-43 353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4:58:10.795"/>
    </inkml:context>
    <inkml:brush xml:id="br0">
      <inkml:brushProperty name="width" value="0.1" units="cm"/>
      <inkml:brushProperty name="height" value="0.1" units="cm"/>
      <inkml:brushProperty name="color" value="#5B2D90"/>
      <inkml:brushProperty name="ignorePressure" value="1"/>
    </inkml:brush>
  </inkml:definitions>
  <inkml:trace contextRef="#ctx0" brushRef="#br0">1853 721,'0'-11,"-1"1,-1 0,0-1,0 1,-1 0,0 0,0 1,-2-1,1 1,-4-6,-11-15,-1 0,-11-11,16 21,-40-49,-2 2,-52-46,73 80,-2 1,-1 2,-1 1,-1 3,-36-17,62 36,-1 0,0 1,0 0,-1 2,1 0,-1 1,0 0,0 2,0 0,0 1,0 0,0 1,0 1,0 1,1 1,-1 0,1 1,0 1,-15 6,-3 4,0 1,1 2,0 1,2 1,0 2,2 1,-3 5,-3 6,1 2,2 1,1 1,3 2,-1 5,-12 24,3 3,-21 60,-44 158,45-93,9 3,9 2,8 1,7 30,20-151,4 1,3-1,4 1,3-1,5-1,2 0,22 60,-20-87,3-1,1-1,3-1,2-1,2-2,3 0,1-2,3-2,1-1,3-2,29 24,-41-42,2-2,1-1,0-1,1-1,1-2,1-2,1-1,0-1,19 3,-27-9,-1-2,1-1,0-1,0-1,0-2,0 0,-1-2,1-1,0-1,-1-1,1-2,-1 0,14-8,-4-1,0-1,0-3,-2-1,0-1,-2-2,-1-1,0-1,-2-2,-2-1,4-6,3-8,-1-2,-3-1,-2-1,-2-2,-2 0,-2-2,2-11,10-45,-4-1,14-104,9-228,-26-170,-31 1,3 558,-1-88,-2 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4:58:13.909"/>
    </inkml:context>
    <inkml:brush xml:id="br0">
      <inkml:brushProperty name="width" value="0.1" units="cm"/>
      <inkml:brushProperty name="height" value="0.1" units="cm"/>
      <inkml:brushProperty name="color" value="#5B2D90"/>
      <inkml:brushProperty name="ignorePressure" value="1"/>
    </inkml:brush>
  </inkml:definitions>
  <inkml:trace contextRef="#ctx0" brushRef="#br0">2309 641,'-1'-8,"-1"-1,1 1,-1 0,-1 0,0 0,0 0,0 1,-5-7,1-1,-13-25,-1 1,-2 1,-2 1,-2 2,-1 0,-1 2,-2 1,-1 1,-2 2,0 1,-2 2,-16-7,22 15,0 3,-1 0,-1 2,0 1,-1 2,0 1,-19-2,23 7,0 1,0 2,0 0,0 2,0 1,0 1,0 2,1 1,-8 3,0 3,1 2,0 1,1 1,1 2,1 1,0 2,-15 14,-16 18,1 2,-48 58,48-43,4 2,3 3,3 2,-32 68,32-43,5 3,5 1,-20 80,-148 664,158-561,42-210,3 1,4 57,5-92,1 0,3 0,1-1,3 1,6 16,-5-29,1-1,1 0,2-1,0 0,3-1,0-1,19 20,-14-20,1-2,2-1,0-2,2 0,0-2,1 0,2-3,0 0,0-2,2-1,0-2,3 0,2-2,1-1,0-2,1-1,0-3,0-1,0-1,0-3,0-1,0-2,23-6,0-5,-2-2,0-3,-1-2,-1-3,-2-3,0-2,-2-2,-2-3,35-29,-14 3,-2-3,-4-3,-2-3,-3-2,-4-4,5-13,8-22,-5-4,-4-2,-6-3,-6-2,-4-2,-6-2,-6-2,-5-1,-6-2,-6 0,-5-1,-5-117,-14 135,-4-1,-5 1,-5 1,-32-98,16 86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5:34:05.597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1 255,'31'2,"-1"1,1 2,10 3,30 4,97 7,112-5,173-15,-386 0,1106-68,-642 1,-202 22,507-29,-574 67,0 12,52 15,463 69,-704-79,319 29,1-17,39-18,94-38,-191 8,459 3,-356 26,833-4,-898-10,73-1,-329 13,731-8,164 6,-692 17,203 39,-335-35,14-8,188-5,-219-13,-1-7,31-13,2 1,56 4,95 10,146 2,218-2,-448 12,728 7,221-8,-469-5,-154 8,810-4,-561-32,95 18,-630 18,870-26,105 10,-843 16,-378-2,958 20,1017 27,-1545-54,118 28,55 8,-457-24,109 0,-310-5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5:34:11.296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1 818,'24'-1,"0"-2,-1 0,1-2,2-2,23-3,119-17,110-2,172 8,-158 9,1497-26,-485 22,-1056 9,714-28,-55 1,120 18,-844 14,527-10,-84-22,-362 16,66-3,1305-61,-427 76,-1066 9,576 8,-1-33,1099-38,-707 48,-436-18,-386 13,304-23,19 0,-14 3,292-12,-612 39,594-17,-326 11,522-7,310 13,-191 19,40 0,-107-17,-1 57,-345-13,1-35,-365-2,75 13,-352-6,-18 0,-89-5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16T15:34:16.308"/>
    </inkml:context>
    <inkml:brush xml:id="br0">
      <inkml:brushProperty name="width" value="0.1" units="cm"/>
      <inkml:brushProperty name="height" value="0.1" units="cm"/>
      <inkml:brushProperty name="color" value="#CC0066"/>
      <inkml:brushProperty name="ignorePressure" value="1"/>
    </inkml:brush>
  </inkml:definitions>
  <inkml:trace contextRef="#ctx0" brushRef="#br0">0 834,'31'-1,"-2"-3,1 0,22-7,21-3,227-24,77 9,305 7,-324 13,-157 2,1301-24,-510 44,-403-2,20-23,0-22,82-3,812 11,-155 4,1525-1,-2266 40,-55 0,-1-29,278-60,259-15,-192 54,-56 2,416-42,644 7,-1128 54,6 0,192-19,223 13,-358 15,425-5,-835 9,60 4,314-3,862-22,-1360 21,346-3,-569-2,-1-3,0-4,-1-4,60-18,-103 24,0 2,11 0,-15 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CD9BD-9214-4B30-B47E-0DEBD2D99300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CCBD9-9298-4794-B383-802F91F37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0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4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14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93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95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8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4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27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25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84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23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3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customXml" Target="../ink/ink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emestriel.framapad.org/p/9fl3-family-enigmas" TargetMode="Externa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customXml" Target="../ink/ink5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let.com/join/SV7TYECc6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English </a:t>
            </a:r>
            <a:r>
              <a:rPr lang="de-DE" dirty="0" err="1">
                <a:cs typeface="Calibri Light"/>
              </a:rPr>
              <a:t>class</a:t>
            </a:r>
            <a:endParaRPr lang="de-DE" dirty="0" err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cs typeface="Calibri"/>
              </a:rPr>
              <a:t>Monday, March 16th</a:t>
            </a:r>
          </a:p>
          <a:p>
            <a:endParaRPr lang="de-D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3EE9A-911E-48D7-B373-A986AF47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 des devoirs.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87188E-20E3-4017-96CD-45C5E9346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/>
              <a:t>Pour rappel, voici ce que vous deviez faire pour aujourd’hui :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i="1" u="sng" dirty="0"/>
              <a:t>Exercice à la maison</a:t>
            </a:r>
            <a:r>
              <a:rPr lang="fr-FR" i="1" dirty="0"/>
              <a:t>: à l’aide de l’arbre généalogique distribué en classe, écrire trois phrases pour expliquer les liens d’Anne avec Elizabeth, Charles et </a:t>
            </a:r>
            <a:r>
              <a:rPr lang="fr-FR" i="1" dirty="0" err="1"/>
              <a:t>Meghan</a:t>
            </a:r>
            <a:r>
              <a:rPr lang="fr-FR" i="1" dirty="0"/>
              <a:t>.  </a:t>
            </a:r>
          </a:p>
          <a:p>
            <a:pPr marL="0" lvl="0" indent="0" algn="just">
              <a:buNone/>
            </a:pPr>
            <a:r>
              <a:rPr lang="fr-FR" dirty="0"/>
              <a:t>   </a:t>
            </a:r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4264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21E3EBC-F12E-45E9-B132-493A11FD96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466725"/>
            <a:ext cx="7162800" cy="59245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49A79B83-DED2-4AEC-9BE4-B200B5C023A0}"/>
                  </a:ext>
                </a:extLst>
              </p14:cNvPr>
              <p14:cNvContentPartPr/>
              <p14:nvPr/>
            </p14:nvContentPartPr>
            <p14:xfrm>
              <a:off x="5286305" y="1368229"/>
              <a:ext cx="739440" cy="1377720"/>
            </p14:xfrm>
          </p:contentPart>
        </mc:Choice>
        <mc:Fallback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49A79B83-DED2-4AEC-9BE4-B200B5C023A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68665" y="1350229"/>
                <a:ext cx="775080" cy="141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EEAEA4CC-A98F-4FC1-A62B-C2D0C3B52835}"/>
                  </a:ext>
                </a:extLst>
              </p14:cNvPr>
              <p14:cNvContentPartPr/>
              <p14:nvPr/>
            </p14:nvContentPartPr>
            <p14:xfrm>
              <a:off x="3232145" y="1452469"/>
              <a:ext cx="709560" cy="1289880"/>
            </p14:xfrm>
          </p:contentPart>
        </mc:Choice>
        <mc:Fallback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EEAEA4CC-A98F-4FC1-A62B-C2D0C3B528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14505" y="1434829"/>
                <a:ext cx="745200" cy="132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7BC2EC7D-639E-4BE4-9761-E7E035A5ADAD}"/>
                  </a:ext>
                </a:extLst>
              </p14:cNvPr>
              <p14:cNvContentPartPr/>
              <p14:nvPr/>
            </p14:nvContentPartPr>
            <p14:xfrm>
              <a:off x="4429145" y="5081269"/>
              <a:ext cx="946080" cy="1302840"/>
            </p14:xfrm>
          </p:contentPart>
        </mc:Choice>
        <mc:Fallback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7BC2EC7D-639E-4BE4-9761-E7E035A5ADA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11145" y="5063269"/>
                <a:ext cx="981720" cy="1338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2471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4A6C9B-BD9E-4AC1-A32F-3B7DEE5BF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 proposée (plusieurs solutions)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DDBE6F2B-0E98-4FA6-A8C1-6B2FBA5E07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248950"/>
              </p:ext>
            </p:extLst>
          </p:nvPr>
        </p:nvGraphicFramePr>
        <p:xfrm>
          <a:off x="838200" y="2131060"/>
          <a:ext cx="10515600" cy="394271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41579427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704228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fr-FR" b="1" dirty="0"/>
                        <a:t>English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lang="fr-FR" b="1" dirty="0"/>
                        <a:t>French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4321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Elizabeth’s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daughter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est la fille d’Elizabeth.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377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Charles’s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sister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est la sœur de Charles.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0689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Meghan’s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aunt</a:t>
                      </a:r>
                      <a:r>
                        <a:rPr lang="fr-FR" dirty="0"/>
                        <a:t>-in-</a:t>
                      </a:r>
                      <a:r>
                        <a:rPr lang="fr-FR" dirty="0" err="1"/>
                        <a:t>law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Anne est la tante par alliance de </a:t>
                      </a:r>
                      <a:r>
                        <a:rPr lang="fr-FR" dirty="0" err="1"/>
                        <a:t>Meghan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357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Elizabeth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Anne’s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mother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Elizabeth est la mère d’Anne.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1929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Charles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Anne’s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brother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/>
                        <a:t>Charles est le frère d’Anne.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062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 err="1"/>
                        <a:t>Meghan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is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Anne’s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niece</a:t>
                      </a:r>
                      <a:r>
                        <a:rPr lang="fr-FR" dirty="0"/>
                        <a:t>-in-</a:t>
                      </a:r>
                      <a:r>
                        <a:rPr lang="fr-FR" dirty="0" err="1"/>
                        <a:t>law</a:t>
                      </a:r>
                      <a:r>
                        <a:rPr lang="fr-FR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 err="1"/>
                        <a:t>Meghan</a:t>
                      </a:r>
                      <a:r>
                        <a:rPr lang="fr-FR" dirty="0"/>
                        <a:t> est la nièce par alliance d’Anne.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8143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983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Partie 3</a:t>
            </a:r>
            <a:endParaRPr lang="de-D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90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AF2BDB-B981-4F9F-832F-AA899336A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collaborative.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86D1CF-C1D7-474A-AC03-5B70ACF1E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Cliquez sur le lien suivant et suivez les consignes qui s’afficheront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linkClick r:id="rId2"/>
              </a:rPr>
              <a:t>https://semestriel.framapad.org/p/9fl3-family-enigmas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9825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Partie 4</a:t>
            </a:r>
            <a:endParaRPr lang="de-D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081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FC48F5-9686-4A69-9A0C-B730E15C9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méthodologie de l’arbre généalogique.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24659D-9CF9-4CD9-BA0E-32E632544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dirty="0"/>
              <a:t>Avez-vous remarqué comment on le construit, en ayant observé celui de la famille royale ?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Chaque « étage » correspond environ à une génération. On estime qu’entre deux générations il y a environ 20 ans.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C’est pourquoi on va trouver sur une même ligne grands-parents, grands-oncles et grands-tantes puis en dessous une ligne correspondant à leurs enfants et aux conjoints de ces enfants.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Regardez la page suivante en ayant ces éléments en tête :</a:t>
            </a:r>
          </a:p>
        </p:txBody>
      </p:sp>
    </p:spTree>
    <p:extLst>
      <p:ext uri="{BB962C8B-B14F-4D97-AF65-F5344CB8AC3E}">
        <p14:creationId xmlns:p14="http://schemas.microsoft.com/office/powerpoint/2010/main" val="2374210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7332121F-DF49-4C97-9C1E-957511AB7A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2924" y="146989"/>
            <a:ext cx="6187621" cy="663399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52E9EB9-71D2-4B76-B76F-F94085F348A4}"/>
              </a:ext>
            </a:extLst>
          </p:cNvPr>
          <p:cNvSpPr txBox="1"/>
          <p:nvPr/>
        </p:nvSpPr>
        <p:spPr>
          <a:xfrm>
            <a:off x="99755" y="146989"/>
            <a:ext cx="5411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Queen Elizabeth and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husband</a:t>
            </a:r>
            <a:r>
              <a:rPr lang="fr-FR" dirty="0"/>
              <a:t>.</a:t>
            </a:r>
          </a:p>
          <a:p>
            <a:r>
              <a:rPr lang="fr-FR" dirty="0"/>
              <a:t>(La reine Elizabeth et son mari.)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6C5046A-1DFF-4DA2-8F2A-FCD86EFC28E6}"/>
              </a:ext>
            </a:extLst>
          </p:cNvPr>
          <p:cNvSpPr txBox="1"/>
          <p:nvPr/>
        </p:nvSpPr>
        <p:spPr>
          <a:xfrm>
            <a:off x="99754" y="1498459"/>
            <a:ext cx="5411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Queen </a:t>
            </a:r>
            <a:r>
              <a:rPr lang="fr-FR" dirty="0" err="1"/>
              <a:t>Elizabeth’s</a:t>
            </a:r>
            <a:r>
              <a:rPr lang="fr-FR" dirty="0"/>
              <a:t> </a:t>
            </a:r>
            <a:r>
              <a:rPr lang="fr-FR" dirty="0" err="1"/>
              <a:t>children</a:t>
            </a:r>
            <a:r>
              <a:rPr lang="fr-FR" dirty="0"/>
              <a:t> and </a:t>
            </a:r>
            <a:r>
              <a:rPr lang="fr-FR" dirty="0" err="1"/>
              <a:t>children</a:t>
            </a:r>
            <a:r>
              <a:rPr lang="fr-FR" dirty="0"/>
              <a:t>-in-</a:t>
            </a:r>
            <a:r>
              <a:rPr lang="fr-FR" dirty="0" err="1"/>
              <a:t>law</a:t>
            </a:r>
            <a:r>
              <a:rPr lang="fr-FR" dirty="0"/>
              <a:t>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6DB7961-E39E-48EF-BADD-977865D45931}"/>
              </a:ext>
            </a:extLst>
          </p:cNvPr>
          <p:cNvSpPr txBox="1"/>
          <p:nvPr/>
        </p:nvSpPr>
        <p:spPr>
          <a:xfrm>
            <a:off x="99754" y="3751263"/>
            <a:ext cx="5411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Queen </a:t>
            </a:r>
            <a:r>
              <a:rPr lang="fr-FR" dirty="0" err="1"/>
              <a:t>Elizabeth’s</a:t>
            </a:r>
            <a:r>
              <a:rPr lang="fr-FR" dirty="0"/>
              <a:t> </a:t>
            </a:r>
            <a:r>
              <a:rPr lang="fr-FR" dirty="0" err="1"/>
              <a:t>grandchildren</a:t>
            </a:r>
            <a:r>
              <a:rPr lang="fr-FR" dirty="0"/>
              <a:t> and </a:t>
            </a:r>
            <a:r>
              <a:rPr lang="fr-FR" dirty="0" err="1"/>
              <a:t>grandchildren</a:t>
            </a:r>
            <a:r>
              <a:rPr lang="fr-FR" dirty="0"/>
              <a:t>-in-</a:t>
            </a:r>
            <a:r>
              <a:rPr lang="fr-FR" dirty="0" err="1"/>
              <a:t>law</a:t>
            </a:r>
            <a:r>
              <a:rPr lang="fr-FR" dirty="0"/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6B12322-2CFD-4422-870D-09D76B8745DD}"/>
              </a:ext>
            </a:extLst>
          </p:cNvPr>
          <p:cNvSpPr txBox="1"/>
          <p:nvPr/>
        </p:nvSpPr>
        <p:spPr>
          <a:xfrm>
            <a:off x="99754" y="5923219"/>
            <a:ext cx="541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Queen </a:t>
            </a:r>
            <a:r>
              <a:rPr lang="fr-FR" dirty="0" err="1"/>
              <a:t>Elizabeth’s</a:t>
            </a:r>
            <a:r>
              <a:rPr lang="fr-FR" dirty="0"/>
              <a:t> </a:t>
            </a:r>
            <a:r>
              <a:rPr lang="fr-FR" dirty="0" err="1"/>
              <a:t>great</a:t>
            </a:r>
            <a:r>
              <a:rPr lang="fr-FR" dirty="0"/>
              <a:t> </a:t>
            </a:r>
            <a:r>
              <a:rPr lang="fr-FR" dirty="0" err="1"/>
              <a:t>grandchildren</a:t>
            </a:r>
            <a:r>
              <a:rPr lang="fr-FR" dirty="0"/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3" name="Encre 12">
                <a:extLst>
                  <a:ext uri="{FF2B5EF4-FFF2-40B4-BE49-F238E27FC236}">
                    <a16:creationId xmlns:a16="http://schemas.microsoft.com/office/drawing/2014/main" id="{9BB1340C-A47D-4B39-BC52-2623050183E0}"/>
                  </a:ext>
                </a:extLst>
              </p14:cNvPr>
              <p14:cNvContentPartPr/>
              <p14:nvPr/>
            </p14:nvContentPartPr>
            <p14:xfrm>
              <a:off x="242705" y="941989"/>
              <a:ext cx="11873880" cy="114840"/>
            </p14:xfrm>
          </p:contentPart>
        </mc:Choice>
        <mc:Fallback>
          <p:pic>
            <p:nvPicPr>
              <p:cNvPr id="13" name="Encre 12">
                <a:extLst>
                  <a:ext uri="{FF2B5EF4-FFF2-40B4-BE49-F238E27FC236}">
                    <a16:creationId xmlns:a16="http://schemas.microsoft.com/office/drawing/2014/main" id="{9BB1340C-A47D-4B39-BC52-2623050183E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5065" y="923989"/>
                <a:ext cx="11909520" cy="15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E12EA8E4-777D-45A3-BE6D-2EA75F836885}"/>
                  </a:ext>
                </a:extLst>
              </p14:cNvPr>
              <p14:cNvContentPartPr/>
              <p14:nvPr/>
            </p14:nvContentPartPr>
            <p14:xfrm>
              <a:off x="344585" y="2486749"/>
              <a:ext cx="11585160" cy="294840"/>
            </p14:xfrm>
          </p:contentPart>
        </mc:Choice>
        <mc:Fallback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E12EA8E4-777D-45A3-BE6D-2EA75F83688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6945" y="2468749"/>
                <a:ext cx="11620800" cy="33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id="{79DF20D6-CB4E-4BD5-90CB-592F758C7D5B}"/>
                  </a:ext>
                </a:extLst>
              </p14:cNvPr>
              <p14:cNvContentPartPr/>
              <p14:nvPr/>
            </p14:nvContentPartPr>
            <p14:xfrm>
              <a:off x="349265" y="5202589"/>
              <a:ext cx="11547720" cy="300600"/>
            </p14:xfrm>
          </p:contentPart>
        </mc:Choice>
        <mc:Fallback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79DF20D6-CB4E-4BD5-90CB-592F758C7D5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1265" y="5184949"/>
                <a:ext cx="11583360" cy="33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6514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18D8A-B8A6-41D2-8C1D-3A2DFAA9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ton tour.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254133-2EEC-439D-9159-E0EB485A6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Pour le mercredi 18 mars, crée un arbre généalogique pour Kate Middleton (sur ton cahier ou sur un document Word).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Il faut au moins retrouver :</a:t>
            </a:r>
          </a:p>
          <a:p>
            <a:pPr>
              <a:buFontTx/>
              <a:buChar char="-"/>
            </a:pPr>
            <a:r>
              <a:rPr lang="fr-FR" dirty="0"/>
              <a:t>Ses parents</a:t>
            </a:r>
          </a:p>
          <a:p>
            <a:pPr>
              <a:buFontTx/>
              <a:buChar char="-"/>
            </a:pPr>
            <a:r>
              <a:rPr lang="fr-FR" dirty="0"/>
              <a:t>Ses beaux-parents</a:t>
            </a:r>
          </a:p>
          <a:p>
            <a:pPr>
              <a:buFontTx/>
              <a:buChar char="-"/>
            </a:pPr>
            <a:r>
              <a:rPr lang="fr-FR" dirty="0"/>
              <a:t>Ses grands-parents par alliance</a:t>
            </a:r>
          </a:p>
          <a:p>
            <a:pPr>
              <a:buFontTx/>
              <a:buChar char="-"/>
            </a:pPr>
            <a:r>
              <a:rPr lang="fr-FR" dirty="0"/>
              <a:t>Son frère et sa </a:t>
            </a:r>
            <a:r>
              <a:rPr lang="fr-FR" dirty="0" err="1"/>
              <a:t>soeur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Son beau-frère, sa belle-sœur, son neveu</a:t>
            </a:r>
          </a:p>
          <a:p>
            <a:pPr>
              <a:buFontTx/>
              <a:buChar char="-"/>
            </a:pPr>
            <a:r>
              <a:rPr lang="fr-FR" dirty="0"/>
              <a:t>Son mari et ses enfants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366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4DF92-ED47-4837-81E7-8E3C4B4AB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next</a:t>
            </a:r>
            <a:r>
              <a:rPr lang="fr-FR" dirty="0"/>
              <a:t> time!</a:t>
            </a:r>
          </a:p>
        </p:txBody>
      </p:sp>
    </p:spTree>
    <p:extLst>
      <p:ext uri="{BB962C8B-B14F-4D97-AF65-F5344CB8AC3E}">
        <p14:creationId xmlns:p14="http://schemas.microsoft.com/office/powerpoint/2010/main" val="132793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F589-2A87-4BDD-84D6-0E914A9A4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Résumé des </a:t>
            </a:r>
            <a:r>
              <a:rPr lang="en-US" dirty="0" err="1">
                <a:cs typeface="Calibri Light"/>
              </a:rPr>
              <a:t>épisodes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précédents</a:t>
            </a:r>
            <a:r>
              <a:rPr lang="en-US" dirty="0">
                <a:cs typeface="Calibri Light"/>
              </a:rPr>
              <a:t>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478B-6E81-4B8D-BD9C-EDBAFA5C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Nous </a:t>
            </a:r>
            <a:r>
              <a:rPr lang="en-US" dirty="0" err="1">
                <a:cs typeface="Calibri"/>
              </a:rPr>
              <a:t>avons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découvert</a:t>
            </a:r>
            <a:r>
              <a:rPr lang="en-US" dirty="0">
                <a:cs typeface="Calibri"/>
              </a:rPr>
              <a:t> ensemble le </a:t>
            </a:r>
            <a:r>
              <a:rPr lang="en-US" dirty="0" err="1">
                <a:cs typeface="Calibri"/>
              </a:rPr>
              <a:t>vocabulaire</a:t>
            </a:r>
            <a:r>
              <a:rPr lang="en-US" dirty="0">
                <a:cs typeface="Calibri"/>
              </a:rPr>
              <a:t> de la </a:t>
            </a:r>
            <a:r>
              <a:rPr lang="en-US" dirty="0" err="1">
                <a:cs typeface="Calibri"/>
              </a:rPr>
              <a:t>famille</a:t>
            </a:r>
            <a:r>
              <a:rPr lang="en-US" dirty="0">
                <a:cs typeface="Calibri"/>
              </a:rPr>
              <a:t>.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Nous </a:t>
            </a:r>
            <a:r>
              <a:rPr lang="en-US" dirty="0" err="1">
                <a:cs typeface="Calibri"/>
              </a:rPr>
              <a:t>avons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travaillé</a:t>
            </a:r>
            <a:r>
              <a:rPr lang="en-US" dirty="0">
                <a:cs typeface="Calibri"/>
              </a:rPr>
              <a:t> sur le </a:t>
            </a:r>
            <a:r>
              <a:rPr lang="en-US" dirty="0" err="1">
                <a:cs typeface="Calibri"/>
              </a:rPr>
              <a:t>génitif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Nous </a:t>
            </a:r>
            <a:r>
              <a:rPr lang="en-US" dirty="0" err="1">
                <a:cs typeface="Calibri"/>
              </a:rPr>
              <a:t>avons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commencé</a:t>
            </a:r>
            <a:r>
              <a:rPr lang="en-US" dirty="0">
                <a:cs typeface="Calibri"/>
              </a:rPr>
              <a:t> à </a:t>
            </a:r>
            <a:r>
              <a:rPr lang="en-US" dirty="0" err="1">
                <a:cs typeface="Calibri"/>
              </a:rPr>
              <a:t>utiliser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ce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vocabulaire</a:t>
            </a:r>
            <a:r>
              <a:rPr lang="en-US" dirty="0">
                <a:cs typeface="Calibri"/>
              </a:rPr>
              <a:t> et le </a:t>
            </a:r>
            <a:r>
              <a:rPr lang="en-US" dirty="0" err="1">
                <a:cs typeface="Calibri"/>
              </a:rPr>
              <a:t>génitif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afin</a:t>
            </a:r>
            <a:r>
              <a:rPr lang="en-US" dirty="0">
                <a:cs typeface="Calibri"/>
              </a:rPr>
              <a:t> de </a:t>
            </a:r>
            <a:r>
              <a:rPr lang="en-US" dirty="0" err="1">
                <a:cs typeface="Calibri"/>
              </a:rPr>
              <a:t>parler</a:t>
            </a:r>
            <a:r>
              <a:rPr lang="en-US" dirty="0">
                <a:cs typeface="Calibri"/>
              </a:rPr>
              <a:t> de la </a:t>
            </a:r>
            <a:r>
              <a:rPr lang="en-US" dirty="0" err="1">
                <a:cs typeface="Calibri"/>
              </a:rPr>
              <a:t>famille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royale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40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Partie 1</a:t>
            </a:r>
            <a:endParaRPr lang="de-D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318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8BAA7-EADD-4D64-8E56-F0843598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4332741"/>
          </a:xfrm>
        </p:spPr>
        <p:txBody>
          <a:bodyPr>
            <a:normAutofit/>
          </a:bodyPr>
          <a:lstStyle/>
          <a:p>
            <a:r>
              <a:rPr lang="en-US" sz="4100" dirty="0">
                <a:cs typeface="Calibri Light"/>
              </a:rPr>
              <a:t>Vous allez commencer par </a:t>
            </a:r>
            <a:r>
              <a:rPr lang="en-US" sz="4100" dirty="0" err="1">
                <a:cs typeface="Calibri Light"/>
              </a:rPr>
              <a:t>réviser</a:t>
            </a:r>
            <a:r>
              <a:rPr lang="en-US" sz="4100" dirty="0">
                <a:cs typeface="Calibri Light"/>
              </a:rPr>
              <a:t> le </a:t>
            </a:r>
            <a:r>
              <a:rPr lang="en-US" sz="4100" dirty="0" err="1">
                <a:cs typeface="Calibri Light"/>
              </a:rPr>
              <a:t>vocabulaire</a:t>
            </a:r>
            <a:r>
              <a:rPr lang="en-US" sz="4100" dirty="0">
                <a:cs typeface="Calibri Light"/>
              </a:rPr>
              <a:t> grâce au site Quizlet.</a:t>
            </a:r>
            <a:br>
              <a:rPr lang="en-US" sz="4100" dirty="0">
                <a:cs typeface="Calibri Light"/>
              </a:rPr>
            </a:br>
            <a:br>
              <a:rPr lang="en-US" sz="4100" dirty="0">
                <a:cs typeface="Calibri Light"/>
              </a:rPr>
            </a:br>
            <a:r>
              <a:rPr lang="en-US" sz="4100" dirty="0" err="1">
                <a:cs typeface="Calibri Light"/>
              </a:rPr>
              <a:t>Lisez</a:t>
            </a:r>
            <a:r>
              <a:rPr lang="en-US" sz="4100" dirty="0">
                <a:cs typeface="Calibri Light"/>
              </a:rPr>
              <a:t> la suite pour </a:t>
            </a:r>
            <a:r>
              <a:rPr lang="en-US" sz="4100" dirty="0" err="1">
                <a:cs typeface="Calibri Light"/>
              </a:rPr>
              <a:t>connaître</a:t>
            </a:r>
            <a:r>
              <a:rPr lang="en-US" sz="4100" dirty="0">
                <a:cs typeface="Calibri Light"/>
              </a:rPr>
              <a:t> la </a:t>
            </a:r>
            <a:r>
              <a:rPr lang="en-US" sz="4100" dirty="0" err="1">
                <a:cs typeface="Calibri Light"/>
              </a:rPr>
              <a:t>marche</a:t>
            </a:r>
            <a:r>
              <a:rPr lang="en-US" sz="4100" dirty="0">
                <a:cs typeface="Calibri Light"/>
              </a:rPr>
              <a:t> à </a:t>
            </a:r>
            <a:r>
              <a:rPr lang="en-US" sz="4100" dirty="0" err="1">
                <a:cs typeface="Calibri Light"/>
              </a:rPr>
              <a:t>suivre</a:t>
            </a:r>
            <a:r>
              <a:rPr lang="en-US" sz="4100" dirty="0">
                <a:cs typeface="Calibri Light"/>
              </a:rPr>
              <a:t> </a:t>
            </a:r>
            <a:r>
              <a:rPr lang="en-US" sz="4100" dirty="0" err="1">
                <a:cs typeface="Calibri Light"/>
              </a:rPr>
              <a:t>une</a:t>
            </a:r>
            <a:r>
              <a:rPr lang="en-US" sz="4100" dirty="0">
                <a:cs typeface="Calibri Light"/>
              </a:rPr>
              <a:t> </a:t>
            </a:r>
            <a:r>
              <a:rPr lang="en-US" sz="4100" dirty="0" err="1">
                <a:cs typeface="Calibri Light"/>
              </a:rPr>
              <a:t>fois</a:t>
            </a:r>
            <a:r>
              <a:rPr lang="en-US" sz="4100" dirty="0">
                <a:cs typeface="Calibri Light"/>
              </a:rPr>
              <a:t> sur le site.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1B0E-31AA-421C-B4A4-2D02689E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A62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D2269E3A-8F18-4E4C-B620-5471814DE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442" y="3177196"/>
            <a:ext cx="1462088" cy="50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55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18F5-7B12-4D5F-A5A7-2AA743AA5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1) </a:t>
            </a:r>
            <a:r>
              <a:rPr lang="en-US" dirty="0" err="1">
                <a:cs typeface="Calibri Light"/>
              </a:rPr>
              <a:t>Révisez</a:t>
            </a:r>
            <a:r>
              <a:rPr lang="en-US" dirty="0">
                <a:cs typeface="Calibri Light"/>
              </a:rPr>
              <a:t> la </a:t>
            </a:r>
            <a:r>
              <a:rPr lang="en-US" dirty="0" err="1">
                <a:cs typeface="Calibri Light"/>
              </a:rPr>
              <a:t>liste</a:t>
            </a:r>
            <a:r>
              <a:rPr lang="en-US" dirty="0">
                <a:cs typeface="Calibri Light"/>
              </a:rPr>
              <a:t> de </a:t>
            </a:r>
            <a:r>
              <a:rPr lang="en-US" dirty="0" err="1">
                <a:cs typeface="Calibri Light"/>
              </a:rPr>
              <a:t>vocabulaire</a:t>
            </a:r>
            <a:r>
              <a:rPr lang="en-US" dirty="0">
                <a:cs typeface="Calibri Light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929415-640D-4D30-AE3D-88106D0EE1BB}"/>
              </a:ext>
            </a:extLst>
          </p:cNvPr>
          <p:cNvSpPr txBox="1"/>
          <p:nvPr/>
        </p:nvSpPr>
        <p:spPr>
          <a:xfrm>
            <a:off x="833582" y="6236855"/>
            <a:ext cx="90354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L'icône                            vous permet d'écouter la prononciation des mots en anglais.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6DC9E6F3-A5FB-4114-B17D-0D0D8ED69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410" y="6259368"/>
            <a:ext cx="381000" cy="3429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0B52CEE-690C-4049-94A5-0FF505C91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1804987"/>
            <a:ext cx="906780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98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F355-2865-4372-8E9E-D3F70042B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2) Vérifiez que vous vous souvenez de la liste avec les cartes.</a:t>
            </a:r>
            <a:endParaRPr lang="en-US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AF384EA-2777-4911-8380-77DCE702AF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0017" y="1825625"/>
            <a:ext cx="737196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85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F85F-81B9-464A-AC9A-218B2B0F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3) Utilisez successivement les autres fonctions </a:t>
            </a:r>
            <a:r>
              <a:rPr lang="en-US">
                <a:cs typeface="Calibri Light"/>
              </a:rPr>
              <a:t>pour parfaire vos connaissances. </a:t>
            </a:r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2056BE0-F6B5-4380-9DB2-22235C9063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6757" y="2135981"/>
            <a:ext cx="2205759" cy="41116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817ABA-DA7A-448F-AE1A-5F7F6E9EB60B}"/>
              </a:ext>
            </a:extLst>
          </p:cNvPr>
          <p:cNvSpPr txBox="1"/>
          <p:nvPr/>
        </p:nvSpPr>
        <p:spPr>
          <a:xfrm>
            <a:off x="4227945" y="2138218"/>
            <a:ext cx="7118927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cs typeface="Calibri"/>
              </a:rPr>
              <a:t>Astuce </a:t>
            </a:r>
            <a:r>
              <a:rPr lang="en-US" sz="3200">
                <a:cs typeface="Calibri"/>
              </a:rPr>
              <a:t>: Pour acquérir le vocabulaire, reviens-y régulièrement. </a:t>
            </a:r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Tu n'es pas obligé de faire toutes ces activités en une fois. Tu en testes </a:t>
            </a:r>
            <a:r>
              <a:rPr lang="en-US" sz="3200">
                <a:cs typeface="Calibri"/>
              </a:rPr>
              <a:t>deux ou trois et avant la prochaine séance tu en essayes d'autres.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813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B5424-4275-4C94-BBC6-627DDE472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4) Rejoignez Quizlet grâce à ce lien et lancez-vous !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C123-22CC-49E8-838A-354128D9E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https://quizlet.com/join/SV7TYECc6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4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Partie 2</a:t>
            </a:r>
            <a:endParaRPr lang="de-D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de-DE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05354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519</Words>
  <Application>Microsoft Office PowerPoint</Application>
  <PresentationFormat>Grand écran</PresentationFormat>
  <Paragraphs>71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Thème Office</vt:lpstr>
      <vt:lpstr>Office Theme</vt:lpstr>
      <vt:lpstr>English class</vt:lpstr>
      <vt:lpstr>Résumé des épisodes précédents :</vt:lpstr>
      <vt:lpstr>Partie 1</vt:lpstr>
      <vt:lpstr>Vous allez commencer par réviser le vocabulaire grâce au site Quizlet.  Lisez la suite pour connaître la marche à suivre une fois sur le site.</vt:lpstr>
      <vt:lpstr>1) Révisez la liste de vocabulaire.</vt:lpstr>
      <vt:lpstr>2) Vérifiez que vous vous souvenez de la liste avec les cartes.</vt:lpstr>
      <vt:lpstr>3) Utilisez successivement les autres fonctions pour parfaire vos connaissances. </vt:lpstr>
      <vt:lpstr>4) Rejoignez Quizlet grâce à ce lien et lancez-vous !</vt:lpstr>
      <vt:lpstr>Partie 2</vt:lpstr>
      <vt:lpstr>Correction des devoirs.</vt:lpstr>
      <vt:lpstr>Présentation PowerPoint</vt:lpstr>
      <vt:lpstr>Correction proposée (plusieurs solutions)</vt:lpstr>
      <vt:lpstr>Partie 3</vt:lpstr>
      <vt:lpstr>Activité collaborative.</vt:lpstr>
      <vt:lpstr>Partie 4</vt:lpstr>
      <vt:lpstr>La méthodologie de l’arbre généalogique.</vt:lpstr>
      <vt:lpstr>Présentation PowerPoint</vt:lpstr>
      <vt:lpstr>A ton tour.</vt:lpstr>
      <vt:lpstr>See you next time!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</dc:title>
  <dc:creator/>
  <cp:lastModifiedBy>Camille FABRE</cp:lastModifiedBy>
  <cp:revision>36</cp:revision>
  <dcterms:created xsi:type="dcterms:W3CDTF">2020-03-16T08:52:28Z</dcterms:created>
  <dcterms:modified xsi:type="dcterms:W3CDTF">2020-03-16T15:39:54Z</dcterms:modified>
</cp:coreProperties>
</file>