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1" r:id="rId2"/>
    <p:sldId id="290" r:id="rId3"/>
    <p:sldId id="277" r:id="rId4"/>
    <p:sldId id="268" r:id="rId5"/>
    <p:sldId id="284" r:id="rId6"/>
    <p:sldId id="286" r:id="rId7"/>
    <p:sldId id="287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299" r:id="rId17"/>
    <p:sldId id="301" r:id="rId18"/>
    <p:sldId id="302" r:id="rId19"/>
    <p:sldId id="303" r:id="rId20"/>
    <p:sldId id="304" r:id="rId21"/>
    <p:sldId id="28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ECA"/>
    <a:srgbClr val="FF33CC"/>
    <a:srgbClr val="C9FFFF"/>
    <a:srgbClr val="FFE9BD"/>
    <a:srgbClr val="FEDA9A"/>
    <a:srgbClr val="B7FC9E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23AA2-1192-45DE-A95A-F5EDA33EE2D2}" v="150" dt="2020-04-26T16:09:09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5DA43990-BFB8-864A-A14F-F0F3D069DAA4}"/>
    <pc:docChg chg="undo custSel modSld">
      <pc:chgData name="Camille FABRE" userId="61a62dbaa4ae00dc" providerId="LiveId" clId="{5DA43990-BFB8-864A-A14F-F0F3D069DAA4}" dt="2020-04-26T13:59:58.593" v="226"/>
      <pc:docMkLst>
        <pc:docMk/>
      </pc:docMkLst>
      <pc:sldChg chg="addSp delSp modSp">
        <pc:chgData name="Camille FABRE" userId="61a62dbaa4ae00dc" providerId="LiveId" clId="{5DA43990-BFB8-864A-A14F-F0F3D069DAA4}" dt="2020-04-26T13:43:56.077" v="22"/>
        <pc:sldMkLst>
          <pc:docMk/>
          <pc:sldMk cId="146800950" sldId="284"/>
        </pc:sldMkLst>
        <pc:graphicFrameChg chg="modGraphic">
          <ac:chgData name="Camille FABRE" userId="61a62dbaa4ae00dc" providerId="LiveId" clId="{5DA43990-BFB8-864A-A14F-F0F3D069DAA4}" dt="2020-04-26T13:42:25.737" v="1" actId="20577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inkChg chg="add del">
          <ac:chgData name="Camille FABRE" userId="61a62dbaa4ae00dc" providerId="LiveId" clId="{5DA43990-BFB8-864A-A14F-F0F3D069DAA4}" dt="2020-04-26T13:43:08.531" v="5"/>
          <ac:inkMkLst>
            <pc:docMk/>
            <pc:sldMk cId="146800950" sldId="284"/>
            <ac:inkMk id="4" creationId="{A1F64EF9-83C5-DC49-ACE0-B10B12AF697A}"/>
          </ac:inkMkLst>
        </pc:inkChg>
        <pc:inkChg chg="add del">
          <ac:chgData name="Camille FABRE" userId="61a62dbaa4ae00dc" providerId="LiveId" clId="{5DA43990-BFB8-864A-A14F-F0F3D069DAA4}" dt="2020-04-26T13:43:07.156" v="4"/>
          <ac:inkMkLst>
            <pc:docMk/>
            <pc:sldMk cId="146800950" sldId="284"/>
            <ac:inkMk id="5" creationId="{3FCA912F-A864-C746-B50C-6CE904058D67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7" creationId="{2F7D441F-018D-B041-B552-3C0BC192018E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8" creationId="{A8B37220-AC30-334B-A1E8-C82EAA6B4C8D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9" creationId="{20D2219D-3E84-3C41-BB64-40A514625B65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0" creationId="{1B1C9AD6-28DD-4E4A-8103-F112B2213141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1" creationId="{B39B0E80-ACD3-5440-9DD0-A27284218677}"/>
          </ac:inkMkLst>
        </pc:inkChg>
        <pc:inkChg chg="add reco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2" creationId="{FC5FE866-B9B9-D642-88C5-405F4DAA219A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4" creationId="{A333BB7A-E301-DE4B-8BCC-17FF68067582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5" creationId="{DC3437E1-A01D-EC4C-AF07-8035DA4EC172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6" creationId="{332CC896-B4AB-3B4C-92C8-57FB72D0D05F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7" creationId="{9047132A-2863-1742-867E-C807CFEB8DB8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8" creationId="{669323C7-B690-9746-80A8-FDC4BE27CD87}"/>
          </ac:inkMkLst>
        </pc:inkChg>
        <pc:inkChg chg="add reco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9" creationId="{EB53167C-5BC7-B94E-82DA-27C89C510596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1" creationId="{B57E78B2-FBDA-9E44-BA00-9A83A68AD206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2" creationId="{94CCACAC-40AB-864A-90AE-66CA385FE6BA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3" creationId="{7B0200CC-E790-A149-A639-062B9C443011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4" creationId="{AA8A5E85-6C82-934B-93E8-3C063D9D371D}"/>
          </ac:inkMkLst>
        </pc:inkChg>
        <pc:inkChg chg="add reco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5" creationId="{E146192C-B47E-4F46-A755-B2207E163E6B}"/>
          </ac:inkMkLst>
        </pc:inkChg>
      </pc:sldChg>
      <pc:sldChg chg="addSp delSp modSp">
        <pc:chgData name="Camille FABRE" userId="61a62dbaa4ae00dc" providerId="LiveId" clId="{5DA43990-BFB8-864A-A14F-F0F3D069DAA4}" dt="2020-04-26T13:59:58.593" v="226"/>
        <pc:sldMkLst>
          <pc:docMk/>
          <pc:sldMk cId="1128596775" sldId="286"/>
        </pc:sldMkLst>
        <pc:spChg chg="mod">
          <ac:chgData name="Camille FABRE" userId="61a62dbaa4ae00dc" providerId="LiveId" clId="{5DA43990-BFB8-864A-A14F-F0F3D069DAA4}" dt="2020-04-26T13:53:30.030" v="26" actId="1076"/>
          <ac:spMkLst>
            <pc:docMk/>
            <pc:sldMk cId="1128596775" sldId="286"/>
            <ac:spMk id="13" creationId="{443FD156-F751-4EA3-8D38-00C2D363A78F}"/>
          </ac:spMkLst>
        </pc:spChg>
        <pc:spChg chg="mod">
          <ac:chgData name="Camille FABRE" userId="61a62dbaa4ae00dc" providerId="LiveId" clId="{5DA43990-BFB8-864A-A14F-F0F3D069DAA4}" dt="2020-04-26T13:56:59.433" v="137" actId="1076"/>
          <ac:spMkLst>
            <pc:docMk/>
            <pc:sldMk cId="1128596775" sldId="286"/>
            <ac:spMk id="14" creationId="{B52FB797-2AB7-4CF4-8B17-833D9BA12F71}"/>
          </ac:spMkLst>
        </pc:spChg>
        <pc:inkChg chg="add del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4" creationId="{FF08128F-142C-3D43-B71F-F80156DB5920}"/>
          </ac:inkMkLst>
        </pc:inkChg>
        <pc:inkChg chg="add del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6" creationId="{99A13CE3-8B64-5040-ABCA-C9E2E6199DCC}"/>
          </ac:inkMkLst>
        </pc:inkChg>
        <pc:inkChg chg="add reco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17" creationId="{C0896923-7E58-0143-9637-BC4F5ACADCC1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1" creationId="{CBFD3E9B-E7B4-4347-8D7A-FB6D671A8CC6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2" creationId="{0BC82523-29DC-3144-94DC-DB75659EE46E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3" creationId="{FE218B97-65B4-BA41-9906-80DB0C67A48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5" creationId="{91F91EF1-D50B-484C-9D9E-58D7634D1A0E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6" creationId="{E87B0EC6-6F74-5B4E-8A3D-1DD4E194641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8" creationId="{09C08CB5-2630-FE48-AFF2-EC85C0AD9319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9" creationId="{4F252B1D-C0DD-AE44-B9D5-9796F409FE5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1" creationId="{654BAC7E-694A-854C-9902-2C8924BC3ED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2" creationId="{62EBBAE5-2DDF-C340-9865-CDAEF2176F6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3" creationId="{359E5481-E982-9146-8F17-175EE8B7A481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5" creationId="{C4455C9E-BBF9-9949-9B2F-30D7A53D396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6" creationId="{8DB5E2BC-F8E9-B54C-95DA-65ACBC84E940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7" creationId="{238008DF-AEC3-E743-BFB9-4E5640C3DDC2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8" creationId="{88BBC732-1732-CC4C-BF97-75AA38AA42E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9" creationId="{DC080D74-176D-6A48-9AD6-54F6DE97EB1F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0" creationId="{53AF5E4A-4BA7-4B4C-9863-FD52DF3F4523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1" creationId="{06B965CF-6CAE-0740-AF9A-7A75104A400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2" creationId="{6C0578A5-BD70-8C46-BE0B-F31FE02D6B15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3" creationId="{51D44770-C539-C84F-95C8-A657F5D41C35}"/>
          </ac:inkMkLst>
        </pc:inkChg>
        <pc:inkChg chg="add reco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4" creationId="{0DDFFB72-2595-C141-9A35-63127531D716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6" creationId="{AE14CE3E-5518-3545-96B3-7FB794F1A1F1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7" creationId="{336959B5-7C65-AD43-AEB1-41A342BDB85F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8" creationId="{36EE879A-4519-2E41-9EB8-72D274F04C52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9" creationId="{2A420E8F-742F-9B45-804C-3CDCC4B434FB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0" creationId="{9345A6F7-B12E-D646-91F0-F9C221AC32F4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1" creationId="{0EBDB384-77D9-AC41-8060-1C6C691A9C6A}"/>
          </ac:inkMkLst>
        </pc:inkChg>
        <pc:inkChg chg="add reco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2" creationId="{64C535E7-F7B7-1D46-9E9D-C8E1757A7CB2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4" creationId="{5655799C-3D49-8F4B-89E4-FB8766056743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5" creationId="{56C47651-8463-A24A-B891-5FAD8EA5F4D1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6" creationId="{B383281C-81BE-2342-B964-1077A90C5890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7" creationId="{11F09681-1ED7-D646-A524-3B29F082F5FD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8" creationId="{73342A68-D4D2-984B-BF47-3B902C2CB76F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9" creationId="{96F83786-372D-2D49-ADDD-9EB534313350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0" creationId="{02766F89-5A24-A144-80C7-8CE47ECFD15E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1" creationId="{4F1A9E35-3F88-604D-A611-64DD0ABFDADF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2" creationId="{89ABE4F9-57E4-7D41-BEBC-6E7B86614AF7}"/>
          </ac:inkMkLst>
        </pc:inkChg>
        <pc:inkChg chg="add reco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3" creationId="{B34DEC52-345B-0E47-A3D6-48150FF6E3FE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5" creationId="{3926FEA9-FFAC-4E4D-A9EA-EF9C8A9947C1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6" creationId="{435C54AF-4FA5-A74F-9470-4DEA837E4330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7" creationId="{FB28F33B-C631-8A4B-A909-17E3AFD5608A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8" creationId="{9A4F5BA1-7274-1243-95D0-D5A1C898378F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9" creationId="{E27E75F2-8C1E-4548-AC06-214D79F14FAC}"/>
          </ac:inkMkLst>
        </pc:inkChg>
        <pc:inkChg chg="add reco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70" creationId="{FDDD8D61-B09A-764A-AB85-B85640C60442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2" creationId="{5A178BAB-7D60-5744-8BC1-7E5FDED5A0C2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3" creationId="{3B0DA29A-16F3-C346-82D9-C9C795B0D1F8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4" creationId="{A5B292C5-0AA1-9443-AE03-F6A29F1B1CA6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5" creationId="{4B66808C-1C7B-6148-8E46-6E384E5A2125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6" creationId="{3C2CB0BC-A81C-0049-8404-C6B6779FAD09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7" creationId="{38FC5E40-4A35-0747-9C64-8A82850FAA0C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8" creationId="{50CE9A8D-167F-B941-B789-3FBD4BF8BB15}"/>
          </ac:inkMkLst>
        </pc:inkChg>
        <pc:inkChg chg="add reco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9" creationId="{7F26F442-A88B-1A47-99B9-4417397508AF}"/>
          </ac:inkMkLst>
        </pc:inkChg>
        <pc:inkChg chg="add reco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80" creationId="{0C3BF41C-1039-7043-A03B-011485926EEC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3" creationId="{ADC67229-0430-A64A-B836-BBCD14A5A1BC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4" creationId="{759CD3B4-3F4C-5E4A-8AE3-06D104CE22E0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5" creationId="{2DC25380-EE02-9D4B-8983-C28FED199943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6" creationId="{3991ED95-860A-2A46-8A30-48ABDE991DF1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7" creationId="{911C8028-370D-BD4D-AF78-9DDC20AB65D4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8" creationId="{A22A4860-17BD-3E43-A3F3-2AD8F08AF35E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9" creationId="{50778CE0-7211-0C4D-B55B-AC8B31A96D50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0" creationId="{E3F6C7DD-A088-2E44-98B2-CAD29F9EBEAA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1" creationId="{377EE4DF-C2B0-4747-BC9F-9F8B96EE94E6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2" creationId="{8EB65694-AFC2-784B-A213-8A3C1691765D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3" creationId="{B726C9EC-FB61-EF47-BD50-5D0E821CE129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4" creationId="{7D7D1F17-A357-6444-8E67-99290022DB6F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5" creationId="{4F83CB13-4FF0-BE4D-A38A-CCDDD5FD4D97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6" creationId="{E509289C-EF4C-A547-9FD0-9A714F80A63A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7" creationId="{D3C945FF-1160-7541-8FC8-323FCCC018EB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8" creationId="{0FE881B4-1AAE-BD47-AD38-6D5C70C48BF9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9" creationId="{707D967A-3DF4-FB46-9689-10B1F2EC2222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100" creationId="{1475E7FA-AB35-E34E-9B8F-42A7397DFABA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101" creationId="{2C735DEB-004D-8648-83EA-D823B17B1A12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5" creationId="{710FCE0D-C0D0-1E4A-A361-4FF5E50FCA9B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6" creationId="{B0EDCCCF-9403-8045-A994-C1997D534EBD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7" creationId="{203F5C02-6CF1-8B43-B0F9-DAA238355765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8" creationId="{2C77A917-CCD0-604D-9F4E-E10346C2D961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9" creationId="{B9863C63-559F-2244-83D0-1719E327CD11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0" creationId="{DF8249B2-1649-5D4B-BBB1-091613FADBF3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1" creationId="{24C7E50C-627C-DC48-B598-533B57E14615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2" creationId="{14AFD78C-F4C0-2C46-B46A-4DA622397871}"/>
          </ac:inkMkLst>
        </pc:inkChg>
        <pc:inkChg chg="add reco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3" creationId="{2970134F-4A66-B945-8574-D77736ADA9A2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5" creationId="{C7F6F4E6-7CA4-BF43-9A2D-505BBC220D31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6" creationId="{FC30FF67-AB71-1E47-B60F-B89B9B37410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7" creationId="{4D84C259-2CA3-F34C-88E9-1DB47459DE21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8" creationId="{882C3D5A-D4A8-ED4C-A27D-A1BF47CC6C8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9" creationId="{5AF9886C-2524-A943-81BE-C9CD8CFB8DD4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0" creationId="{1D238B8D-5F6B-A047-B564-60E013E412F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1" creationId="{3F80C9FC-B8BA-4645-B6F0-C37FB1F1B9D7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2" creationId="{60B7374B-8D68-D747-9A97-B09318F48DD8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3" creationId="{B62D8004-A611-AE48-8D97-025228651D0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4" creationId="{CF6D1899-56DE-1049-8676-809C088349E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5" creationId="{FC8CE440-EAFF-B94C-9E54-15F0CE0E288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6" creationId="{554FE4C8-0BFA-FE42-B148-240A2E564A93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7" creationId="{5528F474-C03A-7F45-87B0-91DBE4BD908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8" creationId="{E896DC47-A455-1A40-9858-CC3BE2FAD58C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9" creationId="{86170E69-5096-514E-931D-40B29B2D801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0" creationId="{97040D85-DE57-1447-89EE-1A02A03884C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1" creationId="{2567242E-C451-1047-B8A9-7D42914EB01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2" creationId="{A68E96C4-97CA-194E-9363-21B50DDDB7BA}"/>
          </ac:inkMkLst>
        </pc:inkChg>
        <pc:inkChg chg="add reco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3" creationId="{314CB862-970B-D24B-9DC7-124705883640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5" creationId="{AE744A6A-7FE5-0F42-B2B5-05ACAEC8089B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6" creationId="{5F6CDAEC-40AC-1745-90B2-2B1EC2C9734B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7" creationId="{2B9C3316-7EEC-2E40-99C6-68F39C1C2C18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8" creationId="{F0D659C5-E1ED-F248-B413-666087CC08A2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9" creationId="{E3F8E798-2F82-CE40-A48C-89CAC4247343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40" creationId="{142BECD4-B338-6748-ADCF-99649767C113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1" creationId="{C39BDAF0-5861-0242-9864-9E7BA99344C8}"/>
          </ac:inkMkLst>
        </pc:inkChg>
        <pc:inkChg chg="add reco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42" creationId="{570F764C-7796-9C42-9962-7D5FA6A4667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4" creationId="{4BD4D996-25BB-274E-A4EF-20DBC5CF203D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5" creationId="{33C718BE-EA61-0842-9547-EE07EF69CFB8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6" creationId="{03773065-5E6D-C24C-8940-5AF6088AB206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7" creationId="{C2B03F91-0FA5-F044-AD41-3F33B8D7A06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8" creationId="{1A7BCE99-87E0-8841-A688-8F4591833A39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9" creationId="{0347FAEE-4959-5842-9B73-51BD0F696C52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0" creationId="{4C41E3D6-C670-DE48-B6E4-C25A7AEB85F8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1" creationId="{31D0AB72-0ADD-5C45-831A-D0EFEF8D4E5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2" creationId="{C868AD9C-8683-4541-8B0A-09DDEE3B159D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3" creationId="{660514FD-8557-3A4E-9A94-32DA551EB0A6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4" creationId="{AC1808FC-8C3F-EF4E-97D9-1EE93C130C3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5" creationId="{BA52386D-86BC-E744-B12A-E1267FA5FE09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6" creationId="{D16657DD-16E5-144B-A3E9-970E78440AA5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7" creationId="{8E1BC028-3BE0-4B45-8B92-60F99296751C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8" creationId="{ADAADBD7-1C3C-9D40-9C7D-4E712E4527F6}"/>
          </ac:inkMkLst>
        </pc:inkChg>
        <pc:inkChg chg="add reco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9" creationId="{784F8162-D9CF-724D-AE3B-A8B6A93A781F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1" creationId="{9CF5AD2A-DCD7-4E4A-8CE5-C5C1BC35B271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2" creationId="{623CF262-9939-4349-B994-FC30EDD6E208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3" creationId="{EDFA926E-D9D0-2E41-AB3E-29A194C90608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4" creationId="{11DDCC53-6BB5-2B44-AD64-08051005F16D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5" creationId="{CD8AAF58-DD8C-B742-AB47-92330CDEBFAD}"/>
          </ac:inkMkLst>
        </pc:inkChg>
        <pc:inkChg chg="add reco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6" creationId="{E94DAD2E-88D5-5D46-B1F9-BC3EB8DF00D7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68" creationId="{0D900EC9-69B8-9D4F-8F86-FBFCC5D6B7D1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69" creationId="{42F2C2AD-0CC5-9745-AFE4-78CAAB705371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0" creationId="{16112508-5CB5-1C47-A17D-D01F0258E373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1" creationId="{FB0EE456-BCCC-C24A-8C7B-8D3A611BBF7B}"/>
          </ac:inkMkLst>
        </pc:inkChg>
        <pc:inkChg chg="add reco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2" creationId="{4A556751-6638-2C4E-90CA-EB9A85AA1196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4" creationId="{9C5C918E-F36B-F044-B5B0-1CE7408E0288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5" creationId="{AA35575E-1A01-D249-9F6F-164CACF4E12C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6" creationId="{FC14FF72-1281-8E48-80E7-0B05F349EA54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7" creationId="{DCB1BFD4-B28A-6C45-83D4-DED486DAD6BE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8" creationId="{9EC3EA72-711C-5542-9F82-680976E474C1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9" creationId="{642F7A85-5D8A-064A-AF9D-785A45398F25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0" creationId="{B432064C-BD86-DA45-B1A6-724E5B9ED76F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1" creationId="{D4E7BEF6-F488-6D44-95CD-64305C4F488C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2" creationId="{2AB78402-AEF3-B44B-A85B-E22D546C8919}"/>
          </ac:inkMkLst>
        </pc:inkChg>
        <pc:inkChg chg="add reco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3" creationId="{E7A20594-D256-5C4B-954C-67C6515F253A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5" creationId="{A8A612C1-65CA-2745-8A10-79F4997C08D5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6" creationId="{4C145185-C924-D54E-9DE0-C911335FBA7B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7" creationId="{427F7957-BB7E-9F4E-BE0A-FC69D130B857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8" creationId="{755B5475-30F6-DE41-A19F-82349904BAE4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9" creationId="{DF100412-D164-CE44-A3BE-383A939407C8}"/>
          </ac:inkMkLst>
        </pc:inkChg>
        <pc:inkChg chg="add reco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90" creationId="{1D0274BB-6FA0-9741-9DE7-7F99872DD4D1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2" creationId="{A5206672-A720-E747-8C6B-BEA6FDE37F10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3" creationId="{A7BA5CD1-87F5-BE45-8A07-C4E46FFC543E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4" creationId="{7C821E5A-DFC0-6142-8374-8DE6ED199766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5" creationId="{52A7239F-864F-284B-97ED-5A3A9AE4DA2F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6" creationId="{1EC31DBF-FAA6-274A-8FE7-90AD93E113FA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7" creationId="{F2B8AAD3-075D-FC42-B09A-6154009820C9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8" creationId="{9A1412FC-89CE-3A42-8F8A-42063D666251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9" creationId="{CE153378-2AC7-B14B-BC28-DE46CCC2FC2E}"/>
          </ac:inkMkLst>
        </pc:inkChg>
        <pc:inkChg chg="add reco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200" creationId="{6F8C5A45-8473-2141-AE0D-82C66A952B7A}"/>
          </ac:inkMkLst>
        </pc:inkChg>
        <pc:inkChg chg="add reco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201" creationId="{EB2C7738-8DAE-6F46-87C2-D866EFF68A3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4" creationId="{F39EB5E0-E287-0244-86DE-FF9CA2D2A424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5" creationId="{CD7FD20E-C8BF-804E-BF18-0A5B0DC2E0DA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6" creationId="{B19ED465-3AFD-D642-9023-8C4D3BE0B762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7" creationId="{37C5F0FE-F90D-764E-A16B-9CE5325DF62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8" creationId="{6A4063B7-CD31-8640-8788-AB74623D2EE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9" creationId="{BEEEDF6C-99E0-7847-A7DC-298D8CD0A8DF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0" creationId="{C77A04D9-98C5-5B43-A426-9BAE5FE87335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1" creationId="{230818C7-3551-C542-B99D-06A489DC9E51}"/>
          </ac:inkMkLst>
        </pc:inkChg>
        <pc:inkChg chg="add reco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2" creationId="{90BFFFBB-C11C-6540-AAE3-5D153D400B4F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4" creationId="{A03E1E17-D416-2B41-946E-406EC4766D9F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5" creationId="{96FFF9A2-72AD-7F4C-A401-EA7C5B6A3962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6" creationId="{BF568359-8F51-F542-A152-394C659369B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7" creationId="{F5BED6FC-B874-114A-B420-E8CC8F044D73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8" creationId="{DC9221A5-8699-4D45-A8BF-BFC8DD5442C7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9" creationId="{2D4A57FD-F3F3-AD41-B124-0201B8CBFF5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0" creationId="{5C960010-B4D9-E34C-AEDE-A1544CCFE51C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1" creationId="{BA6A88FC-1E4E-E849-84D8-EA0A3A0D54AE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2" creationId="{623822B0-2538-1D43-9801-CCFD34B02748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3" creationId="{47BAFA7E-8DB8-7440-BB9C-01E4D70B1A98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4" creationId="{F95DB674-E06B-A349-8DC8-124788FEF62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5" creationId="{AC3A767F-5380-5445-958F-E9F3A535F310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6" creationId="{1292CFAE-EB3D-6043-A934-301D2AC76E38}"/>
          </ac:inkMkLst>
        </pc:inkChg>
        <pc:inkChg chg="add reco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7" creationId="{C16667B7-8F12-F247-BBD7-EE134703428F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29" creationId="{CE5EAA7D-0C0A-DD41-B96B-79686E555CF5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0" creationId="{AE8CE64E-FB22-F94F-A02C-8CC3E6A53E73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1" creationId="{BECCF76A-01E8-8345-B0DA-9DD0C6B5C395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2" creationId="{966DF701-5BE9-2D46-8CBD-FFC2AB8D22B2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3" creationId="{6DEB0A84-B201-3A48-B51B-D782C6E2BAEC}"/>
          </ac:inkMkLst>
        </pc:inkChg>
        <pc:inkChg chg="add reco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4" creationId="{3EFDE2B7-892E-1F45-9330-FCC01D2BFAA9}"/>
          </ac:inkMkLst>
        </pc:inkChg>
      </pc:sldChg>
    </pc:docChg>
  </pc:docChgLst>
  <pc:docChgLst>
    <pc:chgData name="Camille FABRE" userId="61a62dbaa4ae00dc" providerId="LiveId" clId="{14082F07-169F-41D6-9A69-42EB390BDAF1}"/>
    <pc:docChg chg="undo custSel mod addSld delSld modSld sldOrd">
      <pc:chgData name="Camille FABRE" userId="61a62dbaa4ae00dc" providerId="LiveId" clId="{14082F07-169F-41D6-9A69-42EB390BDAF1}" dt="2020-04-07T13:21:27.314" v="12774" actId="207"/>
      <pc:docMkLst>
        <pc:docMk/>
      </pc:docMkLst>
      <pc:sldChg chg="addSp delSp modSp del">
        <pc:chgData name="Camille FABRE" userId="61a62dbaa4ae00dc" providerId="LiveId" clId="{14082F07-169F-41D6-9A69-42EB390BDAF1}" dt="2020-04-06T17:57:02.681" v="12759" actId="47"/>
        <pc:sldMkLst>
          <pc:docMk/>
          <pc:sldMk cId="3784089036" sldId="256"/>
        </pc:sldMkLst>
        <pc:spChg chg="mod">
          <ac:chgData name="Camille FABRE" userId="61a62dbaa4ae00dc" providerId="LiveId" clId="{14082F07-169F-41D6-9A69-42EB390BDAF1}" dt="2020-04-06T17:50:03.664" v="12757" actId="20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LiveId" clId="{14082F07-169F-41D6-9A69-42EB390BDAF1}" dt="2020-04-06T14:43:29.421" v="8181" actId="20577"/>
          <ac:spMkLst>
            <pc:docMk/>
            <pc:sldMk cId="3784089036" sldId="256"/>
            <ac:spMk id="3" creationId="{00000000-0000-0000-0000-000000000000}"/>
          </ac:spMkLst>
        </pc:spChg>
        <pc:picChg chg="add del mod modCrop">
          <ac:chgData name="Camille FABRE" userId="61a62dbaa4ae00dc" providerId="LiveId" clId="{14082F07-169F-41D6-9A69-42EB390BDAF1}" dt="2020-04-06T17:43:03.702" v="12737" actId="478"/>
          <ac:picMkLst>
            <pc:docMk/>
            <pc:sldMk cId="3784089036" sldId="256"/>
            <ac:picMk id="4" creationId="{1263B600-F8B1-48C2-B50D-4B899BD703F0}"/>
          </ac:picMkLst>
        </pc:picChg>
      </pc:sldChg>
      <pc:sldChg chg="addSp delSp modSp add">
        <pc:chgData name="Camille FABRE" userId="61a62dbaa4ae00dc" providerId="LiveId" clId="{14082F07-169F-41D6-9A69-42EB390BDAF1}" dt="2020-04-06T17:41:40.455" v="12731" actId="14100"/>
        <pc:sldMkLst>
          <pc:docMk/>
          <pc:sldMk cId="8562427" sldId="257"/>
        </pc:sldMkLst>
        <pc:spChg chg="mod">
          <ac:chgData name="Camille FABRE" userId="61a62dbaa4ae00dc" providerId="LiveId" clId="{14082F07-169F-41D6-9A69-42EB390BDAF1}" dt="2020-04-06T11:55:29.025" v="2498" actId="122"/>
          <ac:spMkLst>
            <pc:docMk/>
            <pc:sldMk cId="8562427" sldId="257"/>
            <ac:spMk id="2" creationId="{4658D9E6-AB63-46EA-AD17-6E24C0CD07E6}"/>
          </ac:spMkLst>
        </pc:spChg>
        <pc:spChg chg="del mod">
          <ac:chgData name="Camille FABRE" userId="61a62dbaa4ae00dc" providerId="LiveId" clId="{14082F07-169F-41D6-9A69-42EB390BDAF1}" dt="2020-04-06T11:55:07.231" v="2462" actId="478"/>
          <ac:spMkLst>
            <pc:docMk/>
            <pc:sldMk cId="8562427" sldId="257"/>
            <ac:spMk id="3" creationId="{339F8287-A3A5-4324-9D71-480AE210D59F}"/>
          </ac:spMkLst>
        </pc:spChg>
        <pc:spChg chg="add mod">
          <ac:chgData name="Camille FABRE" userId="61a62dbaa4ae00dc" providerId="LiveId" clId="{14082F07-169F-41D6-9A69-42EB390BDAF1}" dt="2020-04-06T14:21:16.787" v="7158" actId="1076"/>
          <ac:spMkLst>
            <pc:docMk/>
            <pc:sldMk cId="8562427" sldId="257"/>
            <ac:spMk id="4" creationId="{3F6230F6-72E5-4887-A885-3728CF125E9C}"/>
          </ac:spMkLst>
        </pc:spChg>
        <pc:spChg chg="add del">
          <ac:chgData name="Camille FABRE" userId="61a62dbaa4ae00dc" providerId="LiveId" clId="{14082F07-169F-41D6-9A69-42EB390BDAF1}" dt="2020-04-06T17:17:00.912" v="12084" actId="478"/>
          <ac:spMkLst>
            <pc:docMk/>
            <pc:sldMk cId="8562427" sldId="257"/>
            <ac:spMk id="5" creationId="{9EEAAB99-811C-4A5D-AFBD-B69E1F37E527}"/>
          </ac:spMkLst>
        </pc:spChg>
        <pc:spChg chg="add">
          <ac:chgData name="Camille FABRE" userId="61a62dbaa4ae00dc" providerId="LiveId" clId="{14082F07-169F-41D6-9A69-42EB390BDAF1}" dt="2020-04-06T17:22:07.176" v="12257"/>
          <ac:spMkLst>
            <pc:docMk/>
            <pc:sldMk cId="8562427" sldId="257"/>
            <ac:spMk id="6" creationId="{D0EF0B47-D047-41D9-AD46-D8314F24954C}"/>
          </ac:spMkLst>
        </pc:spChg>
        <pc:spChg chg="add mod">
          <ac:chgData name="Camille FABRE" userId="61a62dbaa4ae00dc" providerId="LiveId" clId="{14082F07-169F-41D6-9A69-42EB390BDAF1}" dt="2020-04-06T17:28:13.045" v="12393" actId="1076"/>
          <ac:spMkLst>
            <pc:docMk/>
            <pc:sldMk cId="8562427" sldId="257"/>
            <ac:spMk id="7" creationId="{C5B09F76-D20E-4AE0-9C74-2549FC7AFC64}"/>
          </ac:spMkLst>
        </pc:spChg>
        <pc:spChg chg="add mod">
          <ac:chgData name="Camille FABRE" userId="61a62dbaa4ae00dc" providerId="LiveId" clId="{14082F07-169F-41D6-9A69-42EB390BDAF1}" dt="2020-04-06T17:40:50.579" v="12720" actId="20577"/>
          <ac:spMkLst>
            <pc:docMk/>
            <pc:sldMk cId="8562427" sldId="257"/>
            <ac:spMk id="8" creationId="{0C3A5433-3082-4B3D-8B13-D234E8036170}"/>
          </ac:spMkLst>
        </pc:spChg>
        <pc:spChg chg="add mod">
          <ac:chgData name="Camille FABRE" userId="61a62dbaa4ae00dc" providerId="LiveId" clId="{14082F07-169F-41D6-9A69-42EB390BDAF1}" dt="2020-04-06T17:40:53.540" v="12721" actId="20577"/>
          <ac:spMkLst>
            <pc:docMk/>
            <pc:sldMk cId="8562427" sldId="257"/>
            <ac:spMk id="9" creationId="{3F4A87B3-E70C-414F-9EF1-C40F821CDE20}"/>
          </ac:spMkLst>
        </pc:spChg>
        <pc:spChg chg="add mod">
          <ac:chgData name="Camille FABRE" userId="61a62dbaa4ae00dc" providerId="LiveId" clId="{14082F07-169F-41D6-9A69-42EB390BDAF1}" dt="2020-04-06T17:41:09.431" v="12723" actId="14100"/>
          <ac:spMkLst>
            <pc:docMk/>
            <pc:sldMk cId="8562427" sldId="257"/>
            <ac:spMk id="10" creationId="{D8FE2E09-879B-4C7A-AE80-D746D127ECE4}"/>
          </ac:spMkLst>
        </pc:spChg>
        <pc:cxnChg chg="add del mod">
          <ac:chgData name="Camille FABRE" userId="61a62dbaa4ae00dc" providerId="LiveId" clId="{14082F07-169F-41D6-9A69-42EB390BDAF1}" dt="2020-04-06T17:39:02.312" v="12665" actId="11529"/>
          <ac:cxnSpMkLst>
            <pc:docMk/>
            <pc:sldMk cId="8562427" sldId="257"/>
            <ac:cxnSpMk id="12" creationId="{C53403BD-95C3-414F-A4BC-149BAEFB1F16}"/>
          </ac:cxnSpMkLst>
        </pc:cxnChg>
        <pc:cxnChg chg="add mod">
          <ac:chgData name="Camille FABRE" userId="61a62dbaa4ae00dc" providerId="LiveId" clId="{14082F07-169F-41D6-9A69-42EB390BDAF1}" dt="2020-04-06T17:39:35.916" v="12669" actId="14100"/>
          <ac:cxnSpMkLst>
            <pc:docMk/>
            <pc:sldMk cId="8562427" sldId="257"/>
            <ac:cxnSpMk id="15" creationId="{C02BCEC0-2AB5-4729-8E09-8C058A0383F8}"/>
          </ac:cxnSpMkLst>
        </pc:cxnChg>
        <pc:cxnChg chg="add mod">
          <ac:chgData name="Camille FABRE" userId="61a62dbaa4ae00dc" providerId="LiveId" clId="{14082F07-169F-41D6-9A69-42EB390BDAF1}" dt="2020-04-06T17:41:40.455" v="12731" actId="14100"/>
          <ac:cxnSpMkLst>
            <pc:docMk/>
            <pc:sldMk cId="8562427" sldId="257"/>
            <ac:cxnSpMk id="17" creationId="{01BAC9F7-8418-457A-BC7B-37A22952960A}"/>
          </ac:cxnSpMkLst>
        </pc:cxnChg>
        <pc:cxnChg chg="add mod">
          <ac:chgData name="Camille FABRE" userId="61a62dbaa4ae00dc" providerId="LiveId" clId="{14082F07-169F-41D6-9A69-42EB390BDAF1}" dt="2020-04-06T17:40:44.999" v="12719" actId="14100"/>
          <ac:cxnSpMkLst>
            <pc:docMk/>
            <pc:sldMk cId="8562427" sldId="257"/>
            <ac:cxnSpMk id="20" creationId="{C713D2DF-C081-45EE-9C34-F7A822EB0C55}"/>
          </ac:cxnSpMkLst>
        </pc:cxnChg>
      </pc:sldChg>
      <pc:sldChg chg="addSp delSp modSp add">
        <pc:chgData name="Camille FABRE" userId="61a62dbaa4ae00dc" providerId="LiveId" clId="{14082F07-169F-41D6-9A69-42EB390BDAF1}" dt="2020-04-06T17:28:20.827" v="12395" actId="1076"/>
        <pc:sldMkLst>
          <pc:docMk/>
          <pc:sldMk cId="2628402226" sldId="258"/>
        </pc:sldMkLst>
        <pc:spChg chg="mod">
          <ac:chgData name="Camille FABRE" userId="61a62dbaa4ae00dc" providerId="LiveId" clId="{14082F07-169F-41D6-9A69-42EB390BDAF1}" dt="2020-04-06T09:18:00.184" v="347" actId="14100"/>
          <ac:spMkLst>
            <pc:docMk/>
            <pc:sldMk cId="2628402226" sldId="258"/>
            <ac:spMk id="2" creationId="{F671D48F-920D-4CAA-8D79-B1FA29A43086}"/>
          </ac:spMkLst>
        </pc:spChg>
        <pc:spChg chg="del">
          <ac:chgData name="Camille FABRE" userId="61a62dbaa4ae00dc" providerId="LiveId" clId="{14082F07-169F-41D6-9A69-42EB390BDAF1}" dt="2020-04-06T09:17:48.430" v="345" actId="478"/>
          <ac:spMkLst>
            <pc:docMk/>
            <pc:sldMk cId="2628402226" sldId="258"/>
            <ac:spMk id="3" creationId="{E5EA61B5-9C14-42BA-A7E2-06BC079ADEFB}"/>
          </ac:spMkLst>
        </pc:spChg>
        <pc:spChg chg="add mod">
          <ac:chgData name="Camille FABRE" userId="61a62dbaa4ae00dc" providerId="LiveId" clId="{14082F07-169F-41D6-9A69-42EB390BDAF1}" dt="2020-04-06T14:21:09.474" v="7157" actId="1076"/>
          <ac:spMkLst>
            <pc:docMk/>
            <pc:sldMk cId="2628402226" sldId="258"/>
            <ac:spMk id="9" creationId="{73228377-6BF4-4E3A-8A34-15BDD749DE2C}"/>
          </ac:spMkLst>
        </pc:spChg>
        <pc:spChg chg="add del">
          <ac:chgData name="Camille FABRE" userId="61a62dbaa4ae00dc" providerId="LiveId" clId="{14082F07-169F-41D6-9A69-42EB390BDAF1}" dt="2020-04-06T17:17:22.761" v="12086" actId="478"/>
          <ac:spMkLst>
            <pc:docMk/>
            <pc:sldMk cId="2628402226" sldId="258"/>
            <ac:spMk id="10" creationId="{C7DB4533-5CFB-47C2-B79E-330883653AE9}"/>
          </ac:spMkLst>
        </pc:spChg>
        <pc:spChg chg="add">
          <ac:chgData name="Camille FABRE" userId="61a62dbaa4ae00dc" providerId="LiveId" clId="{14082F07-169F-41D6-9A69-42EB390BDAF1}" dt="2020-04-06T17:17:23.767" v="12087"/>
          <ac:spMkLst>
            <pc:docMk/>
            <pc:sldMk cId="2628402226" sldId="258"/>
            <ac:spMk id="11" creationId="{0FD35778-A251-4253-8C62-7CC220723DBA}"/>
          </ac:spMkLst>
        </pc:spChg>
        <pc:spChg chg="add mod">
          <ac:chgData name="Camille FABRE" userId="61a62dbaa4ae00dc" providerId="LiveId" clId="{14082F07-169F-41D6-9A69-42EB390BDAF1}" dt="2020-04-06T17:28:20.827" v="12395" actId="1076"/>
          <ac:spMkLst>
            <pc:docMk/>
            <pc:sldMk cId="2628402226" sldId="258"/>
            <ac:spMk id="12" creationId="{C37E05C5-68FA-40A7-BDCE-5797E83CBA4A}"/>
          </ac:spMkLst>
        </pc:spChg>
        <pc:graphicFrameChg chg="add mod modGraphic">
          <ac:chgData name="Camille FABRE" userId="61a62dbaa4ae00dc" providerId="LiveId" clId="{14082F07-169F-41D6-9A69-42EB390BDAF1}" dt="2020-04-06T12:43:28.225" v="4504" actId="5793"/>
          <ac:graphicFrameMkLst>
            <pc:docMk/>
            <pc:sldMk cId="2628402226" sldId="258"/>
            <ac:graphicFrameMk id="4" creationId="{8732A3D4-17FE-4F33-8F51-916B3128D742}"/>
          </ac:graphicFrameMkLst>
        </pc:graphicFrameChg>
        <pc:picChg chg="add mod">
          <ac:chgData name="Camille FABRE" userId="61a62dbaa4ae00dc" providerId="LiveId" clId="{14082F07-169F-41D6-9A69-42EB390BDAF1}" dt="2020-04-06T09:19:32.612" v="358" actId="1076"/>
          <ac:picMkLst>
            <pc:docMk/>
            <pc:sldMk cId="2628402226" sldId="258"/>
            <ac:picMk id="5" creationId="{B015FB72-C5BC-4BC5-A5F5-3351BC736205}"/>
          </ac:picMkLst>
        </pc:picChg>
        <pc:picChg chg="add mod">
          <ac:chgData name="Camille FABRE" userId="61a62dbaa4ae00dc" providerId="LiveId" clId="{14082F07-169F-41D6-9A69-42EB390BDAF1}" dt="2020-04-06T09:19:27.141" v="357" actId="1076"/>
          <ac:picMkLst>
            <pc:docMk/>
            <pc:sldMk cId="2628402226" sldId="258"/>
            <ac:picMk id="6" creationId="{5F7CAEFE-C2D6-45E7-BD40-F477D62E7C14}"/>
          </ac:picMkLst>
        </pc:picChg>
        <pc:picChg chg="add mod">
          <ac:chgData name="Camille FABRE" userId="61a62dbaa4ae00dc" providerId="LiveId" clId="{14082F07-169F-41D6-9A69-42EB390BDAF1}" dt="2020-04-06T09:19:23.985" v="356" actId="1076"/>
          <ac:picMkLst>
            <pc:docMk/>
            <pc:sldMk cId="2628402226" sldId="258"/>
            <ac:picMk id="7" creationId="{2BDEA655-0574-4926-AE52-AE0FFF9E93EE}"/>
          </ac:picMkLst>
        </pc:picChg>
        <pc:picChg chg="add mod">
          <ac:chgData name="Camille FABRE" userId="61a62dbaa4ae00dc" providerId="LiveId" clId="{14082F07-169F-41D6-9A69-42EB390BDAF1}" dt="2020-04-06T09:19:54.681" v="360" actId="1076"/>
          <ac:picMkLst>
            <pc:docMk/>
            <pc:sldMk cId="2628402226" sldId="258"/>
            <ac:picMk id="8" creationId="{D4E25B8E-AE02-4321-85B1-888666C2A0AF}"/>
          </ac:picMkLst>
        </pc:picChg>
      </pc:sldChg>
      <pc:sldChg chg="modSp add del">
        <pc:chgData name="Camille FABRE" userId="61a62dbaa4ae00dc" providerId="LiveId" clId="{14082F07-169F-41D6-9A69-42EB390BDAF1}" dt="2020-04-06T11:52:55.710" v="2432" actId="47"/>
        <pc:sldMkLst>
          <pc:docMk/>
          <pc:sldMk cId="919484592" sldId="259"/>
        </pc:sldMkLst>
        <pc:spChg chg="mod">
          <ac:chgData name="Camille FABRE" userId="61a62dbaa4ae00dc" providerId="LiveId" clId="{14082F07-169F-41D6-9A69-42EB390BDAF1}" dt="2020-04-06T09:21:09.520" v="406" actId="20577"/>
          <ac:spMkLst>
            <pc:docMk/>
            <pc:sldMk cId="919484592" sldId="259"/>
            <ac:spMk id="2" creationId="{501B6DE3-1856-4929-AC4B-40426FD5D4C7}"/>
          </ac:spMkLst>
        </pc:spChg>
        <pc:spChg chg="mod">
          <ac:chgData name="Camille FABRE" userId="61a62dbaa4ae00dc" providerId="LiveId" clId="{14082F07-169F-41D6-9A69-42EB390BDAF1}" dt="2020-04-06T09:21:01.602" v="397" actId="20577"/>
          <ac:spMkLst>
            <pc:docMk/>
            <pc:sldMk cId="919484592" sldId="259"/>
            <ac:spMk id="3" creationId="{AA627FC0-6755-4472-9AC4-F5ACEA682462}"/>
          </ac:spMkLst>
        </pc:spChg>
      </pc:sldChg>
      <pc:sldChg chg="addSp delSp modSp add">
        <pc:chgData name="Camille FABRE" userId="61a62dbaa4ae00dc" providerId="LiveId" clId="{14082F07-169F-41D6-9A69-42EB390BDAF1}" dt="2020-04-06T17:29:09.789" v="12404"/>
        <pc:sldMkLst>
          <pc:docMk/>
          <pc:sldMk cId="3991873807" sldId="260"/>
        </pc:sldMkLst>
        <pc:spChg chg="del mod">
          <ac:chgData name="Camille FABRE" userId="61a62dbaa4ae00dc" providerId="LiveId" clId="{14082F07-169F-41D6-9A69-42EB390BDAF1}" dt="2020-04-06T10:07:21.119" v="1780" actId="478"/>
          <ac:spMkLst>
            <pc:docMk/>
            <pc:sldMk cId="3991873807" sldId="260"/>
            <ac:spMk id="2" creationId="{1EE432D4-8B2B-450D-AFE3-E28314762A14}"/>
          </ac:spMkLst>
        </pc:spChg>
        <pc:spChg chg="mod">
          <ac:chgData name="Camille FABRE" userId="61a62dbaa4ae00dc" providerId="LiveId" clId="{14082F07-169F-41D6-9A69-42EB390BDAF1}" dt="2020-04-06T12:47:57.139" v="4533" actId="20577"/>
          <ac:spMkLst>
            <pc:docMk/>
            <pc:sldMk cId="3991873807" sldId="260"/>
            <ac:spMk id="3" creationId="{72D5B280-FCF1-4A9B-A7CE-4244BBCA6770}"/>
          </ac:spMkLst>
        </pc:spChg>
        <pc:spChg chg="add del mod">
          <ac:chgData name="Camille FABRE" userId="61a62dbaa4ae00dc" providerId="LiveId" clId="{14082F07-169F-41D6-9A69-42EB390BDAF1}" dt="2020-04-06T10:07:23.593" v="1781" actId="478"/>
          <ac:spMkLst>
            <pc:docMk/>
            <pc:sldMk cId="3991873807" sldId="260"/>
            <ac:spMk id="5" creationId="{40F82290-91AF-4B35-8024-12AB10ED8ACB}"/>
          </ac:spMkLst>
        </pc:spChg>
        <pc:spChg chg="add mod">
          <ac:chgData name="Camille FABRE" userId="61a62dbaa4ae00dc" providerId="LiveId" clId="{14082F07-169F-41D6-9A69-42EB390BDAF1}" dt="2020-04-06T12:45:08.842" v="4515" actId="14100"/>
          <ac:spMkLst>
            <pc:docMk/>
            <pc:sldMk cId="3991873807" sldId="260"/>
            <ac:spMk id="6" creationId="{4175793D-FB0D-43D8-84AF-FADC0403281B}"/>
          </ac:spMkLst>
        </pc:spChg>
        <pc:spChg chg="add mod">
          <ac:chgData name="Camille FABRE" userId="61a62dbaa4ae00dc" providerId="LiveId" clId="{14082F07-169F-41D6-9A69-42EB390BDAF1}" dt="2020-04-06T14:20:22.076" v="7148" actId="1076"/>
          <ac:spMkLst>
            <pc:docMk/>
            <pc:sldMk cId="3991873807" sldId="260"/>
            <ac:spMk id="8" creationId="{0C946284-7039-4453-9D6D-7837FB8A77AF}"/>
          </ac:spMkLst>
        </pc:spChg>
        <pc:spChg chg="add del">
          <ac:chgData name="Camille FABRE" userId="61a62dbaa4ae00dc" providerId="LiveId" clId="{14082F07-169F-41D6-9A69-42EB390BDAF1}" dt="2020-04-06T17:18:10.240" v="12104" actId="478"/>
          <ac:spMkLst>
            <pc:docMk/>
            <pc:sldMk cId="3991873807" sldId="260"/>
            <ac:spMk id="9" creationId="{1B2093FF-2DC4-4E01-A2BF-B1E867C556AC}"/>
          </ac:spMkLst>
        </pc:spChg>
        <pc:spChg chg="add">
          <ac:chgData name="Camille FABRE" userId="61a62dbaa4ae00dc" providerId="LiveId" clId="{14082F07-169F-41D6-9A69-42EB390BDAF1}" dt="2020-04-06T17:18:10.630" v="12105"/>
          <ac:spMkLst>
            <pc:docMk/>
            <pc:sldMk cId="3991873807" sldId="260"/>
            <ac:spMk id="10" creationId="{6474C5C3-4968-4D34-B2B1-A84DDE9205AA}"/>
          </ac:spMkLst>
        </pc:spChg>
        <pc:spChg chg="add">
          <ac:chgData name="Camille FABRE" userId="61a62dbaa4ae00dc" providerId="LiveId" clId="{14082F07-169F-41D6-9A69-42EB390BDAF1}" dt="2020-04-06T17:29:09.789" v="12404"/>
          <ac:spMkLst>
            <pc:docMk/>
            <pc:sldMk cId="3991873807" sldId="260"/>
            <ac:spMk id="11" creationId="{0A6EF1A1-6A68-4575-A5A7-859046AAD4AD}"/>
          </ac:spMkLst>
        </pc:spChg>
        <pc:picChg chg="add del">
          <ac:chgData name="Camille FABRE" userId="61a62dbaa4ae00dc" providerId="LiveId" clId="{14082F07-169F-41D6-9A69-42EB390BDAF1}" dt="2020-04-06T16:40:30.639" v="10712" actId="478"/>
          <ac:picMkLst>
            <pc:docMk/>
            <pc:sldMk cId="3991873807" sldId="260"/>
            <ac:picMk id="7" creationId="{D41FDD60-72BB-418F-A886-E9398AE5A388}"/>
          </ac:picMkLst>
        </pc:picChg>
      </pc:sldChg>
      <pc:sldChg chg="addSp delSp modSp add mod ord setBg">
        <pc:chgData name="Camille FABRE" userId="61a62dbaa4ae00dc" providerId="LiveId" clId="{14082F07-169F-41D6-9A69-42EB390BDAF1}" dt="2020-04-06T17:28:29.616" v="12397"/>
        <pc:sldMkLst>
          <pc:docMk/>
          <pc:sldMk cId="4145259480" sldId="261"/>
        </pc:sldMkLst>
        <pc:spChg chg="del mod">
          <ac:chgData name="Camille FABRE" userId="61a62dbaa4ae00dc" providerId="LiveId" clId="{14082F07-169F-41D6-9A69-42EB390BDAF1}" dt="2020-04-06T09:39:00.525" v="1075" actId="478"/>
          <ac:spMkLst>
            <pc:docMk/>
            <pc:sldMk cId="4145259480" sldId="261"/>
            <ac:spMk id="2" creationId="{1EE432D4-8B2B-450D-AFE3-E28314762A14}"/>
          </ac:spMkLst>
        </pc:spChg>
        <pc:spChg chg="del mod">
          <ac:chgData name="Camille FABRE" userId="61a62dbaa4ae00dc" providerId="LiveId" clId="{14082F07-169F-41D6-9A69-42EB390BDAF1}" dt="2020-04-06T12:32:26.397" v="4177" actId="478"/>
          <ac:spMkLst>
            <pc:docMk/>
            <pc:sldMk cId="4145259480" sldId="261"/>
            <ac:spMk id="3" creationId="{72D5B280-FCF1-4A9B-A7CE-4244BBCA6770}"/>
          </ac:spMkLst>
        </pc:spChg>
        <pc:spChg chg="add del mod">
          <ac:chgData name="Camille FABRE" userId="61a62dbaa4ae00dc" providerId="LiveId" clId="{14082F07-169F-41D6-9A69-42EB390BDAF1}" dt="2020-04-06T09:39:02.177" v="1076" actId="478"/>
          <ac:spMkLst>
            <pc:docMk/>
            <pc:sldMk cId="4145259480" sldId="261"/>
            <ac:spMk id="7" creationId="{33436A07-1093-44F6-A2C3-EC9FD46A050A}"/>
          </ac:spMkLst>
        </pc:spChg>
        <pc:spChg chg="add mod">
          <ac:chgData name="Camille FABRE" userId="61a62dbaa4ae00dc" providerId="LiveId" clId="{14082F07-169F-41D6-9A69-42EB390BDAF1}" dt="2020-04-06T14:21:01.207" v="7155" actId="1076"/>
          <ac:spMkLst>
            <pc:docMk/>
            <pc:sldMk cId="4145259480" sldId="261"/>
            <ac:spMk id="10" creationId="{95341D4C-3B6A-4CFC-A3E4-4BBC412B1485}"/>
          </ac:spMkLst>
        </pc:spChg>
        <pc:spChg chg="add del">
          <ac:chgData name="Camille FABRE" userId="61a62dbaa4ae00dc" providerId="LiveId" clId="{14082F07-169F-41D6-9A69-42EB390BDAF1}" dt="2020-04-06T17:17:31.303" v="12090" actId="478"/>
          <ac:spMkLst>
            <pc:docMk/>
            <pc:sldMk cId="4145259480" sldId="261"/>
            <ac:spMk id="11" creationId="{46ED6FEA-DCB1-404A-8DB6-BFBC77E496E6}"/>
          </ac:spMkLst>
        </pc:spChg>
        <pc:spChg chg="add">
          <ac:chgData name="Camille FABRE" userId="61a62dbaa4ae00dc" providerId="LiveId" clId="{14082F07-169F-41D6-9A69-42EB390BDAF1}" dt="2020-04-06T17:17:31.569" v="12091"/>
          <ac:spMkLst>
            <pc:docMk/>
            <pc:sldMk cId="4145259480" sldId="261"/>
            <ac:spMk id="12" creationId="{0AE29576-06B9-4E84-94AE-5BCD381C55E0}"/>
          </ac:spMkLst>
        </pc:spChg>
        <pc:spChg chg="add">
          <ac:chgData name="Camille FABRE" userId="61a62dbaa4ae00dc" providerId="LiveId" clId="{14082F07-169F-41D6-9A69-42EB390BDAF1}" dt="2020-04-06T17:28:29.616" v="12397"/>
          <ac:spMkLst>
            <pc:docMk/>
            <pc:sldMk cId="4145259480" sldId="261"/>
            <ac:spMk id="14" creationId="{8C23844B-34A6-4DC7-B035-35531C2696ED}"/>
          </ac:spMkLst>
        </pc:spChg>
        <pc:graphicFrameChg chg="add mod ord modGraphic">
          <ac:chgData name="Camille FABRE" userId="61a62dbaa4ae00dc" providerId="LiveId" clId="{14082F07-169F-41D6-9A69-42EB390BDAF1}" dt="2020-04-06T12:50:44.529" v="4547" actId="26606"/>
          <ac:graphicFrameMkLst>
            <pc:docMk/>
            <pc:sldMk cId="4145259480" sldId="261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14.703" v="10706" actId="478"/>
          <ac:picMkLst>
            <pc:docMk/>
            <pc:sldMk cId="4145259480" sldId="261"/>
            <ac:picMk id="8" creationId="{1FEDD588-738E-481C-8A6F-763C7370CA5C}"/>
          </ac:picMkLst>
        </pc:picChg>
        <pc:cxnChg chg="add del">
          <ac:chgData name="Camille FABRE" userId="61a62dbaa4ae00dc" providerId="LiveId" clId="{14082F07-169F-41D6-9A69-42EB390BDAF1}" dt="2020-04-06T12:50:44.529" v="4547" actId="26606"/>
          <ac:cxnSpMkLst>
            <pc:docMk/>
            <pc:sldMk cId="4145259480" sldId="261"/>
            <ac:cxnSpMk id="13" creationId="{22F6364A-B358-4BEE-B158-0734D2C938D4}"/>
          </ac:cxnSpMkLst>
        </pc:cxnChg>
      </pc:sldChg>
      <pc:sldChg chg="addSp delSp modSp add">
        <pc:chgData name="Camille FABRE" userId="61a62dbaa4ae00dc" providerId="LiveId" clId="{14082F07-169F-41D6-9A69-42EB390BDAF1}" dt="2020-04-06T17:29:04.086" v="12402"/>
        <pc:sldMkLst>
          <pc:docMk/>
          <pc:sldMk cId="3180419587" sldId="262"/>
        </pc:sldMkLst>
        <pc:spChg chg="add del mod">
          <ac:chgData name="Camille FABRE" userId="61a62dbaa4ae00dc" providerId="LiveId" clId="{14082F07-169F-41D6-9A69-42EB390BDAF1}" dt="2020-04-06T09:53:53.769" v="1255" actId="478"/>
          <ac:spMkLst>
            <pc:docMk/>
            <pc:sldMk cId="3180419587" sldId="262"/>
            <ac:spMk id="2" creationId="{3C4E68B8-8D48-4E99-B35E-F025EB98A052}"/>
          </ac:spMkLst>
        </pc:spChg>
        <pc:spChg chg="mod">
          <ac:chgData name="Camille FABRE" userId="61a62dbaa4ae00dc" providerId="LiveId" clId="{14082F07-169F-41D6-9A69-42EB390BDAF1}" dt="2020-04-06T14:12:54.407" v="6842" actId="6549"/>
          <ac:spMkLst>
            <pc:docMk/>
            <pc:sldMk cId="3180419587" sldId="262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5:57.607" v="4523" actId="1076"/>
          <ac:spMkLst>
            <pc:docMk/>
            <pc:sldMk cId="3180419587" sldId="262"/>
            <ac:spMk id="5" creationId="{B07C4678-E566-4120-914C-7D36330F2991}"/>
          </ac:spMkLst>
        </pc:spChg>
        <pc:spChg chg="add mod">
          <ac:chgData name="Camille FABRE" userId="61a62dbaa4ae00dc" providerId="LiveId" clId="{14082F07-169F-41D6-9A69-42EB390BDAF1}" dt="2020-04-06T12:46:04.399" v="4525" actId="1076"/>
          <ac:spMkLst>
            <pc:docMk/>
            <pc:sldMk cId="3180419587" sldId="262"/>
            <ac:spMk id="6" creationId="{E935369C-D9F0-4F79-B285-0C496CC776A8}"/>
          </ac:spMkLst>
        </pc:spChg>
        <pc:spChg chg="add mod">
          <ac:chgData name="Camille FABRE" userId="61a62dbaa4ae00dc" providerId="LiveId" clId="{14082F07-169F-41D6-9A69-42EB390BDAF1}" dt="2020-04-06T14:20:41.890" v="7152" actId="1076"/>
          <ac:spMkLst>
            <pc:docMk/>
            <pc:sldMk cId="3180419587" sldId="262"/>
            <ac:spMk id="8" creationId="{828D4241-E578-4E41-B7E3-77546EDD38D3}"/>
          </ac:spMkLst>
        </pc:spChg>
        <pc:spChg chg="add del">
          <ac:chgData name="Camille FABRE" userId="61a62dbaa4ae00dc" providerId="LiveId" clId="{14082F07-169F-41D6-9A69-42EB390BDAF1}" dt="2020-04-06T17:18:02.998" v="12100" actId="478"/>
          <ac:spMkLst>
            <pc:docMk/>
            <pc:sldMk cId="3180419587" sldId="262"/>
            <ac:spMk id="9" creationId="{D1C150AA-3314-4A3A-91C7-541F2CA33B17}"/>
          </ac:spMkLst>
        </pc:spChg>
        <pc:spChg chg="add">
          <ac:chgData name="Camille FABRE" userId="61a62dbaa4ae00dc" providerId="LiveId" clId="{14082F07-169F-41D6-9A69-42EB390BDAF1}" dt="2020-04-06T17:18:03.373" v="12101"/>
          <ac:spMkLst>
            <pc:docMk/>
            <pc:sldMk cId="3180419587" sldId="262"/>
            <ac:spMk id="10" creationId="{D6B929C2-207F-4BB3-AE58-E53344B5F61B}"/>
          </ac:spMkLst>
        </pc:spChg>
        <pc:spChg chg="add">
          <ac:chgData name="Camille FABRE" userId="61a62dbaa4ae00dc" providerId="LiveId" clId="{14082F07-169F-41D6-9A69-42EB390BDAF1}" dt="2020-04-06T17:29:04.086" v="12402"/>
          <ac:spMkLst>
            <pc:docMk/>
            <pc:sldMk cId="3180419587" sldId="262"/>
            <ac:spMk id="11" creationId="{FC534F6C-3609-48A4-BDFF-53144C55BF79}"/>
          </ac:spMkLst>
        </pc:spChg>
        <pc:graphicFrameChg chg="del">
          <ac:chgData name="Camille FABRE" userId="61a62dbaa4ae00dc" providerId="LiveId" clId="{14082F07-169F-41D6-9A69-42EB390BDAF1}" dt="2020-04-06T09:41:42.745" v="1090" actId="478"/>
          <ac:graphicFrameMkLst>
            <pc:docMk/>
            <pc:sldMk cId="3180419587" sldId="262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24.569" v="10710" actId="478"/>
          <ac:picMkLst>
            <pc:docMk/>
            <pc:sldMk cId="3180419587" sldId="262"/>
            <ac:picMk id="7" creationId="{0BCF35EE-C431-40BD-88A1-4B0E0A809545}"/>
          </ac:picMkLst>
        </pc:picChg>
      </pc:sldChg>
      <pc:sldChg chg="add del">
        <pc:chgData name="Camille FABRE" userId="61a62dbaa4ae00dc" providerId="LiveId" clId="{14082F07-169F-41D6-9A69-42EB390BDAF1}" dt="2020-04-06T09:54:19.171" v="1260" actId="47"/>
        <pc:sldMkLst>
          <pc:docMk/>
          <pc:sldMk cId="765939612" sldId="263"/>
        </pc:sldMkLst>
      </pc:sldChg>
      <pc:sldChg chg="addSp delSp modSp add ord">
        <pc:chgData name="Camille FABRE" userId="61a62dbaa4ae00dc" providerId="LiveId" clId="{14082F07-169F-41D6-9A69-42EB390BDAF1}" dt="2020-04-06T17:28:59.666" v="12401" actId="1076"/>
        <pc:sldMkLst>
          <pc:docMk/>
          <pc:sldMk cId="4148124614" sldId="264"/>
        </pc:sldMkLst>
        <pc:spChg chg="mod">
          <ac:chgData name="Camille FABRE" userId="61a62dbaa4ae00dc" providerId="LiveId" clId="{14082F07-169F-41D6-9A69-42EB390BDAF1}" dt="2020-04-06T12:37:11.790" v="4335" actId="20577"/>
          <ac:spMkLst>
            <pc:docMk/>
            <pc:sldMk cId="4148124614" sldId="264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6:23.610" v="4529" actId="1076"/>
          <ac:spMkLst>
            <pc:docMk/>
            <pc:sldMk cId="4148124614" sldId="264"/>
            <ac:spMk id="4" creationId="{C6C2ADE9-17F0-4159-8ED5-345FF0E99918}"/>
          </ac:spMkLst>
        </pc:spChg>
        <pc:spChg chg="add">
          <ac:chgData name="Camille FABRE" userId="61a62dbaa4ae00dc" providerId="LiveId" clId="{14082F07-169F-41D6-9A69-42EB390BDAF1}" dt="2020-04-06T12:46:16.421" v="4528"/>
          <ac:spMkLst>
            <pc:docMk/>
            <pc:sldMk cId="4148124614" sldId="264"/>
            <ac:spMk id="5" creationId="{995B1489-C915-4AC2-87F8-B7B7006E0F47}"/>
          </ac:spMkLst>
        </pc:spChg>
        <pc:spChg chg="add mod">
          <ac:chgData name="Camille FABRE" userId="61a62dbaa4ae00dc" providerId="LiveId" clId="{14082F07-169F-41D6-9A69-42EB390BDAF1}" dt="2020-04-06T14:20:39.311" v="7151" actId="1076"/>
          <ac:spMkLst>
            <pc:docMk/>
            <pc:sldMk cId="4148124614" sldId="264"/>
            <ac:spMk id="7" creationId="{4CB17B57-DF99-485E-A346-CFD355FCF704}"/>
          </ac:spMkLst>
        </pc:spChg>
        <pc:spChg chg="add del">
          <ac:chgData name="Camille FABRE" userId="61a62dbaa4ae00dc" providerId="LiveId" clId="{14082F07-169F-41D6-9A69-42EB390BDAF1}" dt="2020-04-06T17:17:56.129" v="12098" actId="478"/>
          <ac:spMkLst>
            <pc:docMk/>
            <pc:sldMk cId="4148124614" sldId="264"/>
            <ac:spMk id="8" creationId="{C46FA338-1A38-4B42-AEEB-0B32D6E73ACD}"/>
          </ac:spMkLst>
        </pc:spChg>
        <pc:spChg chg="add">
          <ac:chgData name="Camille FABRE" userId="61a62dbaa4ae00dc" providerId="LiveId" clId="{14082F07-169F-41D6-9A69-42EB390BDAF1}" dt="2020-04-06T17:17:56.423" v="12099"/>
          <ac:spMkLst>
            <pc:docMk/>
            <pc:sldMk cId="4148124614" sldId="264"/>
            <ac:spMk id="9" creationId="{D4776A58-6393-4A7D-A710-6CDBE7A248BE}"/>
          </ac:spMkLst>
        </pc:spChg>
        <pc:spChg chg="add mod">
          <ac:chgData name="Camille FABRE" userId="61a62dbaa4ae00dc" providerId="LiveId" clId="{14082F07-169F-41D6-9A69-42EB390BDAF1}" dt="2020-04-06T17:28:59.666" v="12401" actId="1076"/>
          <ac:spMkLst>
            <pc:docMk/>
            <pc:sldMk cId="4148124614" sldId="264"/>
            <ac:spMk id="10" creationId="{25B12841-D6F3-4EC3-8DC6-DB83431A6AFD}"/>
          </ac:spMkLst>
        </pc:spChg>
        <pc:picChg chg="add del">
          <ac:chgData name="Camille FABRE" userId="61a62dbaa4ae00dc" providerId="LiveId" clId="{14082F07-169F-41D6-9A69-42EB390BDAF1}" dt="2020-04-06T16:40:22.403" v="10709" actId="478"/>
          <ac:picMkLst>
            <pc:docMk/>
            <pc:sldMk cId="4148124614" sldId="264"/>
            <ac:picMk id="6" creationId="{0879C436-0A45-40BE-BCE6-DBDCE71A9163}"/>
          </ac:picMkLst>
        </pc:picChg>
      </pc:sldChg>
      <pc:sldChg chg="addSp delSp modSp add">
        <pc:chgData name="Camille FABRE" userId="61a62dbaa4ae00dc" providerId="LiveId" clId="{14082F07-169F-41D6-9A69-42EB390BDAF1}" dt="2020-04-06T17:29:06.874" v="12403"/>
        <pc:sldMkLst>
          <pc:docMk/>
          <pc:sldMk cId="868814824" sldId="265"/>
        </pc:sldMkLst>
        <pc:spChg chg="mod">
          <ac:chgData name="Camille FABRE" userId="61a62dbaa4ae00dc" providerId="LiveId" clId="{14082F07-169F-41D6-9A69-42EB390BDAF1}" dt="2020-04-06T10:06:09.580" v="1771" actId="20577"/>
          <ac:spMkLst>
            <pc:docMk/>
            <pc:sldMk cId="868814824" sldId="265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5:25.611" v="4517" actId="1076"/>
          <ac:spMkLst>
            <pc:docMk/>
            <pc:sldMk cId="868814824" sldId="265"/>
            <ac:spMk id="7" creationId="{5F5DF301-A253-492D-AC84-49D7D37D6861}"/>
          </ac:spMkLst>
        </pc:spChg>
        <pc:spChg chg="add mod">
          <ac:chgData name="Camille FABRE" userId="61a62dbaa4ae00dc" providerId="LiveId" clId="{14082F07-169F-41D6-9A69-42EB390BDAF1}" dt="2020-04-06T12:45:34.497" v="4519" actId="1076"/>
          <ac:spMkLst>
            <pc:docMk/>
            <pc:sldMk cId="868814824" sldId="265"/>
            <ac:spMk id="8" creationId="{8EC1A8CE-AED7-4214-BCBC-646E429FDF4A}"/>
          </ac:spMkLst>
        </pc:spChg>
        <pc:spChg chg="add mod">
          <ac:chgData name="Camille FABRE" userId="61a62dbaa4ae00dc" providerId="LiveId" clId="{14082F07-169F-41D6-9A69-42EB390BDAF1}" dt="2020-04-06T14:20:26.758" v="7149" actId="1076"/>
          <ac:spMkLst>
            <pc:docMk/>
            <pc:sldMk cId="868814824" sldId="265"/>
            <ac:spMk id="10" creationId="{588821C2-B0B7-49A9-8EEA-CE42B45EF812}"/>
          </ac:spMkLst>
        </pc:spChg>
        <pc:spChg chg="add del">
          <ac:chgData name="Camille FABRE" userId="61a62dbaa4ae00dc" providerId="LiveId" clId="{14082F07-169F-41D6-9A69-42EB390BDAF1}" dt="2020-04-06T17:18:06.873" v="12102" actId="478"/>
          <ac:spMkLst>
            <pc:docMk/>
            <pc:sldMk cId="868814824" sldId="265"/>
            <ac:spMk id="11" creationId="{F40FACE1-5752-4A08-8852-3F0D9E0AA808}"/>
          </ac:spMkLst>
        </pc:spChg>
        <pc:spChg chg="add">
          <ac:chgData name="Camille FABRE" userId="61a62dbaa4ae00dc" providerId="LiveId" clId="{14082F07-169F-41D6-9A69-42EB390BDAF1}" dt="2020-04-06T17:18:07.182" v="12103"/>
          <ac:spMkLst>
            <pc:docMk/>
            <pc:sldMk cId="868814824" sldId="265"/>
            <ac:spMk id="12" creationId="{28D3603D-C697-42F3-B873-213101766C2E}"/>
          </ac:spMkLst>
        </pc:spChg>
        <pc:spChg chg="add">
          <ac:chgData name="Camille FABRE" userId="61a62dbaa4ae00dc" providerId="LiveId" clId="{14082F07-169F-41D6-9A69-42EB390BDAF1}" dt="2020-04-06T17:29:06.874" v="12403"/>
          <ac:spMkLst>
            <pc:docMk/>
            <pc:sldMk cId="868814824" sldId="265"/>
            <ac:spMk id="13" creationId="{B5EC43F2-70DD-4922-ABE7-3126F6D63DDC}"/>
          </ac:spMkLst>
        </pc:spChg>
        <pc:picChg chg="add del">
          <ac:chgData name="Camille FABRE" userId="61a62dbaa4ae00dc" providerId="LiveId" clId="{14082F07-169F-41D6-9A69-42EB390BDAF1}" dt="2020-04-06T16:40:27.013" v="10711" actId="478"/>
          <ac:picMkLst>
            <pc:docMk/>
            <pc:sldMk cId="868814824" sldId="265"/>
            <ac:picMk id="9" creationId="{1A60ABBA-DDCA-4CDE-8C10-FE399B6592D6}"/>
          </ac:picMkLst>
        </pc:picChg>
        <pc:cxnChg chg="add mod">
          <ac:chgData name="Camille FABRE" userId="61a62dbaa4ae00dc" providerId="LiveId" clId="{14082F07-169F-41D6-9A69-42EB390BDAF1}" dt="2020-04-06T10:06:31.321" v="1775" actId="1582"/>
          <ac:cxnSpMkLst>
            <pc:docMk/>
            <pc:sldMk cId="868814824" sldId="265"/>
            <ac:cxnSpMk id="4" creationId="{0A8BC8DF-7A60-4105-9794-D19D63E2F4FB}"/>
          </ac:cxnSpMkLst>
        </pc:cxnChg>
        <pc:cxnChg chg="add mod">
          <ac:chgData name="Camille FABRE" userId="61a62dbaa4ae00dc" providerId="LiveId" clId="{14082F07-169F-41D6-9A69-42EB390BDAF1}" dt="2020-04-06T10:06:41.281" v="1777" actId="1076"/>
          <ac:cxnSpMkLst>
            <pc:docMk/>
            <pc:sldMk cId="868814824" sldId="265"/>
            <ac:cxnSpMk id="5" creationId="{022C7A3D-8E43-4251-9ACE-4F1032B1AEFB}"/>
          </ac:cxnSpMkLst>
        </pc:cxnChg>
        <pc:cxnChg chg="add mod">
          <ac:chgData name="Camille FABRE" userId="61a62dbaa4ae00dc" providerId="LiveId" clId="{14082F07-169F-41D6-9A69-42EB390BDAF1}" dt="2020-04-06T10:06:46.765" v="1779" actId="1076"/>
          <ac:cxnSpMkLst>
            <pc:docMk/>
            <pc:sldMk cId="868814824" sldId="265"/>
            <ac:cxnSpMk id="6" creationId="{6EA0CBF2-26F3-4095-8F7F-2E0931016604}"/>
          </ac:cxnSpMkLst>
        </pc:cxnChg>
      </pc:sldChg>
      <pc:sldChg chg="add del">
        <pc:chgData name="Camille FABRE" userId="61a62dbaa4ae00dc" providerId="LiveId" clId="{14082F07-169F-41D6-9A69-42EB390BDAF1}" dt="2020-04-06T10:01:23.913" v="1577"/>
        <pc:sldMkLst>
          <pc:docMk/>
          <pc:sldMk cId="4081053637" sldId="265"/>
        </pc:sldMkLst>
      </pc:sldChg>
      <pc:sldChg chg="addSp delSp modSp add">
        <pc:chgData name="Camille FABRE" userId="61a62dbaa4ae00dc" providerId="LiveId" clId="{14082F07-169F-41D6-9A69-42EB390BDAF1}" dt="2020-04-06T17:29:12.922" v="12405"/>
        <pc:sldMkLst>
          <pc:docMk/>
          <pc:sldMk cId="1231054822" sldId="266"/>
        </pc:sldMkLst>
        <pc:spChg chg="add mod">
          <ac:chgData name="Camille FABRE" userId="61a62dbaa4ae00dc" providerId="LiveId" clId="{14082F07-169F-41D6-9A69-42EB390BDAF1}" dt="2020-04-06T12:44:40.040" v="4510" actId="208"/>
          <ac:spMkLst>
            <pc:docMk/>
            <pc:sldMk cId="1231054822" sldId="266"/>
            <ac:spMk id="2" creationId="{3FC3890C-A6F5-4AB5-B9E0-B885D3C31BF3}"/>
          </ac:spMkLst>
        </pc:spChg>
        <pc:spChg chg="mod">
          <ac:chgData name="Camille FABRE" userId="61a62dbaa4ae00dc" providerId="LiveId" clId="{14082F07-169F-41D6-9A69-42EB390BDAF1}" dt="2020-04-06T12:48:03.589" v="4537" actId="20577"/>
          <ac:spMkLst>
            <pc:docMk/>
            <pc:sldMk cId="1231054822" sldId="266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4:50.344" v="4512" actId="1076"/>
          <ac:spMkLst>
            <pc:docMk/>
            <pc:sldMk cId="1231054822" sldId="266"/>
            <ac:spMk id="4" creationId="{63A1613E-6395-4AF8-BDE5-C018A0537445}"/>
          </ac:spMkLst>
        </pc:spChg>
        <pc:spChg chg="add mod">
          <ac:chgData name="Camille FABRE" userId="61a62dbaa4ae00dc" providerId="LiveId" clId="{14082F07-169F-41D6-9A69-42EB390BDAF1}" dt="2020-04-06T14:20:17.342" v="7147" actId="1076"/>
          <ac:spMkLst>
            <pc:docMk/>
            <pc:sldMk cId="1231054822" sldId="266"/>
            <ac:spMk id="6" creationId="{06CB78DA-C01C-4E76-8D35-147F54B1D588}"/>
          </ac:spMkLst>
        </pc:spChg>
        <pc:spChg chg="add del">
          <ac:chgData name="Camille FABRE" userId="61a62dbaa4ae00dc" providerId="LiveId" clId="{14082F07-169F-41D6-9A69-42EB390BDAF1}" dt="2020-04-06T17:18:13.529" v="12106" actId="478"/>
          <ac:spMkLst>
            <pc:docMk/>
            <pc:sldMk cId="1231054822" sldId="266"/>
            <ac:spMk id="7" creationId="{7620FF94-BDDA-45E2-8079-736D9CA3E734}"/>
          </ac:spMkLst>
        </pc:spChg>
        <pc:spChg chg="add">
          <ac:chgData name="Camille FABRE" userId="61a62dbaa4ae00dc" providerId="LiveId" clId="{14082F07-169F-41D6-9A69-42EB390BDAF1}" dt="2020-04-06T17:18:14.072" v="12107"/>
          <ac:spMkLst>
            <pc:docMk/>
            <pc:sldMk cId="1231054822" sldId="266"/>
            <ac:spMk id="8" creationId="{C7DEBD2D-170A-48E6-9BF9-78A0F12A05ED}"/>
          </ac:spMkLst>
        </pc:spChg>
        <pc:spChg chg="add">
          <ac:chgData name="Camille FABRE" userId="61a62dbaa4ae00dc" providerId="LiveId" clId="{14082F07-169F-41D6-9A69-42EB390BDAF1}" dt="2020-04-06T17:29:12.922" v="12405"/>
          <ac:spMkLst>
            <pc:docMk/>
            <pc:sldMk cId="1231054822" sldId="266"/>
            <ac:spMk id="9" creationId="{606485FE-5BC5-4FE0-89EF-D254A13CAF9D}"/>
          </ac:spMkLst>
        </pc:spChg>
        <pc:picChg chg="add del">
          <ac:chgData name="Camille FABRE" userId="61a62dbaa4ae00dc" providerId="LiveId" clId="{14082F07-169F-41D6-9A69-42EB390BDAF1}" dt="2020-04-06T16:40:33.045" v="10713" actId="478"/>
          <ac:picMkLst>
            <pc:docMk/>
            <pc:sldMk cId="1231054822" sldId="266"/>
            <ac:picMk id="5" creationId="{87C5FC46-71AD-461A-AA89-8DE87D1BA074}"/>
          </ac:picMkLst>
        </pc:picChg>
      </pc:sldChg>
      <pc:sldChg chg="modSp add del">
        <pc:chgData name="Camille FABRE" userId="61a62dbaa4ae00dc" providerId="LiveId" clId="{14082F07-169F-41D6-9A69-42EB390BDAF1}" dt="2020-04-06T12:31:15.438" v="4144" actId="47"/>
        <pc:sldMkLst>
          <pc:docMk/>
          <pc:sldMk cId="3220609642" sldId="267"/>
        </pc:sldMkLst>
        <pc:spChg chg="mod">
          <ac:chgData name="Camille FABRE" userId="61a62dbaa4ae00dc" providerId="LiveId" clId="{14082F07-169F-41D6-9A69-42EB390BDAF1}" dt="2020-04-06T11:56:07.079" v="2544" actId="13926"/>
          <ac:spMkLst>
            <pc:docMk/>
            <pc:sldMk cId="3220609642" sldId="267"/>
            <ac:spMk id="2" creationId="{4658D9E6-AB63-46EA-AD17-6E24C0CD07E6}"/>
          </ac:spMkLst>
        </pc:spChg>
      </pc:sldChg>
      <pc:sldChg chg="addSp delSp modSp add">
        <pc:chgData name="Camille FABRE" userId="61a62dbaa4ae00dc" providerId="LiveId" clId="{14082F07-169F-41D6-9A69-42EB390BDAF1}" dt="2020-04-06T17:28:33.215" v="12398"/>
        <pc:sldMkLst>
          <pc:docMk/>
          <pc:sldMk cId="648847873" sldId="268"/>
        </pc:sldMkLst>
        <pc:spChg chg="del mod">
          <ac:chgData name="Camille FABRE" userId="61a62dbaa4ae00dc" providerId="LiveId" clId="{14082F07-169F-41D6-9A69-42EB390BDAF1}" dt="2020-04-06T12:18:10.067" v="3558" actId="478"/>
          <ac:spMkLst>
            <pc:docMk/>
            <pc:sldMk cId="648847873" sldId="268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4:20:56.941" v="7154" actId="1076"/>
          <ac:spMkLst>
            <pc:docMk/>
            <pc:sldMk cId="648847873" sldId="268"/>
            <ac:spMk id="6" creationId="{A8428ACD-2155-48F8-858C-8B55C30F1236}"/>
          </ac:spMkLst>
        </pc:spChg>
        <pc:spChg chg="add del">
          <ac:chgData name="Camille FABRE" userId="61a62dbaa4ae00dc" providerId="LiveId" clId="{14082F07-169F-41D6-9A69-42EB390BDAF1}" dt="2020-04-06T17:17:35.033" v="12092" actId="478"/>
          <ac:spMkLst>
            <pc:docMk/>
            <pc:sldMk cId="648847873" sldId="268"/>
            <ac:spMk id="7" creationId="{EC9F9756-12B9-4D4C-AD6C-7BCE374DF82E}"/>
          </ac:spMkLst>
        </pc:spChg>
        <pc:spChg chg="add">
          <ac:chgData name="Camille FABRE" userId="61a62dbaa4ae00dc" providerId="LiveId" clId="{14082F07-169F-41D6-9A69-42EB390BDAF1}" dt="2020-04-06T17:17:35.310" v="12093"/>
          <ac:spMkLst>
            <pc:docMk/>
            <pc:sldMk cId="648847873" sldId="268"/>
            <ac:spMk id="8" creationId="{F842F762-BDB0-4840-B73C-04A47870546C}"/>
          </ac:spMkLst>
        </pc:spChg>
        <pc:spChg chg="add">
          <ac:chgData name="Camille FABRE" userId="61a62dbaa4ae00dc" providerId="LiveId" clId="{14082F07-169F-41D6-9A69-42EB390BDAF1}" dt="2020-04-06T17:28:33.215" v="12398"/>
          <ac:spMkLst>
            <pc:docMk/>
            <pc:sldMk cId="648847873" sldId="268"/>
            <ac:spMk id="9" creationId="{44241E84-1CDC-4759-9774-803AA7702DDF}"/>
          </ac:spMkLst>
        </pc:spChg>
        <pc:graphicFrameChg chg="mod modGraphic">
          <ac:chgData name="Camille FABRE" userId="61a62dbaa4ae00dc" providerId="LiveId" clId="{14082F07-169F-41D6-9A69-42EB390BDAF1}" dt="2020-04-06T12:33:48.353" v="4244" actId="20577"/>
          <ac:graphicFrameMkLst>
            <pc:docMk/>
            <pc:sldMk cId="648847873" sldId="268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17.153" v="10707" actId="478"/>
          <ac:picMkLst>
            <pc:docMk/>
            <pc:sldMk cId="648847873" sldId="268"/>
            <ac:picMk id="5" creationId="{A8DC2074-CEB4-47CA-90DB-30537B900ED9}"/>
          </ac:picMkLst>
        </pc:picChg>
      </pc:sldChg>
      <pc:sldChg chg="addSp delSp modSp add">
        <pc:chgData name="Camille FABRE" userId="61a62dbaa4ae00dc" providerId="LiveId" clId="{14082F07-169F-41D6-9A69-42EB390BDAF1}" dt="2020-04-06T17:28:36.631" v="12399"/>
        <pc:sldMkLst>
          <pc:docMk/>
          <pc:sldMk cId="1102235626" sldId="269"/>
        </pc:sldMkLst>
        <pc:spChg chg="mod">
          <ac:chgData name="Camille FABRE" userId="61a62dbaa4ae00dc" providerId="LiveId" clId="{14082F07-169F-41D6-9A69-42EB390BDAF1}" dt="2020-04-06T12:05:59.329" v="2941" actId="20577"/>
          <ac:spMkLst>
            <pc:docMk/>
            <pc:sldMk cId="1102235626" sldId="269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4:20:49.493" v="7153" actId="1076"/>
          <ac:spMkLst>
            <pc:docMk/>
            <pc:sldMk cId="1102235626" sldId="269"/>
            <ac:spMk id="6" creationId="{A55BE5CC-D139-4585-9C47-E7CB252AADF4}"/>
          </ac:spMkLst>
        </pc:spChg>
        <pc:spChg chg="add del">
          <ac:chgData name="Camille FABRE" userId="61a62dbaa4ae00dc" providerId="LiveId" clId="{14082F07-169F-41D6-9A69-42EB390BDAF1}" dt="2020-04-06T17:17:48.321" v="12094" actId="478"/>
          <ac:spMkLst>
            <pc:docMk/>
            <pc:sldMk cId="1102235626" sldId="269"/>
            <ac:spMk id="7" creationId="{E7FA4762-18CD-4957-9673-D7732AF98E6E}"/>
          </ac:spMkLst>
        </pc:spChg>
        <pc:spChg chg="add mod">
          <ac:chgData name="Camille FABRE" userId="61a62dbaa4ae00dc" providerId="LiveId" clId="{14082F07-169F-41D6-9A69-42EB390BDAF1}" dt="2020-04-06T17:17:51.337" v="12097" actId="1035"/>
          <ac:spMkLst>
            <pc:docMk/>
            <pc:sldMk cId="1102235626" sldId="269"/>
            <ac:spMk id="8" creationId="{4932298A-0DE7-454B-9880-B51CB8265809}"/>
          </ac:spMkLst>
        </pc:spChg>
        <pc:spChg chg="add">
          <ac:chgData name="Camille FABRE" userId="61a62dbaa4ae00dc" providerId="LiveId" clId="{14082F07-169F-41D6-9A69-42EB390BDAF1}" dt="2020-04-06T17:28:36.631" v="12399"/>
          <ac:spMkLst>
            <pc:docMk/>
            <pc:sldMk cId="1102235626" sldId="269"/>
            <ac:spMk id="9" creationId="{1078B458-6C76-48E9-B64F-59E336ADE6C5}"/>
          </ac:spMkLst>
        </pc:spChg>
        <pc:graphicFrameChg chg="mod modGraphic">
          <ac:chgData name="Camille FABRE" userId="61a62dbaa4ae00dc" providerId="LiveId" clId="{14082F07-169F-41D6-9A69-42EB390BDAF1}" dt="2020-04-06T12:51:07.460" v="4550" actId="1076"/>
          <ac:graphicFrameMkLst>
            <pc:docMk/>
            <pc:sldMk cId="1102235626" sldId="269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20.360" v="10708" actId="478"/>
          <ac:picMkLst>
            <pc:docMk/>
            <pc:sldMk cId="1102235626" sldId="269"/>
            <ac:picMk id="5" creationId="{D09CB1AC-FF6D-4281-BE4C-C80E3C30DCC9}"/>
          </ac:picMkLst>
        </pc:picChg>
      </pc:sldChg>
      <pc:sldChg chg="addSp delSp modSp add">
        <pc:chgData name="Camille FABRE" userId="61a62dbaa4ae00dc" providerId="LiveId" clId="{14082F07-169F-41D6-9A69-42EB390BDAF1}" dt="2020-04-06T17:28:27.213" v="12396"/>
        <pc:sldMkLst>
          <pc:docMk/>
          <pc:sldMk cId="3856785770" sldId="270"/>
        </pc:sldMkLst>
        <pc:spChg chg="del">
          <ac:chgData name="Camille FABRE" userId="61a62dbaa4ae00dc" providerId="LiveId" clId="{14082F07-169F-41D6-9A69-42EB390BDAF1}" dt="2020-04-06T12:17:34.716" v="3548" actId="478"/>
          <ac:spMkLst>
            <pc:docMk/>
            <pc:sldMk cId="3856785770" sldId="270"/>
            <ac:spMk id="2" creationId="{4B0B67F7-F169-405E-B6A6-E7AB88B7CB9F}"/>
          </ac:spMkLst>
        </pc:spChg>
        <pc:spChg chg="del">
          <ac:chgData name="Camille FABRE" userId="61a62dbaa4ae00dc" providerId="LiveId" clId="{14082F07-169F-41D6-9A69-42EB390BDAF1}" dt="2020-04-06T12:17:36.002" v="3549" actId="478"/>
          <ac:spMkLst>
            <pc:docMk/>
            <pc:sldMk cId="3856785770" sldId="270"/>
            <ac:spMk id="3" creationId="{A687E8CF-7E39-4D8B-8CC1-A6610753ADA2}"/>
          </ac:spMkLst>
        </pc:spChg>
        <pc:spChg chg="add mod">
          <ac:chgData name="Camille FABRE" userId="61a62dbaa4ae00dc" providerId="LiveId" clId="{14082F07-169F-41D6-9A69-42EB390BDAF1}" dt="2020-04-06T12:43:39.707" v="4505" actId="20577"/>
          <ac:spMkLst>
            <pc:docMk/>
            <pc:sldMk cId="3856785770" sldId="270"/>
            <ac:spMk id="4" creationId="{73DDB2AE-D572-4C5C-B056-37E81A760851}"/>
          </ac:spMkLst>
        </pc:spChg>
        <pc:spChg chg="add mod">
          <ac:chgData name="Camille FABRE" userId="61a62dbaa4ae00dc" providerId="LiveId" clId="{14082F07-169F-41D6-9A69-42EB390BDAF1}" dt="2020-04-06T14:21:04.680" v="7156" actId="1076"/>
          <ac:spMkLst>
            <pc:docMk/>
            <pc:sldMk cId="3856785770" sldId="270"/>
            <ac:spMk id="7" creationId="{DC98FCD0-0A46-4606-B469-90FE3C6ED4E2}"/>
          </ac:spMkLst>
        </pc:spChg>
        <pc:spChg chg="add del">
          <ac:chgData name="Camille FABRE" userId="61a62dbaa4ae00dc" providerId="LiveId" clId="{14082F07-169F-41D6-9A69-42EB390BDAF1}" dt="2020-04-06T17:17:26.735" v="12088" actId="478"/>
          <ac:spMkLst>
            <pc:docMk/>
            <pc:sldMk cId="3856785770" sldId="270"/>
            <ac:spMk id="8" creationId="{EC59400C-68C3-4AA1-9400-D6DB7489A37C}"/>
          </ac:spMkLst>
        </pc:spChg>
        <pc:spChg chg="add">
          <ac:chgData name="Camille FABRE" userId="61a62dbaa4ae00dc" providerId="LiveId" clId="{14082F07-169F-41D6-9A69-42EB390BDAF1}" dt="2020-04-06T17:17:27.126" v="12089"/>
          <ac:spMkLst>
            <pc:docMk/>
            <pc:sldMk cId="3856785770" sldId="270"/>
            <ac:spMk id="9" creationId="{9B2EDBB5-8968-4B1A-9185-8CF388D2E4B5}"/>
          </ac:spMkLst>
        </pc:spChg>
        <pc:spChg chg="add">
          <ac:chgData name="Camille FABRE" userId="61a62dbaa4ae00dc" providerId="LiveId" clId="{14082F07-169F-41D6-9A69-42EB390BDAF1}" dt="2020-04-06T17:28:27.213" v="12396"/>
          <ac:spMkLst>
            <pc:docMk/>
            <pc:sldMk cId="3856785770" sldId="270"/>
            <ac:spMk id="10" creationId="{8CB8DDF1-D25F-4768-8C19-7F20738DE3A7}"/>
          </ac:spMkLst>
        </pc:spChg>
        <pc:picChg chg="add del mod">
          <ac:chgData name="Camille FABRE" userId="61a62dbaa4ae00dc" providerId="LiveId" clId="{14082F07-169F-41D6-9A69-42EB390BDAF1}" dt="2020-04-06T16:40:12.589" v="10705" actId="478"/>
          <ac:picMkLst>
            <pc:docMk/>
            <pc:sldMk cId="3856785770" sldId="270"/>
            <ac:picMk id="6" creationId="{4045DE36-B1DB-4C28-A17E-2E29BDEFB42D}"/>
          </ac:picMkLst>
        </pc:picChg>
      </pc:sldChg>
      <pc:sldChg chg="addSp delSp modSp add">
        <pc:chgData name="Camille FABRE" userId="61a62dbaa4ae00dc" providerId="LiveId" clId="{14082F07-169F-41D6-9A69-42EB390BDAF1}" dt="2020-04-06T17:32:00.709" v="12438" actId="1076"/>
        <pc:sldMkLst>
          <pc:docMk/>
          <pc:sldMk cId="958132850" sldId="271"/>
        </pc:sldMkLst>
        <pc:spChg chg="mod">
          <ac:chgData name="Camille FABRE" userId="61a62dbaa4ae00dc" providerId="LiveId" clId="{14082F07-169F-41D6-9A69-42EB390BDAF1}" dt="2020-04-06T17:31:50.361" v="12436" actId="1076"/>
          <ac:spMkLst>
            <pc:docMk/>
            <pc:sldMk cId="958132850" sldId="271"/>
            <ac:spMk id="2" creationId="{E43F290A-FD6F-4712-A4C8-ECE79DEF20FB}"/>
          </ac:spMkLst>
        </pc:spChg>
        <pc:spChg chg="mod">
          <ac:chgData name="Camille FABRE" userId="61a62dbaa4ae00dc" providerId="LiveId" clId="{14082F07-169F-41D6-9A69-42EB390BDAF1}" dt="2020-04-06T17:31:44.155" v="12435" actId="1076"/>
          <ac:spMkLst>
            <pc:docMk/>
            <pc:sldMk cId="958132850" sldId="271"/>
            <ac:spMk id="3" creationId="{994991FA-B5BE-4541-A62A-A2732AF9E575}"/>
          </ac:spMkLst>
        </pc:spChg>
        <pc:spChg chg="add mod">
          <ac:chgData name="Camille FABRE" userId="61a62dbaa4ae00dc" providerId="LiveId" clId="{14082F07-169F-41D6-9A69-42EB390BDAF1}" dt="2020-04-06T17:31:56.422" v="12437" actId="1076"/>
          <ac:spMkLst>
            <pc:docMk/>
            <pc:sldMk cId="958132850" sldId="271"/>
            <ac:spMk id="4" creationId="{BA7586DC-ED75-421F-8F89-17AA78CC7498}"/>
          </ac:spMkLst>
        </pc:spChg>
        <pc:spChg chg="add mod">
          <ac:chgData name="Camille FABRE" userId="61a62dbaa4ae00dc" providerId="LiveId" clId="{14082F07-169F-41D6-9A69-42EB390BDAF1}" dt="2020-04-06T14:21:20.914" v="7159" actId="1076"/>
          <ac:spMkLst>
            <pc:docMk/>
            <pc:sldMk cId="958132850" sldId="271"/>
            <ac:spMk id="7" creationId="{DAAC6432-5487-49F4-953E-B997FBF681C0}"/>
          </ac:spMkLst>
        </pc:spChg>
        <pc:spChg chg="add mod">
          <ac:chgData name="Camille FABRE" userId="61a62dbaa4ae00dc" providerId="LiveId" clId="{14082F07-169F-41D6-9A69-42EB390BDAF1}" dt="2020-04-06T17:15:02.401" v="12050" actId="14100"/>
          <ac:spMkLst>
            <pc:docMk/>
            <pc:sldMk cId="958132850" sldId="271"/>
            <ac:spMk id="8" creationId="{AFF5A6A1-9209-4813-90E5-9701AA171BF2}"/>
          </ac:spMkLst>
        </pc:spChg>
        <pc:spChg chg="add del">
          <ac:chgData name="Camille FABRE" userId="61a62dbaa4ae00dc" providerId="LiveId" clId="{14082F07-169F-41D6-9A69-42EB390BDAF1}" dt="2020-04-06T17:16:58.625" v="12083" actId="478"/>
          <ac:spMkLst>
            <pc:docMk/>
            <pc:sldMk cId="958132850" sldId="271"/>
            <ac:spMk id="10" creationId="{B10499A1-C47A-4D9B-BE9B-91A77DCE462A}"/>
          </ac:spMkLst>
        </pc:spChg>
        <pc:spChg chg="add">
          <ac:chgData name="Camille FABRE" userId="61a62dbaa4ae00dc" providerId="LiveId" clId="{14082F07-169F-41D6-9A69-42EB390BDAF1}" dt="2020-04-06T17:20:02.863" v="12136"/>
          <ac:spMkLst>
            <pc:docMk/>
            <pc:sldMk cId="958132850" sldId="271"/>
            <ac:spMk id="11" creationId="{897A0C75-85A4-4C89-80DE-453FE644AD6F}"/>
          </ac:spMkLst>
        </pc:spChg>
        <pc:cxnChg chg="add mod">
          <ac:chgData name="Camille FABRE" userId="61a62dbaa4ae00dc" providerId="LiveId" clId="{14082F07-169F-41D6-9A69-42EB390BDAF1}" dt="2020-04-06T14:21:24.448" v="7160" actId="1076"/>
          <ac:cxnSpMkLst>
            <pc:docMk/>
            <pc:sldMk cId="958132850" sldId="271"/>
            <ac:cxnSpMk id="6" creationId="{E73B4F93-DA35-43B7-A360-F8A8610B2DE5}"/>
          </ac:cxnSpMkLst>
        </pc:cxnChg>
        <pc:cxnChg chg="add mod">
          <ac:chgData name="Camille FABRE" userId="61a62dbaa4ae00dc" providerId="LiveId" clId="{14082F07-169F-41D6-9A69-42EB390BDAF1}" dt="2020-04-06T17:32:00.709" v="12438" actId="1076"/>
          <ac:cxnSpMkLst>
            <pc:docMk/>
            <pc:sldMk cId="958132850" sldId="271"/>
            <ac:cxnSpMk id="9" creationId="{E927A1FD-CA36-402F-BF1C-6292A07AAE6C}"/>
          </ac:cxnSpMkLst>
        </pc:cxnChg>
      </pc:sldChg>
      <pc:sldChg chg="addSp delSp modSp add">
        <pc:chgData name="Camille FABRE" userId="61a62dbaa4ae00dc" providerId="LiveId" clId="{14082F07-169F-41D6-9A69-42EB390BDAF1}" dt="2020-04-06T17:29:32.661" v="12407" actId="1076"/>
        <pc:sldMkLst>
          <pc:docMk/>
          <pc:sldMk cId="392754589" sldId="272"/>
        </pc:sldMkLst>
        <pc:spChg chg="mod">
          <ac:chgData name="Camille FABRE" userId="61a62dbaa4ae00dc" providerId="LiveId" clId="{14082F07-169F-41D6-9A69-42EB390BDAF1}" dt="2020-04-06T12:58:13.531" v="5086" actId="122"/>
          <ac:spMkLst>
            <pc:docMk/>
            <pc:sldMk cId="392754589" sldId="272"/>
            <ac:spMk id="2" creationId="{AAC95E90-E3DB-40BD-881C-D9F8F941AA74}"/>
          </ac:spMkLst>
        </pc:spChg>
        <pc:spChg chg="del">
          <ac:chgData name="Camille FABRE" userId="61a62dbaa4ae00dc" providerId="LiveId" clId="{14082F07-169F-41D6-9A69-42EB390BDAF1}" dt="2020-04-06T12:58:02.530" v="5083" actId="478"/>
          <ac:spMkLst>
            <pc:docMk/>
            <pc:sldMk cId="392754589" sldId="272"/>
            <ac:spMk id="3" creationId="{191C7CE5-C534-4543-AA58-AF6A8EDAFA80}"/>
          </ac:spMkLst>
        </pc:spChg>
        <pc:spChg chg="add">
          <ac:chgData name="Camille FABRE" userId="61a62dbaa4ae00dc" providerId="LiveId" clId="{14082F07-169F-41D6-9A69-42EB390BDAF1}" dt="2020-04-06T14:23:19.701" v="7219"/>
          <ac:spMkLst>
            <pc:docMk/>
            <pc:sldMk cId="392754589" sldId="272"/>
            <ac:spMk id="4" creationId="{57C8D3AC-B95D-4AC1-A1EE-77D9BD54E8C6}"/>
          </ac:spMkLst>
        </pc:spChg>
        <pc:spChg chg="add del">
          <ac:chgData name="Camille FABRE" userId="61a62dbaa4ae00dc" providerId="LiveId" clId="{14082F07-169F-41D6-9A69-42EB390BDAF1}" dt="2020-04-06T17:18:22.314" v="12108" actId="478"/>
          <ac:spMkLst>
            <pc:docMk/>
            <pc:sldMk cId="392754589" sldId="272"/>
            <ac:spMk id="5" creationId="{635BC754-125B-47E8-BFFE-FE4FD33E4A3B}"/>
          </ac:spMkLst>
        </pc:spChg>
        <pc:spChg chg="add">
          <ac:chgData name="Camille FABRE" userId="61a62dbaa4ae00dc" providerId="LiveId" clId="{14082F07-169F-41D6-9A69-42EB390BDAF1}" dt="2020-04-06T17:18:22.699" v="12109"/>
          <ac:spMkLst>
            <pc:docMk/>
            <pc:sldMk cId="392754589" sldId="272"/>
            <ac:spMk id="6" creationId="{400B288C-039E-40C8-84F8-A68169BA0105}"/>
          </ac:spMkLst>
        </pc:spChg>
        <pc:spChg chg="add mod">
          <ac:chgData name="Camille FABRE" userId="61a62dbaa4ae00dc" providerId="LiveId" clId="{14082F07-169F-41D6-9A69-42EB390BDAF1}" dt="2020-04-06T17:29:32.661" v="12407" actId="1076"/>
          <ac:spMkLst>
            <pc:docMk/>
            <pc:sldMk cId="392754589" sldId="272"/>
            <ac:spMk id="7" creationId="{93B4DFBF-60E9-4583-839F-AF8D95D0ADF7}"/>
          </ac:spMkLst>
        </pc:spChg>
      </pc:sldChg>
      <pc:sldChg chg="addSp delSp modSp add">
        <pc:chgData name="Camille FABRE" userId="61a62dbaa4ae00dc" providerId="LiveId" clId="{14082F07-169F-41D6-9A69-42EB390BDAF1}" dt="2020-04-06T17:29:36.598" v="12408"/>
        <pc:sldMkLst>
          <pc:docMk/>
          <pc:sldMk cId="84739673" sldId="273"/>
        </pc:sldMkLst>
        <pc:spChg chg="mod">
          <ac:chgData name="Camille FABRE" userId="61a62dbaa4ae00dc" providerId="LiveId" clId="{14082F07-169F-41D6-9A69-42EB390BDAF1}" dt="2020-04-06T14:23:33.355" v="7222" actId="1076"/>
          <ac:spMkLst>
            <pc:docMk/>
            <pc:sldMk cId="84739673" sldId="273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23:27.242" v="7221" actId="14100"/>
          <ac:spMkLst>
            <pc:docMk/>
            <pc:sldMk cId="84739673" sldId="273"/>
            <ac:spMk id="3" creationId="{F5863FB0-9914-48BE-863B-D6AB790CEA37}"/>
          </ac:spMkLst>
        </pc:spChg>
        <pc:spChg chg="add mod">
          <ac:chgData name="Camille FABRE" userId="61a62dbaa4ae00dc" providerId="LiveId" clId="{14082F07-169F-41D6-9A69-42EB390BDAF1}" dt="2020-04-06T13:07:41.519" v="5522" actId="20577"/>
          <ac:spMkLst>
            <pc:docMk/>
            <pc:sldMk cId="84739673" sldId="273"/>
            <ac:spMk id="4" creationId="{56484053-37D8-4269-8BF4-17B4947F0F75}"/>
          </ac:spMkLst>
        </pc:spChg>
        <pc:spChg chg="add">
          <ac:chgData name="Camille FABRE" userId="61a62dbaa4ae00dc" providerId="LiveId" clId="{14082F07-169F-41D6-9A69-42EB390BDAF1}" dt="2020-04-06T14:23:21.970" v="7220"/>
          <ac:spMkLst>
            <pc:docMk/>
            <pc:sldMk cId="84739673" sldId="273"/>
            <ac:spMk id="5" creationId="{B7A61A82-5783-4208-9928-B681F5019F04}"/>
          </ac:spMkLst>
        </pc:spChg>
        <pc:spChg chg="add del">
          <ac:chgData name="Camille FABRE" userId="61a62dbaa4ae00dc" providerId="LiveId" clId="{14082F07-169F-41D6-9A69-42EB390BDAF1}" dt="2020-04-06T17:18:25.860" v="12110" actId="478"/>
          <ac:spMkLst>
            <pc:docMk/>
            <pc:sldMk cId="84739673" sldId="273"/>
            <ac:spMk id="6" creationId="{404528E6-B0AD-44AF-9A93-981E574FF801}"/>
          </ac:spMkLst>
        </pc:spChg>
        <pc:spChg chg="add">
          <ac:chgData name="Camille FABRE" userId="61a62dbaa4ae00dc" providerId="LiveId" clId="{14082F07-169F-41D6-9A69-42EB390BDAF1}" dt="2020-04-06T17:18:26.313" v="12111"/>
          <ac:spMkLst>
            <pc:docMk/>
            <pc:sldMk cId="84739673" sldId="273"/>
            <ac:spMk id="7" creationId="{98A0E13E-8D88-4112-93D4-1847B26F7B93}"/>
          </ac:spMkLst>
        </pc:spChg>
        <pc:spChg chg="add">
          <ac:chgData name="Camille FABRE" userId="61a62dbaa4ae00dc" providerId="LiveId" clId="{14082F07-169F-41D6-9A69-42EB390BDAF1}" dt="2020-04-06T17:29:36.598" v="12408"/>
          <ac:spMkLst>
            <pc:docMk/>
            <pc:sldMk cId="84739673" sldId="273"/>
            <ac:spMk id="8" creationId="{B4AAAED3-4A64-4C43-A5B8-0A9394C8A5A4}"/>
          </ac:spMkLst>
        </pc:spChg>
      </pc:sldChg>
      <pc:sldChg chg="addSp delSp modSp add">
        <pc:chgData name="Camille FABRE" userId="61a62dbaa4ae00dc" providerId="LiveId" clId="{14082F07-169F-41D6-9A69-42EB390BDAF1}" dt="2020-04-06T17:29:39.451" v="12409"/>
        <pc:sldMkLst>
          <pc:docMk/>
          <pc:sldMk cId="3279301762" sldId="274"/>
        </pc:sldMkLst>
        <pc:spChg chg="mod">
          <ac:chgData name="Camille FABRE" userId="61a62dbaa4ae00dc" providerId="LiveId" clId="{14082F07-169F-41D6-9A69-42EB390BDAF1}" dt="2020-04-06T13:18:57.211" v="5912" actId="122"/>
          <ac:spMkLst>
            <pc:docMk/>
            <pc:sldMk cId="3279301762" sldId="274"/>
            <ac:spMk id="2" creationId="{C4EA7E35-2AEE-4A75-AC14-A45AC3263B3A}"/>
          </ac:spMkLst>
        </pc:spChg>
        <pc:spChg chg="del mod">
          <ac:chgData name="Camille FABRE" userId="61a62dbaa4ae00dc" providerId="LiveId" clId="{14082F07-169F-41D6-9A69-42EB390BDAF1}" dt="2020-04-06T13:11:19.454" v="5579" actId="478"/>
          <ac:spMkLst>
            <pc:docMk/>
            <pc:sldMk cId="3279301762" sldId="274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3:10:34.835" v="5572" actId="27636"/>
          <ac:spMkLst>
            <pc:docMk/>
            <pc:sldMk cId="3279301762" sldId="274"/>
            <ac:spMk id="4" creationId="{56484053-37D8-4269-8BF4-17B4947F0F75}"/>
          </ac:spMkLst>
        </pc:spChg>
        <pc:spChg chg="add mod">
          <ac:chgData name="Camille FABRE" userId="61a62dbaa4ae00dc" providerId="LiveId" clId="{14082F07-169F-41D6-9A69-42EB390BDAF1}" dt="2020-04-06T13:19:01.451" v="5913" actId="122"/>
          <ac:spMkLst>
            <pc:docMk/>
            <pc:sldMk cId="3279301762" sldId="274"/>
            <ac:spMk id="5" creationId="{8F5CEA1B-38EC-4F4C-9A3C-E22B250BA573}"/>
          </ac:spMkLst>
        </pc:spChg>
        <pc:spChg chg="add del mod">
          <ac:chgData name="Camille FABRE" userId="61a62dbaa4ae00dc" providerId="LiveId" clId="{14082F07-169F-41D6-9A69-42EB390BDAF1}" dt="2020-04-06T13:11:20.954" v="5580" actId="478"/>
          <ac:spMkLst>
            <pc:docMk/>
            <pc:sldMk cId="3279301762" sldId="274"/>
            <ac:spMk id="7" creationId="{FCF236C4-EB65-4FBE-83D8-6769714DDC20}"/>
          </ac:spMkLst>
        </pc:spChg>
        <pc:spChg chg="add mod">
          <ac:chgData name="Camille FABRE" userId="61a62dbaa4ae00dc" providerId="LiveId" clId="{14082F07-169F-41D6-9A69-42EB390BDAF1}" dt="2020-04-06T14:23:46.757" v="7224" actId="14100"/>
          <ac:spMkLst>
            <pc:docMk/>
            <pc:sldMk cId="3279301762" sldId="274"/>
            <ac:spMk id="8" creationId="{45F284D3-6E7E-49DE-8B1F-5A5470354542}"/>
          </ac:spMkLst>
        </pc:spChg>
        <pc:spChg chg="add mod">
          <ac:chgData name="Camille FABRE" userId="61a62dbaa4ae00dc" providerId="LiveId" clId="{14082F07-169F-41D6-9A69-42EB390BDAF1}" dt="2020-04-06T13:31:25.069" v="6179" actId="27636"/>
          <ac:spMkLst>
            <pc:docMk/>
            <pc:sldMk cId="3279301762" sldId="274"/>
            <ac:spMk id="9" creationId="{20B5ECE0-AB5A-47AE-9545-EA7917F65EA4}"/>
          </ac:spMkLst>
        </pc:spChg>
        <pc:spChg chg="add mod">
          <ac:chgData name="Camille FABRE" userId="61a62dbaa4ae00dc" providerId="LiveId" clId="{14082F07-169F-41D6-9A69-42EB390BDAF1}" dt="2020-04-06T13:16:41.268" v="5895" actId="208"/>
          <ac:spMkLst>
            <pc:docMk/>
            <pc:sldMk cId="3279301762" sldId="274"/>
            <ac:spMk id="10" creationId="{55D6F905-BA5D-47BA-BE58-0197FB4D232E}"/>
          </ac:spMkLst>
        </pc:spChg>
        <pc:spChg chg="add mod">
          <ac:chgData name="Camille FABRE" userId="61a62dbaa4ae00dc" providerId="LiveId" clId="{14082F07-169F-41D6-9A69-42EB390BDAF1}" dt="2020-04-06T13:17:01.289" v="5899" actId="1076"/>
          <ac:spMkLst>
            <pc:docMk/>
            <pc:sldMk cId="3279301762" sldId="274"/>
            <ac:spMk id="11" creationId="{70B6ED98-1F61-4128-99C9-5FD45C677261}"/>
          </ac:spMkLst>
        </pc:spChg>
        <pc:spChg chg="add">
          <ac:chgData name="Camille FABRE" userId="61a62dbaa4ae00dc" providerId="LiveId" clId="{14082F07-169F-41D6-9A69-42EB390BDAF1}" dt="2020-04-06T14:23:40.182" v="7223"/>
          <ac:spMkLst>
            <pc:docMk/>
            <pc:sldMk cId="3279301762" sldId="274"/>
            <ac:spMk id="12" creationId="{D91A1E0D-1E2F-429C-B149-42CC4FAAB699}"/>
          </ac:spMkLst>
        </pc:spChg>
        <pc:spChg chg="add del">
          <ac:chgData name="Camille FABRE" userId="61a62dbaa4ae00dc" providerId="LiveId" clId="{14082F07-169F-41D6-9A69-42EB390BDAF1}" dt="2020-04-06T17:18:29.517" v="12112" actId="478"/>
          <ac:spMkLst>
            <pc:docMk/>
            <pc:sldMk cId="3279301762" sldId="274"/>
            <ac:spMk id="13" creationId="{D936A331-213E-4BBA-BD65-CCED1E067EA0}"/>
          </ac:spMkLst>
        </pc:spChg>
        <pc:spChg chg="add">
          <ac:chgData name="Camille FABRE" userId="61a62dbaa4ae00dc" providerId="LiveId" clId="{14082F07-169F-41D6-9A69-42EB390BDAF1}" dt="2020-04-06T17:18:29.907" v="12113"/>
          <ac:spMkLst>
            <pc:docMk/>
            <pc:sldMk cId="3279301762" sldId="274"/>
            <ac:spMk id="14" creationId="{A0B3492B-F4E2-4358-8007-B7931EC0C3DC}"/>
          </ac:spMkLst>
        </pc:spChg>
        <pc:spChg chg="add">
          <ac:chgData name="Camille FABRE" userId="61a62dbaa4ae00dc" providerId="LiveId" clId="{14082F07-169F-41D6-9A69-42EB390BDAF1}" dt="2020-04-06T17:29:39.451" v="12409"/>
          <ac:spMkLst>
            <pc:docMk/>
            <pc:sldMk cId="3279301762" sldId="274"/>
            <ac:spMk id="15" creationId="{F490F23D-73D1-4CD9-A1A2-FA703C605F4F}"/>
          </ac:spMkLst>
        </pc:spChg>
      </pc:sldChg>
      <pc:sldChg chg="addSp delSp modSp add">
        <pc:chgData name="Camille FABRE" userId="61a62dbaa4ae00dc" providerId="LiveId" clId="{14082F07-169F-41D6-9A69-42EB390BDAF1}" dt="2020-04-06T17:29:43.300" v="12410"/>
        <pc:sldMkLst>
          <pc:docMk/>
          <pc:sldMk cId="3099049386" sldId="275"/>
        </pc:sldMkLst>
        <pc:spChg chg="mod">
          <ac:chgData name="Camille FABRE" userId="61a62dbaa4ae00dc" providerId="LiveId" clId="{14082F07-169F-41D6-9A69-42EB390BDAF1}" dt="2020-04-06T13:29:14.875" v="6171" actId="1076"/>
          <ac:spMkLst>
            <pc:docMk/>
            <pc:sldMk cId="3099049386" sldId="275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23:57.603" v="7226" actId="1076"/>
          <ac:spMkLst>
            <pc:docMk/>
            <pc:sldMk cId="3099049386" sldId="275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4:24:05.478" v="7227" actId="1076"/>
          <ac:spMkLst>
            <pc:docMk/>
            <pc:sldMk cId="3099049386" sldId="275"/>
            <ac:spMk id="4" creationId="{56484053-37D8-4269-8BF4-17B4947F0F75}"/>
          </ac:spMkLst>
        </pc:spChg>
        <pc:spChg chg="add">
          <ac:chgData name="Camille FABRE" userId="61a62dbaa4ae00dc" providerId="LiveId" clId="{14082F07-169F-41D6-9A69-42EB390BDAF1}" dt="2020-04-06T14:23:52.737" v="7225"/>
          <ac:spMkLst>
            <pc:docMk/>
            <pc:sldMk cId="3099049386" sldId="275"/>
            <ac:spMk id="5" creationId="{9140D642-2855-4FA0-8FD2-9CE8FEE6B36F}"/>
          </ac:spMkLst>
        </pc:spChg>
        <pc:spChg chg="add del">
          <ac:chgData name="Camille FABRE" userId="61a62dbaa4ae00dc" providerId="LiveId" clId="{14082F07-169F-41D6-9A69-42EB390BDAF1}" dt="2020-04-06T17:18:33.273" v="12114" actId="478"/>
          <ac:spMkLst>
            <pc:docMk/>
            <pc:sldMk cId="3099049386" sldId="275"/>
            <ac:spMk id="6" creationId="{9D9140B7-F85D-43B2-8F52-5D90DF88DC3C}"/>
          </ac:spMkLst>
        </pc:spChg>
        <pc:spChg chg="add">
          <ac:chgData name="Camille FABRE" userId="61a62dbaa4ae00dc" providerId="LiveId" clId="{14082F07-169F-41D6-9A69-42EB390BDAF1}" dt="2020-04-06T17:18:33.662" v="12115"/>
          <ac:spMkLst>
            <pc:docMk/>
            <pc:sldMk cId="3099049386" sldId="275"/>
            <ac:spMk id="7" creationId="{8B0F1E0B-4C23-44E8-BAC7-F589A42C3A38}"/>
          </ac:spMkLst>
        </pc:spChg>
        <pc:spChg chg="add">
          <ac:chgData name="Camille FABRE" userId="61a62dbaa4ae00dc" providerId="LiveId" clId="{14082F07-169F-41D6-9A69-42EB390BDAF1}" dt="2020-04-06T17:29:43.300" v="12410"/>
          <ac:spMkLst>
            <pc:docMk/>
            <pc:sldMk cId="3099049386" sldId="275"/>
            <ac:spMk id="8" creationId="{24D31FE0-510A-42B0-A17F-B71CB363AAF1}"/>
          </ac:spMkLst>
        </pc:spChg>
      </pc:sldChg>
      <pc:sldChg chg="addSp delSp modSp add">
        <pc:chgData name="Camille FABRE" userId="61a62dbaa4ae00dc" providerId="LiveId" clId="{14082F07-169F-41D6-9A69-42EB390BDAF1}" dt="2020-04-06T17:29:46.194" v="12411"/>
        <pc:sldMkLst>
          <pc:docMk/>
          <pc:sldMk cId="3489420279" sldId="276"/>
        </pc:sldMkLst>
        <pc:spChg chg="del mod">
          <ac:chgData name="Camille FABRE" userId="61a62dbaa4ae00dc" providerId="LiveId" clId="{14082F07-169F-41D6-9A69-42EB390BDAF1}" dt="2020-04-06T13:33:40.854" v="6189" actId="478"/>
          <ac:spMkLst>
            <pc:docMk/>
            <pc:sldMk cId="3489420279" sldId="276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00:50.963" v="6783" actId="27636"/>
          <ac:spMkLst>
            <pc:docMk/>
            <pc:sldMk cId="3489420279" sldId="276"/>
            <ac:spMk id="3" creationId="{F5863FB0-9914-48BE-863B-D6AB790CEA37}"/>
          </ac:spMkLst>
        </pc:spChg>
        <pc:spChg chg="del">
          <ac:chgData name="Camille FABRE" userId="61a62dbaa4ae00dc" providerId="LiveId" clId="{14082F07-169F-41D6-9A69-42EB390BDAF1}" dt="2020-04-06T13:36:09.344" v="6265" actId="478"/>
          <ac:spMkLst>
            <pc:docMk/>
            <pc:sldMk cId="3489420279" sldId="276"/>
            <ac:spMk id="4" creationId="{56484053-37D8-4269-8BF4-17B4947F0F75}"/>
          </ac:spMkLst>
        </pc:spChg>
        <pc:spChg chg="add del mod">
          <ac:chgData name="Camille FABRE" userId="61a62dbaa4ae00dc" providerId="LiveId" clId="{14082F07-169F-41D6-9A69-42EB390BDAF1}" dt="2020-04-06T13:33:45.322" v="6191" actId="478"/>
          <ac:spMkLst>
            <pc:docMk/>
            <pc:sldMk cId="3489420279" sldId="276"/>
            <ac:spMk id="6" creationId="{21AB7CBF-25B1-4956-B8C9-F49D5618DA79}"/>
          </ac:spMkLst>
        </pc:spChg>
        <pc:spChg chg="add mod">
          <ac:chgData name="Camille FABRE" userId="61a62dbaa4ae00dc" providerId="LiveId" clId="{14082F07-169F-41D6-9A69-42EB390BDAF1}" dt="2020-04-06T14:00:59.325" v="6784" actId="2085"/>
          <ac:spMkLst>
            <pc:docMk/>
            <pc:sldMk cId="3489420279" sldId="276"/>
            <ac:spMk id="7" creationId="{CB75E913-8A8C-4C53-BCBC-5472F139E217}"/>
          </ac:spMkLst>
        </pc:spChg>
        <pc:spChg chg="add del mod">
          <ac:chgData name="Camille FABRE" userId="61a62dbaa4ae00dc" providerId="LiveId" clId="{14082F07-169F-41D6-9A69-42EB390BDAF1}" dt="2020-04-06T13:41:25.829" v="6467" actId="478"/>
          <ac:spMkLst>
            <pc:docMk/>
            <pc:sldMk cId="3489420279" sldId="276"/>
            <ac:spMk id="8" creationId="{5CE7E88B-D9DC-4E67-9569-0C4995B6631A}"/>
          </ac:spMkLst>
        </pc:spChg>
        <pc:spChg chg="add del mod">
          <ac:chgData name="Camille FABRE" userId="61a62dbaa4ae00dc" providerId="LiveId" clId="{14082F07-169F-41D6-9A69-42EB390BDAF1}" dt="2020-04-06T13:43:00.873" v="6511" actId="11529"/>
          <ac:spMkLst>
            <pc:docMk/>
            <pc:sldMk cId="3489420279" sldId="276"/>
            <ac:spMk id="9" creationId="{131F14C4-6D97-427D-BE67-7DDD7A679A62}"/>
          </ac:spMkLst>
        </pc:spChg>
        <pc:spChg chg="add mod">
          <ac:chgData name="Camille FABRE" userId="61a62dbaa4ae00dc" providerId="LiveId" clId="{14082F07-169F-41D6-9A69-42EB390BDAF1}" dt="2020-04-06T13:58:37.953" v="6753" actId="14100"/>
          <ac:spMkLst>
            <pc:docMk/>
            <pc:sldMk cId="3489420279" sldId="276"/>
            <ac:spMk id="10" creationId="{ADCFA4FD-8057-4316-88BD-7D7047C5A2F6}"/>
          </ac:spMkLst>
        </pc:spChg>
        <pc:spChg chg="add mod">
          <ac:chgData name="Camille FABRE" userId="61a62dbaa4ae00dc" providerId="LiveId" clId="{14082F07-169F-41D6-9A69-42EB390BDAF1}" dt="2020-04-06T13:58:44.321" v="6754" actId="14100"/>
          <ac:spMkLst>
            <pc:docMk/>
            <pc:sldMk cId="3489420279" sldId="276"/>
            <ac:spMk id="11" creationId="{2C9854B7-1FA6-4AC8-832D-8947204CDFA8}"/>
          </ac:spMkLst>
        </pc:spChg>
        <pc:spChg chg="add mod">
          <ac:chgData name="Camille FABRE" userId="61a62dbaa4ae00dc" providerId="LiveId" clId="{14082F07-169F-41D6-9A69-42EB390BDAF1}" dt="2020-04-06T13:58:51.178" v="6755" actId="14100"/>
          <ac:spMkLst>
            <pc:docMk/>
            <pc:sldMk cId="3489420279" sldId="276"/>
            <ac:spMk id="12" creationId="{BB2082D3-8851-43B1-A6C6-1585A00E6AAC}"/>
          </ac:spMkLst>
        </pc:spChg>
        <pc:spChg chg="add mod">
          <ac:chgData name="Camille FABRE" userId="61a62dbaa4ae00dc" providerId="LiveId" clId="{14082F07-169F-41D6-9A69-42EB390BDAF1}" dt="2020-04-06T13:58:55.805" v="6756" actId="14100"/>
          <ac:spMkLst>
            <pc:docMk/>
            <pc:sldMk cId="3489420279" sldId="276"/>
            <ac:spMk id="13" creationId="{4FB40D9E-7F87-4F10-92AB-C6A8948CCC2C}"/>
          </ac:spMkLst>
        </pc:spChg>
        <pc:spChg chg="add mod">
          <ac:chgData name="Camille FABRE" userId="61a62dbaa4ae00dc" providerId="LiveId" clId="{14082F07-169F-41D6-9A69-42EB390BDAF1}" dt="2020-04-06T13:59:00.252" v="6757" actId="14100"/>
          <ac:spMkLst>
            <pc:docMk/>
            <pc:sldMk cId="3489420279" sldId="276"/>
            <ac:spMk id="14" creationId="{FF50F594-D06E-473A-A67D-E054732CF1E2}"/>
          </ac:spMkLst>
        </pc:spChg>
        <pc:spChg chg="add del mod ord">
          <ac:chgData name="Camille FABRE" userId="61a62dbaa4ae00dc" providerId="LiveId" clId="{14082F07-169F-41D6-9A69-42EB390BDAF1}" dt="2020-04-06T14:00:11.521" v="6774" actId="21"/>
          <ac:spMkLst>
            <pc:docMk/>
            <pc:sldMk cId="3489420279" sldId="276"/>
            <ac:spMk id="15" creationId="{EEE7C1E2-9470-4BF0-8823-7D9F525225FA}"/>
          </ac:spMkLst>
        </pc:spChg>
        <pc:spChg chg="add del mod">
          <ac:chgData name="Camille FABRE" userId="61a62dbaa4ae00dc" providerId="LiveId" clId="{14082F07-169F-41D6-9A69-42EB390BDAF1}" dt="2020-04-06T13:59:05.644" v="6758" actId="21"/>
          <ac:spMkLst>
            <pc:docMk/>
            <pc:sldMk cId="3489420279" sldId="276"/>
            <ac:spMk id="16" creationId="{0287EE2A-1A86-43F6-9D29-81DA43175834}"/>
          </ac:spMkLst>
        </pc:spChg>
        <pc:spChg chg="add">
          <ac:chgData name="Camille FABRE" userId="61a62dbaa4ae00dc" providerId="LiveId" clId="{14082F07-169F-41D6-9A69-42EB390BDAF1}" dt="2020-04-06T14:24:08.379" v="7228"/>
          <ac:spMkLst>
            <pc:docMk/>
            <pc:sldMk cId="3489420279" sldId="276"/>
            <ac:spMk id="17" creationId="{D2317C39-3422-4A5B-A210-6B62D72299C2}"/>
          </ac:spMkLst>
        </pc:spChg>
        <pc:spChg chg="add del">
          <ac:chgData name="Camille FABRE" userId="61a62dbaa4ae00dc" providerId="LiveId" clId="{14082F07-169F-41D6-9A69-42EB390BDAF1}" dt="2020-04-06T17:18:39.032" v="12116" actId="478"/>
          <ac:spMkLst>
            <pc:docMk/>
            <pc:sldMk cId="3489420279" sldId="276"/>
            <ac:spMk id="18" creationId="{C9178111-8165-4B21-904D-D800D5909F5D}"/>
          </ac:spMkLst>
        </pc:spChg>
        <pc:spChg chg="add">
          <ac:chgData name="Camille FABRE" userId="61a62dbaa4ae00dc" providerId="LiveId" clId="{14082F07-169F-41D6-9A69-42EB390BDAF1}" dt="2020-04-06T17:18:39.344" v="12117"/>
          <ac:spMkLst>
            <pc:docMk/>
            <pc:sldMk cId="3489420279" sldId="276"/>
            <ac:spMk id="19" creationId="{15978478-AF5F-4E30-939B-2C1C4BD6C1F0}"/>
          </ac:spMkLst>
        </pc:spChg>
        <pc:spChg chg="add">
          <ac:chgData name="Camille FABRE" userId="61a62dbaa4ae00dc" providerId="LiveId" clId="{14082F07-169F-41D6-9A69-42EB390BDAF1}" dt="2020-04-06T17:29:46.194" v="12411"/>
          <ac:spMkLst>
            <pc:docMk/>
            <pc:sldMk cId="3489420279" sldId="276"/>
            <ac:spMk id="20" creationId="{406C38DB-77A5-4A34-95AC-C19CE08F86D6}"/>
          </ac:spMkLst>
        </pc:spChg>
      </pc:sldChg>
      <pc:sldChg chg="addSp delSp modSp add">
        <pc:chgData name="Camille FABRE" userId="61a62dbaa4ae00dc" providerId="LiveId" clId="{14082F07-169F-41D6-9A69-42EB390BDAF1}" dt="2020-04-06T17:29:52.562" v="12413"/>
        <pc:sldMkLst>
          <pc:docMk/>
          <pc:sldMk cId="3136364651" sldId="277"/>
        </pc:sldMkLst>
        <pc:spChg chg="mod">
          <ac:chgData name="Camille FABRE" userId="61a62dbaa4ae00dc" providerId="LiveId" clId="{14082F07-169F-41D6-9A69-42EB390BDAF1}" dt="2020-04-06T14:02:57.331" v="6814" actId="27636"/>
          <ac:spMkLst>
            <pc:docMk/>
            <pc:sldMk cId="3136364651" sldId="277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4:03:32.457" v="6818" actId="2085"/>
          <ac:spMkLst>
            <pc:docMk/>
            <pc:sldMk cId="3136364651" sldId="277"/>
            <ac:spMk id="7" creationId="{CB75E913-8A8C-4C53-BCBC-5472F139E217}"/>
          </ac:spMkLst>
        </pc:spChg>
        <pc:spChg chg="mod">
          <ac:chgData name="Camille FABRE" userId="61a62dbaa4ae00dc" providerId="LiveId" clId="{14082F07-169F-41D6-9A69-42EB390BDAF1}" dt="2020-04-06T13:57:47.805" v="6748" actId="14100"/>
          <ac:spMkLst>
            <pc:docMk/>
            <pc:sldMk cId="3136364651" sldId="277"/>
            <ac:spMk id="10" creationId="{ADCFA4FD-8057-4316-88BD-7D7047C5A2F6}"/>
          </ac:spMkLst>
        </pc:spChg>
        <pc:spChg chg="mod">
          <ac:chgData name="Camille FABRE" userId="61a62dbaa4ae00dc" providerId="LiveId" clId="{14082F07-169F-41D6-9A69-42EB390BDAF1}" dt="2020-04-06T13:57:52.262" v="6749" actId="14100"/>
          <ac:spMkLst>
            <pc:docMk/>
            <pc:sldMk cId="3136364651" sldId="277"/>
            <ac:spMk id="11" creationId="{2C9854B7-1FA6-4AC8-832D-8947204CDFA8}"/>
          </ac:spMkLst>
        </pc:spChg>
        <pc:spChg chg="mod">
          <ac:chgData name="Camille FABRE" userId="61a62dbaa4ae00dc" providerId="LiveId" clId="{14082F07-169F-41D6-9A69-42EB390BDAF1}" dt="2020-04-06T13:57:59.287" v="6750" actId="14100"/>
          <ac:spMkLst>
            <pc:docMk/>
            <pc:sldMk cId="3136364651" sldId="277"/>
            <ac:spMk id="12" creationId="{BB2082D3-8851-43B1-A6C6-1585A00E6AAC}"/>
          </ac:spMkLst>
        </pc:spChg>
        <pc:spChg chg="mod">
          <ac:chgData name="Camille FABRE" userId="61a62dbaa4ae00dc" providerId="LiveId" clId="{14082F07-169F-41D6-9A69-42EB390BDAF1}" dt="2020-04-06T14:03:16.910" v="6816" actId="1076"/>
          <ac:spMkLst>
            <pc:docMk/>
            <pc:sldMk cId="3136364651" sldId="277"/>
            <ac:spMk id="13" creationId="{4FB40D9E-7F87-4F10-92AB-C6A8948CCC2C}"/>
          </ac:spMkLst>
        </pc:spChg>
        <pc:spChg chg="mod">
          <ac:chgData name="Camille FABRE" userId="61a62dbaa4ae00dc" providerId="LiveId" clId="{14082F07-169F-41D6-9A69-42EB390BDAF1}" dt="2020-04-06T14:03:23.865" v="6817" actId="1076"/>
          <ac:spMkLst>
            <pc:docMk/>
            <pc:sldMk cId="3136364651" sldId="277"/>
            <ac:spMk id="14" creationId="{FF50F594-D06E-473A-A67D-E054732CF1E2}"/>
          </ac:spMkLst>
        </pc:spChg>
        <pc:spChg chg="del mod ord">
          <ac:chgData name="Camille FABRE" userId="61a62dbaa4ae00dc" providerId="LiveId" clId="{14082F07-169F-41D6-9A69-42EB390BDAF1}" dt="2020-04-06T14:02:18.954" v="6802" actId="21"/>
          <ac:spMkLst>
            <pc:docMk/>
            <pc:sldMk cId="3136364651" sldId="277"/>
            <ac:spMk id="15" creationId="{EEE7C1E2-9470-4BF0-8823-7D9F525225FA}"/>
          </ac:spMkLst>
        </pc:spChg>
        <pc:spChg chg="add del mod">
          <ac:chgData name="Camille FABRE" userId="61a62dbaa4ae00dc" providerId="LiveId" clId="{14082F07-169F-41D6-9A69-42EB390BDAF1}" dt="2020-04-06T14:01:28.622" v="6788" actId="21"/>
          <ac:spMkLst>
            <pc:docMk/>
            <pc:sldMk cId="3136364651" sldId="277"/>
            <ac:spMk id="16" creationId="{72EE617A-8BBE-4C04-A9C5-48B212EF3D99}"/>
          </ac:spMkLst>
        </pc:spChg>
        <pc:spChg chg="add">
          <ac:chgData name="Camille FABRE" userId="61a62dbaa4ae00dc" providerId="LiveId" clId="{14082F07-169F-41D6-9A69-42EB390BDAF1}" dt="2020-04-06T14:24:13.677" v="7230"/>
          <ac:spMkLst>
            <pc:docMk/>
            <pc:sldMk cId="3136364651" sldId="277"/>
            <ac:spMk id="17" creationId="{71E7F898-9034-48F9-9E6F-BB4137209A29}"/>
          </ac:spMkLst>
        </pc:spChg>
        <pc:spChg chg="add del">
          <ac:chgData name="Camille FABRE" userId="61a62dbaa4ae00dc" providerId="LiveId" clId="{14082F07-169F-41D6-9A69-42EB390BDAF1}" dt="2020-04-06T17:18:45.454" v="12120" actId="478"/>
          <ac:spMkLst>
            <pc:docMk/>
            <pc:sldMk cId="3136364651" sldId="277"/>
            <ac:spMk id="18" creationId="{BF198F90-14F2-48CC-B7CE-32AF5B4CF88B}"/>
          </ac:spMkLst>
        </pc:spChg>
        <pc:spChg chg="add">
          <ac:chgData name="Camille FABRE" userId="61a62dbaa4ae00dc" providerId="LiveId" clId="{14082F07-169F-41D6-9A69-42EB390BDAF1}" dt="2020-04-06T17:18:45.722" v="12121"/>
          <ac:spMkLst>
            <pc:docMk/>
            <pc:sldMk cId="3136364651" sldId="277"/>
            <ac:spMk id="19" creationId="{B61A3B70-063C-4105-9418-F9F6565C5492}"/>
          </ac:spMkLst>
        </pc:spChg>
        <pc:spChg chg="add">
          <ac:chgData name="Camille FABRE" userId="61a62dbaa4ae00dc" providerId="LiveId" clId="{14082F07-169F-41D6-9A69-42EB390BDAF1}" dt="2020-04-06T17:29:52.562" v="12413"/>
          <ac:spMkLst>
            <pc:docMk/>
            <pc:sldMk cId="3136364651" sldId="277"/>
            <ac:spMk id="20" creationId="{7DEC190B-CFC3-490C-BC42-A79876E22F0F}"/>
          </ac:spMkLst>
        </pc:spChg>
      </pc:sldChg>
      <pc:sldChg chg="addSp delSp modSp add">
        <pc:chgData name="Camille FABRE" userId="61a62dbaa4ae00dc" providerId="LiveId" clId="{14082F07-169F-41D6-9A69-42EB390BDAF1}" dt="2020-04-06T17:29:49.983" v="12412"/>
        <pc:sldMkLst>
          <pc:docMk/>
          <pc:sldMk cId="3795176737" sldId="278"/>
        </pc:sldMkLst>
        <pc:spChg chg="del">
          <ac:chgData name="Camille FABRE" userId="61a62dbaa4ae00dc" providerId="LiveId" clId="{14082F07-169F-41D6-9A69-42EB390BDAF1}" dt="2020-04-06T13:59:10.985" v="6760" actId="478"/>
          <ac:spMkLst>
            <pc:docMk/>
            <pc:sldMk cId="3795176737" sldId="278"/>
            <ac:spMk id="2" creationId="{3DF30AE9-C4C7-4C3D-9521-B33EDAE62769}"/>
          </ac:spMkLst>
        </pc:spChg>
        <pc:spChg chg="del">
          <ac:chgData name="Camille FABRE" userId="61a62dbaa4ae00dc" providerId="LiveId" clId="{14082F07-169F-41D6-9A69-42EB390BDAF1}" dt="2020-04-06T13:59:13.217" v="6761" actId="478"/>
          <ac:spMkLst>
            <pc:docMk/>
            <pc:sldMk cId="3795176737" sldId="278"/>
            <ac:spMk id="3" creationId="{B7261A16-1DB2-4745-AE4C-E9C49EA62F08}"/>
          </ac:spMkLst>
        </pc:spChg>
        <pc:spChg chg="add mod">
          <ac:chgData name="Camille FABRE" userId="61a62dbaa4ae00dc" providerId="LiveId" clId="{14082F07-169F-41D6-9A69-42EB390BDAF1}" dt="2020-04-06T14:04:14.819" v="6824" actId="14100"/>
          <ac:spMkLst>
            <pc:docMk/>
            <pc:sldMk cId="3795176737" sldId="278"/>
            <ac:spMk id="4" creationId="{0A055503-9E03-4B81-A128-72C0A5B9A874}"/>
          </ac:spMkLst>
        </pc:spChg>
        <pc:spChg chg="add mod">
          <ac:chgData name="Camille FABRE" userId="61a62dbaa4ae00dc" providerId="LiveId" clId="{14082F07-169F-41D6-9A69-42EB390BDAF1}" dt="2020-04-06T13:59:51.950" v="6771" actId="14100"/>
          <ac:spMkLst>
            <pc:docMk/>
            <pc:sldMk cId="3795176737" sldId="278"/>
            <ac:spMk id="5" creationId="{0D4D85C9-325E-4FA2-8820-C35EA570C2E3}"/>
          </ac:spMkLst>
        </pc:spChg>
        <pc:spChg chg="add mod ord">
          <ac:chgData name="Camille FABRE" userId="61a62dbaa4ae00dc" providerId="LiveId" clId="{14082F07-169F-41D6-9A69-42EB390BDAF1}" dt="2020-04-06T14:00:29.985" v="6780" actId="1076"/>
          <ac:spMkLst>
            <pc:docMk/>
            <pc:sldMk cId="3795176737" sldId="278"/>
            <ac:spMk id="6" creationId="{B7F65604-3D1F-4026-8A1F-A9E84FFD4E64}"/>
          </ac:spMkLst>
        </pc:spChg>
        <pc:spChg chg="add">
          <ac:chgData name="Camille FABRE" userId="61a62dbaa4ae00dc" providerId="LiveId" clId="{14082F07-169F-41D6-9A69-42EB390BDAF1}" dt="2020-04-06T14:24:11.172" v="7229"/>
          <ac:spMkLst>
            <pc:docMk/>
            <pc:sldMk cId="3795176737" sldId="278"/>
            <ac:spMk id="7" creationId="{21A07475-FD19-4640-863C-E86B62976860}"/>
          </ac:spMkLst>
        </pc:spChg>
        <pc:spChg chg="add del">
          <ac:chgData name="Camille FABRE" userId="61a62dbaa4ae00dc" providerId="LiveId" clId="{14082F07-169F-41D6-9A69-42EB390BDAF1}" dt="2020-04-06T17:18:42.313" v="12118" actId="478"/>
          <ac:spMkLst>
            <pc:docMk/>
            <pc:sldMk cId="3795176737" sldId="278"/>
            <ac:spMk id="8" creationId="{932C157B-2A5C-41FE-B9FE-D3E787F72B98}"/>
          </ac:spMkLst>
        </pc:spChg>
        <pc:spChg chg="add">
          <ac:chgData name="Camille FABRE" userId="61a62dbaa4ae00dc" providerId="LiveId" clId="{14082F07-169F-41D6-9A69-42EB390BDAF1}" dt="2020-04-06T17:18:42.626" v="12119"/>
          <ac:spMkLst>
            <pc:docMk/>
            <pc:sldMk cId="3795176737" sldId="278"/>
            <ac:spMk id="9" creationId="{736C1759-EDA8-482A-9232-4DFA7F99D0CB}"/>
          </ac:spMkLst>
        </pc:spChg>
        <pc:spChg chg="add">
          <ac:chgData name="Camille FABRE" userId="61a62dbaa4ae00dc" providerId="LiveId" clId="{14082F07-169F-41D6-9A69-42EB390BDAF1}" dt="2020-04-06T17:29:49.983" v="12412"/>
          <ac:spMkLst>
            <pc:docMk/>
            <pc:sldMk cId="3795176737" sldId="278"/>
            <ac:spMk id="10" creationId="{7E48D4EC-ABFD-498B-BD53-769381A99EF3}"/>
          </ac:spMkLst>
        </pc:spChg>
      </pc:sldChg>
      <pc:sldChg chg="addSp delSp modSp add">
        <pc:chgData name="Camille FABRE" userId="61a62dbaa4ae00dc" providerId="LiveId" clId="{14082F07-169F-41D6-9A69-42EB390BDAF1}" dt="2020-04-07T13:21:27.314" v="12774" actId="207"/>
        <pc:sldMkLst>
          <pc:docMk/>
          <pc:sldMk cId="3094065892" sldId="279"/>
        </pc:sldMkLst>
        <pc:spChg chg="del">
          <ac:chgData name="Camille FABRE" userId="61a62dbaa4ae00dc" providerId="LiveId" clId="{14082F07-169F-41D6-9A69-42EB390BDAF1}" dt="2020-04-06T14:01:23.552" v="6786" actId="478"/>
          <ac:spMkLst>
            <pc:docMk/>
            <pc:sldMk cId="3094065892" sldId="279"/>
            <ac:spMk id="2" creationId="{0BAC4F9A-43DA-41B0-9C24-8AB5C2ABCAEF}"/>
          </ac:spMkLst>
        </pc:spChg>
        <pc:spChg chg="del">
          <ac:chgData name="Camille FABRE" userId="61a62dbaa4ae00dc" providerId="LiveId" clId="{14082F07-169F-41D6-9A69-42EB390BDAF1}" dt="2020-04-06T14:01:25.156" v="6787" actId="478"/>
          <ac:spMkLst>
            <pc:docMk/>
            <pc:sldMk cId="3094065892" sldId="279"/>
            <ac:spMk id="3" creationId="{55DE453C-9D12-443D-A438-B58BAE904E27}"/>
          </ac:spMkLst>
        </pc:spChg>
        <pc:spChg chg="add mod">
          <ac:chgData name="Camille FABRE" userId="61a62dbaa4ae00dc" providerId="LiveId" clId="{14082F07-169F-41D6-9A69-42EB390BDAF1}" dt="2020-04-07T13:21:27.314" v="12774" actId="207"/>
          <ac:spMkLst>
            <pc:docMk/>
            <pc:sldMk cId="3094065892" sldId="279"/>
            <ac:spMk id="4" creationId="{13A5F016-6383-4D01-AEA4-1C5E5DF3DD69}"/>
          </ac:spMkLst>
        </pc:spChg>
        <pc:spChg chg="add mod">
          <ac:chgData name="Camille FABRE" userId="61a62dbaa4ae00dc" providerId="LiveId" clId="{14082F07-169F-41D6-9A69-42EB390BDAF1}" dt="2020-04-06T14:04:48.118" v="6828" actId="1076"/>
          <ac:spMkLst>
            <pc:docMk/>
            <pc:sldMk cId="3094065892" sldId="279"/>
            <ac:spMk id="5" creationId="{612412EA-87EA-497C-9BD4-C6F7280E52B7}"/>
          </ac:spMkLst>
        </pc:spChg>
        <pc:spChg chg="add mod ord">
          <ac:chgData name="Camille FABRE" userId="61a62dbaa4ae00dc" providerId="LiveId" clId="{14082F07-169F-41D6-9A69-42EB390BDAF1}" dt="2020-04-06T14:04:26.106" v="6827" actId="1076"/>
          <ac:spMkLst>
            <pc:docMk/>
            <pc:sldMk cId="3094065892" sldId="279"/>
            <ac:spMk id="6" creationId="{4129F6B4-6C2F-461E-9185-3420145B2210}"/>
          </ac:spMkLst>
        </pc:spChg>
        <pc:spChg chg="add">
          <ac:chgData name="Camille FABRE" userId="61a62dbaa4ae00dc" providerId="LiveId" clId="{14082F07-169F-41D6-9A69-42EB390BDAF1}" dt="2020-04-06T14:24:16.759" v="7231"/>
          <ac:spMkLst>
            <pc:docMk/>
            <pc:sldMk cId="3094065892" sldId="279"/>
            <ac:spMk id="7" creationId="{5831F2FE-7DB9-479D-88E4-45433C3BA97D}"/>
          </ac:spMkLst>
        </pc:spChg>
        <pc:spChg chg="add del">
          <ac:chgData name="Camille FABRE" userId="61a62dbaa4ae00dc" providerId="LiveId" clId="{14082F07-169F-41D6-9A69-42EB390BDAF1}" dt="2020-04-06T17:18:50.344" v="12122" actId="478"/>
          <ac:spMkLst>
            <pc:docMk/>
            <pc:sldMk cId="3094065892" sldId="279"/>
            <ac:spMk id="8" creationId="{1475D9D9-C91D-46F5-9EF7-E984D35952BF}"/>
          </ac:spMkLst>
        </pc:spChg>
        <pc:spChg chg="add">
          <ac:chgData name="Camille FABRE" userId="61a62dbaa4ae00dc" providerId="LiveId" clId="{14082F07-169F-41D6-9A69-42EB390BDAF1}" dt="2020-04-06T17:18:50.626" v="12123"/>
          <ac:spMkLst>
            <pc:docMk/>
            <pc:sldMk cId="3094065892" sldId="279"/>
            <ac:spMk id="9" creationId="{0FD898ED-F1DF-4600-969F-8079EE70C85A}"/>
          </ac:spMkLst>
        </pc:spChg>
        <pc:spChg chg="add">
          <ac:chgData name="Camille FABRE" userId="61a62dbaa4ae00dc" providerId="LiveId" clId="{14082F07-169F-41D6-9A69-42EB390BDAF1}" dt="2020-04-06T17:29:55.436" v="12414"/>
          <ac:spMkLst>
            <pc:docMk/>
            <pc:sldMk cId="3094065892" sldId="279"/>
            <ac:spMk id="10" creationId="{15311419-165A-492F-B748-C6B976BACAD0}"/>
          </ac:spMkLst>
        </pc:spChg>
      </pc:sldChg>
      <pc:sldChg chg="addSp delSp modSp add">
        <pc:chgData name="Camille FABRE" userId="61a62dbaa4ae00dc" providerId="LiveId" clId="{14082F07-169F-41D6-9A69-42EB390BDAF1}" dt="2020-04-06T17:29:58.654" v="12415"/>
        <pc:sldMkLst>
          <pc:docMk/>
          <pc:sldMk cId="1298948297" sldId="280"/>
        </pc:sldMkLst>
        <pc:spChg chg="mod">
          <ac:chgData name="Camille FABRE" userId="61a62dbaa4ae00dc" providerId="LiveId" clId="{14082F07-169F-41D6-9A69-42EB390BDAF1}" dt="2020-04-06T14:40:26.445" v="8041" actId="1076"/>
          <ac:spMkLst>
            <pc:docMk/>
            <pc:sldMk cId="1298948297" sldId="280"/>
            <ac:spMk id="2" creationId="{46AEA0DF-2157-46D3-A690-AA7D4F208D0D}"/>
          </ac:spMkLst>
        </pc:spChg>
        <pc:spChg chg="mod">
          <ac:chgData name="Camille FABRE" userId="61a62dbaa4ae00dc" providerId="LiveId" clId="{14082F07-169F-41D6-9A69-42EB390BDAF1}" dt="2020-04-06T14:40:17.543" v="8040" actId="1076"/>
          <ac:spMkLst>
            <pc:docMk/>
            <pc:sldMk cId="1298948297" sldId="280"/>
            <ac:spMk id="3" creationId="{0B1234D6-11B1-4533-818B-C94304A74BBE}"/>
          </ac:spMkLst>
        </pc:spChg>
        <pc:spChg chg="add mod">
          <ac:chgData name="Camille FABRE" userId="61a62dbaa4ae00dc" providerId="LiveId" clId="{14082F07-169F-41D6-9A69-42EB390BDAF1}" dt="2020-04-06T14:35:43.946" v="7910" actId="1076"/>
          <ac:spMkLst>
            <pc:docMk/>
            <pc:sldMk cId="1298948297" sldId="280"/>
            <ac:spMk id="4" creationId="{7926D3CE-66E9-457E-BE0F-383C29E39E1B}"/>
          </ac:spMkLst>
        </pc:spChg>
        <pc:spChg chg="add del">
          <ac:chgData name="Camille FABRE" userId="61a62dbaa4ae00dc" providerId="LiveId" clId="{14082F07-169F-41D6-9A69-42EB390BDAF1}" dt="2020-04-06T17:18:53.626" v="12124" actId="478"/>
          <ac:spMkLst>
            <pc:docMk/>
            <pc:sldMk cId="1298948297" sldId="280"/>
            <ac:spMk id="5" creationId="{08DCC16B-0EB3-47E4-96D7-747712818D5E}"/>
          </ac:spMkLst>
        </pc:spChg>
        <pc:spChg chg="add">
          <ac:chgData name="Camille FABRE" userId="61a62dbaa4ae00dc" providerId="LiveId" clId="{14082F07-169F-41D6-9A69-42EB390BDAF1}" dt="2020-04-06T17:18:53.912" v="12125"/>
          <ac:spMkLst>
            <pc:docMk/>
            <pc:sldMk cId="1298948297" sldId="280"/>
            <ac:spMk id="6" creationId="{FA00109B-BB60-462D-8508-809F990E3935}"/>
          </ac:spMkLst>
        </pc:spChg>
        <pc:spChg chg="add">
          <ac:chgData name="Camille FABRE" userId="61a62dbaa4ae00dc" providerId="LiveId" clId="{14082F07-169F-41D6-9A69-42EB390BDAF1}" dt="2020-04-06T17:29:58.654" v="12415"/>
          <ac:spMkLst>
            <pc:docMk/>
            <pc:sldMk cId="1298948297" sldId="280"/>
            <ac:spMk id="7" creationId="{FD37B9A8-1517-44D7-94AE-458FD03E395C}"/>
          </ac:spMkLst>
        </pc:spChg>
      </pc:sldChg>
      <pc:sldChg chg="add del">
        <pc:chgData name="Camille FABRE" userId="61a62dbaa4ae00dc" providerId="LiveId" clId="{14082F07-169F-41D6-9A69-42EB390BDAF1}" dt="2020-04-06T14:41:58.578" v="8043"/>
        <pc:sldMkLst>
          <pc:docMk/>
          <pc:sldMk cId="1242806915" sldId="281"/>
        </pc:sldMkLst>
      </pc:sldChg>
      <pc:sldChg chg="addSp delSp modSp add">
        <pc:chgData name="Camille FABRE" userId="61a62dbaa4ae00dc" providerId="LiveId" clId="{14082F07-169F-41D6-9A69-42EB390BDAF1}" dt="2020-04-06T17:35:29.023" v="12510" actId="14100"/>
        <pc:sldMkLst>
          <pc:docMk/>
          <pc:sldMk cId="1281498430" sldId="281"/>
        </pc:sldMkLst>
        <pc:spChg chg="del mod">
          <ac:chgData name="Camille FABRE" userId="61a62dbaa4ae00dc" providerId="LiveId" clId="{14082F07-169F-41D6-9A69-42EB390BDAF1}" dt="2020-04-06T17:02:27.636" v="11812" actId="478"/>
          <ac:spMkLst>
            <pc:docMk/>
            <pc:sldMk cId="1281498430" sldId="281"/>
            <ac:spMk id="2" creationId="{73ADDDC0-4EA8-444C-80D6-ADC05768F43B}"/>
          </ac:spMkLst>
        </pc:spChg>
        <pc:spChg chg="del mod">
          <ac:chgData name="Camille FABRE" userId="61a62dbaa4ae00dc" providerId="LiveId" clId="{14082F07-169F-41D6-9A69-42EB390BDAF1}" dt="2020-04-06T16:50:56.562" v="10745" actId="3680"/>
          <ac:spMkLst>
            <pc:docMk/>
            <pc:sldMk cId="1281498430" sldId="281"/>
            <ac:spMk id="3" creationId="{39055DE0-565D-4B2D-BB41-2BBC7F97F887}"/>
          </ac:spMkLst>
        </pc:spChg>
        <pc:spChg chg="add del mod">
          <ac:chgData name="Camille FABRE" userId="61a62dbaa4ae00dc" providerId="LiveId" clId="{14082F07-169F-41D6-9A69-42EB390BDAF1}" dt="2020-04-06T17:02:29.583" v="11813" actId="478"/>
          <ac:spMkLst>
            <pc:docMk/>
            <pc:sldMk cId="1281498430" sldId="281"/>
            <ac:spMk id="7" creationId="{93B63E51-C2FB-4F03-A27F-BE2F72AF40BF}"/>
          </ac:spMkLst>
        </pc:spChg>
        <pc:spChg chg="add mod">
          <ac:chgData name="Camille FABRE" userId="61a62dbaa4ae00dc" providerId="LiveId" clId="{14082F07-169F-41D6-9A69-42EB390BDAF1}" dt="2020-04-06T17:17:09.278" v="12085"/>
          <ac:spMkLst>
            <pc:docMk/>
            <pc:sldMk cId="1281498430" sldId="281"/>
            <ac:spMk id="8" creationId="{682F45D3-3F1A-4382-9672-63C384D1394A}"/>
          </ac:spMkLst>
        </pc:spChg>
        <pc:spChg chg="add mod">
          <ac:chgData name="Camille FABRE" userId="61a62dbaa4ae00dc" providerId="LiveId" clId="{14082F07-169F-41D6-9A69-42EB390BDAF1}" dt="2020-04-06T17:35:29.023" v="12510" actId="14100"/>
          <ac:spMkLst>
            <pc:docMk/>
            <pc:sldMk cId="1281498430" sldId="281"/>
            <ac:spMk id="9" creationId="{B4254752-1302-48F2-9577-809FA88DDACE}"/>
          </ac:spMkLst>
        </pc:spChg>
        <pc:spChg chg="add mod">
          <ac:chgData name="Camille FABRE" userId="61a62dbaa4ae00dc" providerId="LiveId" clId="{14082F07-169F-41D6-9A69-42EB390BDAF1}" dt="2020-04-06T17:35:01.742" v="12506" actId="120"/>
          <ac:spMkLst>
            <pc:docMk/>
            <pc:sldMk cId="1281498430" sldId="281"/>
            <ac:spMk id="12" creationId="{84A6E056-CCC2-44E7-A7C8-BE1B991879A3}"/>
          </ac:spMkLst>
        </pc:spChg>
        <pc:spChg chg="add mod">
          <ac:chgData name="Camille FABRE" userId="61a62dbaa4ae00dc" providerId="LiveId" clId="{14082F07-169F-41D6-9A69-42EB390BDAF1}" dt="2020-04-06T17:33:45.682" v="12439"/>
          <ac:spMkLst>
            <pc:docMk/>
            <pc:sldMk cId="1281498430" sldId="281"/>
            <ac:spMk id="13" creationId="{AACD980B-D224-46C9-8B3A-5C8826DBF3D1}"/>
          </ac:spMkLst>
        </pc:spChg>
        <pc:spChg chg="add mod">
          <ac:chgData name="Camille FABRE" userId="61a62dbaa4ae00dc" providerId="LiveId" clId="{14082F07-169F-41D6-9A69-42EB390BDAF1}" dt="2020-04-06T17:33:55.397" v="12440"/>
          <ac:spMkLst>
            <pc:docMk/>
            <pc:sldMk cId="1281498430" sldId="281"/>
            <ac:spMk id="14" creationId="{B915BD85-2DDA-451F-B63B-B009E7DDBA11}"/>
          </ac:spMkLst>
        </pc:spChg>
        <pc:spChg chg="add mod">
          <ac:chgData name="Camille FABRE" userId="61a62dbaa4ae00dc" providerId="LiveId" clId="{14082F07-169F-41D6-9A69-42EB390BDAF1}" dt="2020-04-06T17:34:04.209" v="12441"/>
          <ac:spMkLst>
            <pc:docMk/>
            <pc:sldMk cId="1281498430" sldId="281"/>
            <ac:spMk id="15" creationId="{56314463-0D6B-42B0-919F-EEEB36D5159B}"/>
          </ac:spMkLst>
        </pc:spChg>
        <pc:spChg chg="add mod">
          <ac:chgData name="Camille FABRE" userId="61a62dbaa4ae00dc" providerId="LiveId" clId="{14082F07-169F-41D6-9A69-42EB390BDAF1}" dt="2020-04-06T17:34:11.500" v="12442"/>
          <ac:spMkLst>
            <pc:docMk/>
            <pc:sldMk cId="1281498430" sldId="281"/>
            <ac:spMk id="16" creationId="{354022C7-D78D-4C98-9AC6-4CCA5A58A61C}"/>
          </ac:spMkLst>
        </pc:spChg>
        <pc:graphicFrameChg chg="add mod ord modGraphic">
          <ac:chgData name="Camille FABRE" userId="61a62dbaa4ae00dc" providerId="LiveId" clId="{14082F07-169F-41D6-9A69-42EB390BDAF1}" dt="2020-04-06T17:27:25.223" v="12379" actId="20577"/>
          <ac:graphicFrameMkLst>
            <pc:docMk/>
            <pc:sldMk cId="1281498430" sldId="281"/>
            <ac:graphicFrameMk id="4" creationId="{3EF9E857-6F99-4FFF-A834-D09CD187799B}"/>
          </ac:graphicFrameMkLst>
        </pc:graphicFrameChg>
        <pc:cxnChg chg="add mod">
          <ac:chgData name="Camille FABRE" userId="61a62dbaa4ae00dc" providerId="LiveId" clId="{14082F07-169F-41D6-9A69-42EB390BDAF1}" dt="2020-04-06T17:35:29.023" v="12510" actId="14100"/>
          <ac:cxnSpMkLst>
            <pc:docMk/>
            <pc:sldMk cId="1281498430" sldId="281"/>
            <ac:cxnSpMk id="10" creationId="{7B83584A-AC59-42EF-A56C-58DD4948331D}"/>
          </ac:cxnSpMkLst>
        </pc:cxnChg>
      </pc:sldChg>
      <pc:sldChg chg="addSp delSp modSp add">
        <pc:chgData name="Camille FABRE" userId="61a62dbaa4ae00dc" providerId="LiveId" clId="{14082F07-169F-41D6-9A69-42EB390BDAF1}" dt="2020-04-06T17:30:15.849" v="12417" actId="1076"/>
        <pc:sldMkLst>
          <pc:docMk/>
          <pc:sldMk cId="2889158328" sldId="282"/>
        </pc:sldMkLst>
        <pc:spChg chg="mod">
          <ac:chgData name="Camille FABRE" userId="61a62dbaa4ae00dc" providerId="LiveId" clId="{14082F07-169F-41D6-9A69-42EB390BDAF1}" dt="2020-04-06T15:59:48.513" v="8291" actId="404"/>
          <ac:spMkLst>
            <pc:docMk/>
            <pc:sldMk cId="2889158328" sldId="282"/>
            <ac:spMk id="2" creationId="{2B5BF779-CA43-420D-BA8F-7FAF6C2CEFBD}"/>
          </ac:spMkLst>
        </pc:spChg>
        <pc:spChg chg="mod">
          <ac:chgData name="Camille FABRE" userId="61a62dbaa4ae00dc" providerId="LiveId" clId="{14082F07-169F-41D6-9A69-42EB390BDAF1}" dt="2020-04-06T16:17:55.471" v="9586" actId="2710"/>
          <ac:spMkLst>
            <pc:docMk/>
            <pc:sldMk cId="2889158328" sldId="282"/>
            <ac:spMk id="3" creationId="{6164F7E5-2CE9-4430-8A7C-1D1B7F673881}"/>
          </ac:spMkLst>
        </pc:spChg>
        <pc:spChg chg="add">
          <ac:chgData name="Camille FABRE" userId="61a62dbaa4ae00dc" providerId="LiveId" clId="{14082F07-169F-41D6-9A69-42EB390BDAF1}" dt="2020-04-06T16:36:23.193" v="10654"/>
          <ac:spMkLst>
            <pc:docMk/>
            <pc:sldMk cId="2889158328" sldId="282"/>
            <ac:spMk id="4" creationId="{60E26E91-CB5D-4278-A7CD-A8860E4BAE7A}"/>
          </ac:spMkLst>
        </pc:spChg>
        <pc:spChg chg="add del">
          <ac:chgData name="Camille FABRE" userId="61a62dbaa4ae00dc" providerId="LiveId" clId="{14082F07-169F-41D6-9A69-42EB390BDAF1}" dt="2020-04-06T17:18:57.201" v="12126" actId="478"/>
          <ac:spMkLst>
            <pc:docMk/>
            <pc:sldMk cId="2889158328" sldId="282"/>
            <ac:spMk id="5" creationId="{A449956D-D298-47F5-9DB2-2C053263CEA1}"/>
          </ac:spMkLst>
        </pc:spChg>
        <pc:spChg chg="add">
          <ac:chgData name="Camille FABRE" userId="61a62dbaa4ae00dc" providerId="LiveId" clId="{14082F07-169F-41D6-9A69-42EB390BDAF1}" dt="2020-04-06T17:18:57.463" v="12127"/>
          <ac:spMkLst>
            <pc:docMk/>
            <pc:sldMk cId="2889158328" sldId="282"/>
            <ac:spMk id="6" creationId="{D2568615-C0C2-47C7-BEDB-D6FA53CDC3E7}"/>
          </ac:spMkLst>
        </pc:spChg>
        <pc:spChg chg="add mod">
          <ac:chgData name="Camille FABRE" userId="61a62dbaa4ae00dc" providerId="LiveId" clId="{14082F07-169F-41D6-9A69-42EB390BDAF1}" dt="2020-04-06T17:30:15.849" v="12417" actId="1076"/>
          <ac:spMkLst>
            <pc:docMk/>
            <pc:sldMk cId="2889158328" sldId="282"/>
            <ac:spMk id="7" creationId="{9684A3EB-3E13-43C4-86FE-A666242D3A27}"/>
          </ac:spMkLst>
        </pc:spChg>
      </pc:sldChg>
      <pc:sldChg chg="addSp delSp modSp add modAnim">
        <pc:chgData name="Camille FABRE" userId="61a62dbaa4ae00dc" providerId="LiveId" clId="{14082F07-169F-41D6-9A69-42EB390BDAF1}" dt="2020-04-06T17:30:21.655" v="12418"/>
        <pc:sldMkLst>
          <pc:docMk/>
          <pc:sldMk cId="1209277646" sldId="283"/>
        </pc:sldMkLst>
        <pc:spChg chg="del">
          <ac:chgData name="Camille FABRE" userId="61a62dbaa4ae00dc" providerId="LiveId" clId="{14082F07-169F-41D6-9A69-42EB390BDAF1}" dt="2020-04-06T16:02:01.556" v="8514" actId="478"/>
          <ac:spMkLst>
            <pc:docMk/>
            <pc:sldMk cId="1209277646" sldId="283"/>
            <ac:spMk id="2" creationId="{CBE492E2-0019-49AC-B5E4-0A859157705A}"/>
          </ac:spMkLst>
        </pc:spChg>
        <pc:spChg chg="del mod">
          <ac:chgData name="Camille FABRE" userId="61a62dbaa4ae00dc" providerId="LiveId" clId="{14082F07-169F-41D6-9A69-42EB390BDAF1}" dt="2020-04-06T16:02:20.168" v="8516"/>
          <ac:spMkLst>
            <pc:docMk/>
            <pc:sldMk cId="1209277646" sldId="283"/>
            <ac:spMk id="3" creationId="{A98FBCF5-5856-4AC9-88AC-1BF459A03F26}"/>
          </ac:spMkLst>
        </pc:spChg>
        <pc:spChg chg="add">
          <ac:chgData name="Camille FABRE" userId="61a62dbaa4ae00dc" providerId="LiveId" clId="{14082F07-169F-41D6-9A69-42EB390BDAF1}" dt="2020-04-06T16:36:25.726" v="10655"/>
          <ac:spMkLst>
            <pc:docMk/>
            <pc:sldMk cId="1209277646" sldId="283"/>
            <ac:spMk id="5" creationId="{DFA7E677-8B23-4AE4-B772-325CBBB254C9}"/>
          </ac:spMkLst>
        </pc:spChg>
        <pc:spChg chg="add del mod">
          <ac:chgData name="Camille FABRE" userId="61a62dbaa4ae00dc" providerId="LiveId" clId="{14082F07-169F-41D6-9A69-42EB390BDAF1}" dt="2020-04-06T17:10:36.650" v="11954" actId="11529"/>
          <ac:spMkLst>
            <pc:docMk/>
            <pc:sldMk cId="1209277646" sldId="283"/>
            <ac:spMk id="6" creationId="{45FCC6DE-DFA1-4C5D-AF77-49E455753398}"/>
          </ac:spMkLst>
        </pc:spChg>
        <pc:spChg chg="add mod">
          <ac:chgData name="Camille FABRE" userId="61a62dbaa4ae00dc" providerId="LiveId" clId="{14082F07-169F-41D6-9A69-42EB390BDAF1}" dt="2020-04-06T17:11:02.451" v="11992" actId="122"/>
          <ac:spMkLst>
            <pc:docMk/>
            <pc:sldMk cId="1209277646" sldId="283"/>
            <ac:spMk id="7" creationId="{863F7B75-CCF3-490E-BCC3-95931500C8EA}"/>
          </ac:spMkLst>
        </pc:spChg>
        <pc:spChg chg="add del">
          <ac:chgData name="Camille FABRE" userId="61a62dbaa4ae00dc" providerId="LiveId" clId="{14082F07-169F-41D6-9A69-42EB390BDAF1}" dt="2020-04-06T17:19:00.499" v="12128" actId="478"/>
          <ac:spMkLst>
            <pc:docMk/>
            <pc:sldMk cId="1209277646" sldId="283"/>
            <ac:spMk id="8" creationId="{F19A8AAB-0A7E-49BE-8BC4-AC0B6495572C}"/>
          </ac:spMkLst>
        </pc:spChg>
        <pc:spChg chg="add">
          <ac:chgData name="Camille FABRE" userId="61a62dbaa4ae00dc" providerId="LiveId" clId="{14082F07-169F-41D6-9A69-42EB390BDAF1}" dt="2020-04-06T17:19:00.819" v="12129"/>
          <ac:spMkLst>
            <pc:docMk/>
            <pc:sldMk cId="1209277646" sldId="283"/>
            <ac:spMk id="9" creationId="{506AB495-B909-4E25-AF91-A92CE9B60FB3}"/>
          </ac:spMkLst>
        </pc:spChg>
        <pc:spChg chg="add">
          <ac:chgData name="Camille FABRE" userId="61a62dbaa4ae00dc" providerId="LiveId" clId="{14082F07-169F-41D6-9A69-42EB390BDAF1}" dt="2020-04-06T17:30:21.655" v="12418"/>
          <ac:spMkLst>
            <pc:docMk/>
            <pc:sldMk cId="1209277646" sldId="283"/>
            <ac:spMk id="10" creationId="{017DF633-C685-4413-B994-E206716F8E63}"/>
          </ac:spMkLst>
        </pc:spChg>
        <pc:picChg chg="add mod">
          <ac:chgData name="Camille FABRE" userId="61a62dbaa4ae00dc" providerId="LiveId" clId="{14082F07-169F-41D6-9A69-42EB390BDAF1}" dt="2020-04-06T16:02:20.168" v="8516"/>
          <ac:picMkLst>
            <pc:docMk/>
            <pc:sldMk cId="1209277646" sldId="283"/>
            <ac:picMk id="4" creationId="{314FEE8E-11C0-45A6-B286-EA95DED8A356}"/>
          </ac:picMkLst>
        </pc:picChg>
      </pc:sldChg>
      <pc:sldChg chg="addSp delSp modSp add">
        <pc:chgData name="Camille FABRE" userId="61a62dbaa4ae00dc" providerId="LiveId" clId="{14082F07-169F-41D6-9A69-42EB390BDAF1}" dt="2020-04-06T17:30:23.948" v="12419"/>
        <pc:sldMkLst>
          <pc:docMk/>
          <pc:sldMk cId="146800950" sldId="284"/>
        </pc:sldMkLst>
        <pc:spChg chg="mod">
          <ac:chgData name="Camille FABRE" userId="61a62dbaa4ae00dc" providerId="LiveId" clId="{14082F07-169F-41D6-9A69-42EB390BDAF1}" dt="2020-04-06T16:19:40.045" v="9798" actId="20577"/>
          <ac:spMkLst>
            <pc:docMk/>
            <pc:sldMk cId="146800950" sldId="284"/>
            <ac:spMk id="2" creationId="{6B8C4D63-9DE6-4E92-B91A-D6CA12B239BB}"/>
          </ac:spMkLst>
        </pc:spChg>
        <pc:spChg chg="add del mod">
          <ac:chgData name="Camille FABRE" userId="61a62dbaa4ae00dc" providerId="LiveId" clId="{14082F07-169F-41D6-9A69-42EB390BDAF1}" dt="2020-04-06T16:06:40.031" v="9038" actId="3680"/>
          <ac:spMkLst>
            <pc:docMk/>
            <pc:sldMk cId="146800950" sldId="284"/>
            <ac:spMk id="3" creationId="{2A00ED2E-EE74-448B-808F-D00774B9458A}"/>
          </ac:spMkLst>
        </pc:spChg>
        <pc:spChg chg="add">
          <ac:chgData name="Camille FABRE" userId="61a62dbaa4ae00dc" providerId="LiveId" clId="{14082F07-169F-41D6-9A69-42EB390BDAF1}" dt="2020-04-06T16:36:28.977" v="10656"/>
          <ac:spMkLst>
            <pc:docMk/>
            <pc:sldMk cId="146800950" sldId="284"/>
            <ac:spMk id="9" creationId="{4ED5C33A-0C62-481C-8176-DD692BBAEB90}"/>
          </ac:spMkLst>
        </pc:spChg>
        <pc:spChg chg="add del">
          <ac:chgData name="Camille FABRE" userId="61a62dbaa4ae00dc" providerId="LiveId" clId="{14082F07-169F-41D6-9A69-42EB390BDAF1}" dt="2020-04-06T17:19:05.365" v="12130" actId="478"/>
          <ac:spMkLst>
            <pc:docMk/>
            <pc:sldMk cId="146800950" sldId="284"/>
            <ac:spMk id="10" creationId="{EBDA0AD9-C954-4A70-9D80-41E4651CFABE}"/>
          </ac:spMkLst>
        </pc:spChg>
        <pc:spChg chg="add">
          <ac:chgData name="Camille FABRE" userId="61a62dbaa4ae00dc" providerId="LiveId" clId="{14082F07-169F-41D6-9A69-42EB390BDAF1}" dt="2020-04-06T17:19:05.655" v="12131"/>
          <ac:spMkLst>
            <pc:docMk/>
            <pc:sldMk cId="146800950" sldId="284"/>
            <ac:spMk id="11" creationId="{B7B9DA22-5AF8-4177-AFE1-9EBA564320B8}"/>
          </ac:spMkLst>
        </pc:spChg>
        <pc:spChg chg="add">
          <ac:chgData name="Camille FABRE" userId="61a62dbaa4ae00dc" providerId="LiveId" clId="{14082F07-169F-41D6-9A69-42EB390BDAF1}" dt="2020-04-06T17:30:23.948" v="12419"/>
          <ac:spMkLst>
            <pc:docMk/>
            <pc:sldMk cId="146800950" sldId="284"/>
            <ac:spMk id="12" creationId="{ADD14186-E757-4203-A46B-54A26F363DCB}"/>
          </ac:spMkLst>
        </pc:spChg>
        <pc:graphicFrameChg chg="add del mod ord modGraphic">
          <ac:chgData name="Camille FABRE" userId="61a62dbaa4ae00dc" providerId="LiveId" clId="{14082F07-169F-41D6-9A69-42EB390BDAF1}" dt="2020-04-06T16:06:36.103" v="9037" actId="3680"/>
          <ac:graphicFrameMkLst>
            <pc:docMk/>
            <pc:sldMk cId="146800950" sldId="284"/>
            <ac:graphicFrameMk id="4" creationId="{C768D14D-1EF6-4FB7-9359-D9B4406E6A07}"/>
          </ac:graphicFrameMkLst>
        </pc:graphicFrameChg>
        <pc:graphicFrameChg chg="add mod ord modGraphic">
          <ac:chgData name="Camille FABRE" userId="61a62dbaa4ae00dc" providerId="LiveId" clId="{14082F07-169F-41D6-9A69-42EB390BDAF1}" dt="2020-04-06T16:19:53.711" v="9799" actId="1076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cxnChg chg="add del">
          <ac:chgData name="Camille FABRE" userId="61a62dbaa4ae00dc" providerId="LiveId" clId="{14082F07-169F-41D6-9A69-42EB390BDAF1}" dt="2020-04-06T16:34:34.960" v="10333"/>
          <ac:cxnSpMkLst>
            <pc:docMk/>
            <pc:sldMk cId="146800950" sldId="284"/>
            <ac:cxnSpMk id="8" creationId="{A9665AFC-81C8-45DB-A761-3883435B5349}"/>
          </ac:cxnSpMkLst>
        </pc:cxnChg>
      </pc:sldChg>
      <pc:sldChg chg="add del">
        <pc:chgData name="Camille FABRE" userId="61a62dbaa4ae00dc" providerId="LiveId" clId="{14082F07-169F-41D6-9A69-42EB390BDAF1}" dt="2020-04-06T16:18:21.144" v="9601" actId="47"/>
        <pc:sldMkLst>
          <pc:docMk/>
          <pc:sldMk cId="1625297847" sldId="285"/>
        </pc:sldMkLst>
      </pc:sldChg>
      <pc:sldChg chg="addSp delSp modSp add">
        <pc:chgData name="Camille FABRE" userId="61a62dbaa4ae00dc" providerId="LiveId" clId="{14082F07-169F-41D6-9A69-42EB390BDAF1}" dt="2020-04-06T17:30:26.390" v="12420"/>
        <pc:sldMkLst>
          <pc:docMk/>
          <pc:sldMk cId="1128596775" sldId="286"/>
        </pc:sldMkLst>
        <pc:spChg chg="mod">
          <ac:chgData name="Camille FABRE" userId="61a62dbaa4ae00dc" providerId="LiveId" clId="{14082F07-169F-41D6-9A69-42EB390BDAF1}" dt="2020-04-06T16:30:00.032" v="10291" actId="20577"/>
          <ac:spMkLst>
            <pc:docMk/>
            <pc:sldMk cId="1128596775" sldId="286"/>
            <ac:spMk id="2" creationId="{6B8C4D63-9DE6-4E92-B91A-D6CA12B239BB}"/>
          </ac:spMkLst>
        </pc:spChg>
        <pc:spChg chg="add del mod">
          <ac:chgData name="Camille FABRE" userId="61a62dbaa4ae00dc" providerId="LiveId" clId="{14082F07-169F-41D6-9A69-42EB390BDAF1}" dt="2020-04-06T16:20:39.815" v="9877" actId="478"/>
          <ac:spMkLst>
            <pc:docMk/>
            <pc:sldMk cId="1128596775" sldId="286"/>
            <ac:spMk id="4" creationId="{1908D3B7-C56A-43FA-8A21-D960561D325F}"/>
          </ac:spMkLst>
        </pc:spChg>
        <pc:spChg chg="add mod">
          <ac:chgData name="Camille FABRE" userId="61a62dbaa4ae00dc" providerId="LiveId" clId="{14082F07-169F-41D6-9A69-42EB390BDAF1}" dt="2020-04-06T16:27:39.686" v="10228" actId="1076"/>
          <ac:spMkLst>
            <pc:docMk/>
            <pc:sldMk cId="1128596775" sldId="286"/>
            <ac:spMk id="5" creationId="{B8FE8AB2-DB40-4BA9-90EA-A6A148E8EC9D}"/>
          </ac:spMkLst>
        </pc:spChg>
        <pc:spChg chg="add mod">
          <ac:chgData name="Camille FABRE" userId="61a62dbaa4ae00dc" providerId="LiveId" clId="{14082F07-169F-41D6-9A69-42EB390BDAF1}" dt="2020-04-06T16:31:10.171" v="10298" actId="1076"/>
          <ac:spMkLst>
            <pc:docMk/>
            <pc:sldMk cId="1128596775" sldId="286"/>
            <ac:spMk id="7" creationId="{F761B235-C024-4D61-AA9F-34209CBA2355}"/>
          </ac:spMkLst>
        </pc:spChg>
        <pc:spChg chg="add mod">
          <ac:chgData name="Camille FABRE" userId="61a62dbaa4ae00dc" providerId="LiveId" clId="{14082F07-169F-41D6-9A69-42EB390BDAF1}" dt="2020-04-06T16:28:28.888" v="10263" actId="207"/>
          <ac:spMkLst>
            <pc:docMk/>
            <pc:sldMk cId="1128596775" sldId="286"/>
            <ac:spMk id="8" creationId="{1E0E25FA-B042-4B4F-9A18-222EB6CB3503}"/>
          </ac:spMkLst>
        </pc:spChg>
        <pc:spChg chg="add mod">
          <ac:chgData name="Camille FABRE" userId="61a62dbaa4ae00dc" providerId="LiveId" clId="{14082F07-169F-41D6-9A69-42EB390BDAF1}" dt="2020-04-06T16:25:55.257" v="10016" actId="20577"/>
          <ac:spMkLst>
            <pc:docMk/>
            <pc:sldMk cId="1128596775" sldId="286"/>
            <ac:spMk id="9" creationId="{EB2E8662-87FF-42C0-8C02-E494B31B8667}"/>
          </ac:spMkLst>
        </pc:spChg>
        <pc:spChg chg="add mod">
          <ac:chgData name="Camille FABRE" userId="61a62dbaa4ae00dc" providerId="LiveId" clId="{14082F07-169F-41D6-9A69-42EB390BDAF1}" dt="2020-04-06T16:31:43.396" v="10303" actId="207"/>
          <ac:spMkLst>
            <pc:docMk/>
            <pc:sldMk cId="1128596775" sldId="286"/>
            <ac:spMk id="10" creationId="{B324E6A3-F11F-45A7-85EA-75C3181E2650}"/>
          </ac:spMkLst>
        </pc:spChg>
        <pc:spChg chg="add mod">
          <ac:chgData name="Camille FABRE" userId="61a62dbaa4ae00dc" providerId="LiveId" clId="{14082F07-169F-41D6-9A69-42EB390BDAF1}" dt="2020-04-06T16:31:32.077" v="10302" actId="1076"/>
          <ac:spMkLst>
            <pc:docMk/>
            <pc:sldMk cId="1128596775" sldId="286"/>
            <ac:spMk id="11" creationId="{62B29626-01D1-4FE2-B4D2-715912632CBF}"/>
          </ac:spMkLst>
        </pc:spChg>
        <pc:spChg chg="add mod">
          <ac:chgData name="Camille FABRE" userId="61a62dbaa4ae00dc" providerId="LiveId" clId="{14082F07-169F-41D6-9A69-42EB390BDAF1}" dt="2020-04-06T16:31:14.501" v="10300" actId="1076"/>
          <ac:spMkLst>
            <pc:docMk/>
            <pc:sldMk cId="1128596775" sldId="286"/>
            <ac:spMk id="12" creationId="{74F53668-57B6-4431-8D54-CD31FEFCEC20}"/>
          </ac:spMkLst>
        </pc:spChg>
        <pc:spChg chg="add mod">
          <ac:chgData name="Camille FABRE" userId="61a62dbaa4ae00dc" providerId="LiveId" clId="{14082F07-169F-41D6-9A69-42EB390BDAF1}" dt="2020-04-06T16:31:12.129" v="10299" actId="1076"/>
          <ac:spMkLst>
            <pc:docMk/>
            <pc:sldMk cId="1128596775" sldId="286"/>
            <ac:spMk id="13" creationId="{443FD156-F751-4EA3-8D38-00C2D363A78F}"/>
          </ac:spMkLst>
        </pc:spChg>
        <pc:spChg chg="add mod">
          <ac:chgData name="Camille FABRE" userId="61a62dbaa4ae00dc" providerId="LiveId" clId="{14082F07-169F-41D6-9A69-42EB390BDAF1}" dt="2020-04-06T16:31:26.061" v="10301" actId="1076"/>
          <ac:spMkLst>
            <pc:docMk/>
            <pc:sldMk cId="1128596775" sldId="286"/>
            <ac:spMk id="14" creationId="{B52FB797-2AB7-4CF4-8B17-833D9BA12F71}"/>
          </ac:spMkLst>
        </pc:spChg>
        <pc:spChg chg="add mod">
          <ac:chgData name="Camille FABRE" userId="61a62dbaa4ae00dc" providerId="LiveId" clId="{14082F07-169F-41D6-9A69-42EB390BDAF1}" dt="2020-04-06T16:29:38.183" v="10272" actId="207"/>
          <ac:spMkLst>
            <pc:docMk/>
            <pc:sldMk cId="1128596775" sldId="286"/>
            <ac:spMk id="15" creationId="{91D8295F-8104-46E5-ACC9-448962C3DC17}"/>
          </ac:spMkLst>
        </pc:spChg>
        <pc:spChg chg="add mod">
          <ac:chgData name="Camille FABRE" userId="61a62dbaa4ae00dc" providerId="LiveId" clId="{14082F07-169F-41D6-9A69-42EB390BDAF1}" dt="2020-04-06T16:30:23.001" v="10294" actId="207"/>
          <ac:spMkLst>
            <pc:docMk/>
            <pc:sldMk cId="1128596775" sldId="286"/>
            <ac:spMk id="16" creationId="{5923B769-EAAB-48DE-B407-E2FBC2BD07E9}"/>
          </ac:spMkLst>
        </pc:spChg>
        <pc:spChg chg="add">
          <ac:chgData name="Camille FABRE" userId="61a62dbaa4ae00dc" providerId="LiveId" clId="{14082F07-169F-41D6-9A69-42EB390BDAF1}" dt="2020-04-06T16:36:31.703" v="10657"/>
          <ac:spMkLst>
            <pc:docMk/>
            <pc:sldMk cId="1128596775" sldId="286"/>
            <ac:spMk id="38" creationId="{032DA0AF-0D83-4DE7-92AC-08C112E4D730}"/>
          </ac:spMkLst>
        </pc:spChg>
        <pc:spChg chg="add del">
          <ac:chgData name="Camille FABRE" userId="61a62dbaa4ae00dc" providerId="LiveId" clId="{14082F07-169F-41D6-9A69-42EB390BDAF1}" dt="2020-04-06T17:19:08.346" v="12132" actId="478"/>
          <ac:spMkLst>
            <pc:docMk/>
            <pc:sldMk cId="1128596775" sldId="286"/>
            <ac:spMk id="39" creationId="{F0582133-8465-4239-BB9D-DE91D854FFF5}"/>
          </ac:spMkLst>
        </pc:spChg>
        <pc:spChg chg="add">
          <ac:chgData name="Camille FABRE" userId="61a62dbaa4ae00dc" providerId="LiveId" clId="{14082F07-169F-41D6-9A69-42EB390BDAF1}" dt="2020-04-06T17:19:08.615" v="12133"/>
          <ac:spMkLst>
            <pc:docMk/>
            <pc:sldMk cId="1128596775" sldId="286"/>
            <ac:spMk id="40" creationId="{D1AE1F0C-738B-4D77-9E3F-817A4948F403}"/>
          </ac:spMkLst>
        </pc:spChg>
        <pc:spChg chg="add">
          <ac:chgData name="Camille FABRE" userId="61a62dbaa4ae00dc" providerId="LiveId" clId="{14082F07-169F-41D6-9A69-42EB390BDAF1}" dt="2020-04-06T17:30:26.390" v="12420"/>
          <ac:spMkLst>
            <pc:docMk/>
            <pc:sldMk cId="1128596775" sldId="286"/>
            <ac:spMk id="41" creationId="{3CE38476-C8FA-42ED-B67E-816965DB4793}"/>
          </ac:spMkLst>
        </pc:spChg>
        <pc:graphicFrameChg chg="del">
          <ac:chgData name="Camille FABRE" userId="61a62dbaa4ae00dc" providerId="LiveId" clId="{14082F07-169F-41D6-9A69-42EB390BDAF1}" dt="2020-04-06T16:20:37.990" v="9876" actId="478"/>
          <ac:graphicFrameMkLst>
            <pc:docMk/>
            <pc:sldMk cId="1128596775" sldId="286"/>
            <ac:graphicFrameMk id="6" creationId="{5151B3FE-408E-49E0-80DD-88FBA2C2A9D1}"/>
          </ac:graphicFrameMkLst>
        </pc:graphicFrameChg>
        <pc:cxnChg chg="add mod">
          <ac:chgData name="Camille FABRE" userId="61a62dbaa4ae00dc" providerId="LiveId" clId="{14082F07-169F-41D6-9A69-42EB390BDAF1}" dt="2020-04-06T16:32:19.921" v="10306" actId="1582"/>
          <ac:cxnSpMkLst>
            <pc:docMk/>
            <pc:sldMk cId="1128596775" sldId="286"/>
            <ac:cxnSpMk id="18" creationId="{F12120A9-19DD-494F-BFC3-85FAC7F509DF}"/>
          </ac:cxnSpMkLst>
        </pc:cxnChg>
        <pc:cxnChg chg="add mod">
          <ac:chgData name="Camille FABRE" userId="61a62dbaa4ae00dc" providerId="LiveId" clId="{14082F07-169F-41D6-9A69-42EB390BDAF1}" dt="2020-04-06T16:32:36.605" v="10312" actId="14100"/>
          <ac:cxnSpMkLst>
            <pc:docMk/>
            <pc:sldMk cId="1128596775" sldId="286"/>
            <ac:cxnSpMk id="19" creationId="{F2E72F67-0C16-43BE-8DDF-187F3BEED98B}"/>
          </ac:cxnSpMkLst>
        </pc:cxnChg>
        <pc:cxnChg chg="add mod">
          <ac:chgData name="Camille FABRE" userId="61a62dbaa4ae00dc" providerId="LiveId" clId="{14082F07-169F-41D6-9A69-42EB390BDAF1}" dt="2020-04-06T16:32:50.877" v="10316" actId="14100"/>
          <ac:cxnSpMkLst>
            <pc:docMk/>
            <pc:sldMk cId="1128596775" sldId="286"/>
            <ac:cxnSpMk id="24" creationId="{FA23B75D-8B3E-4AD5-8DA8-DBAD45F127EA}"/>
          </ac:cxnSpMkLst>
        </pc:cxnChg>
        <pc:cxnChg chg="add mod">
          <ac:chgData name="Camille FABRE" userId="61a62dbaa4ae00dc" providerId="LiveId" clId="{14082F07-169F-41D6-9A69-42EB390BDAF1}" dt="2020-04-06T16:33:30.931" v="10325" actId="14100"/>
          <ac:cxnSpMkLst>
            <pc:docMk/>
            <pc:sldMk cId="1128596775" sldId="286"/>
            <ac:cxnSpMk id="27" creationId="{E355A434-5BFB-4EAD-AF0D-88298C172059}"/>
          </ac:cxnSpMkLst>
        </pc:cxnChg>
        <pc:cxnChg chg="add mod">
          <ac:chgData name="Camille FABRE" userId="61a62dbaa4ae00dc" providerId="LiveId" clId="{14082F07-169F-41D6-9A69-42EB390BDAF1}" dt="2020-04-06T16:33:20.747" v="10324" actId="14100"/>
          <ac:cxnSpMkLst>
            <pc:docMk/>
            <pc:sldMk cId="1128596775" sldId="286"/>
            <ac:cxnSpMk id="30" creationId="{2221193F-EB23-4B98-BE6C-2D1F59B60A8E}"/>
          </ac:cxnSpMkLst>
        </pc:cxnChg>
        <pc:cxnChg chg="add mod">
          <ac:chgData name="Camille FABRE" userId="61a62dbaa4ae00dc" providerId="LiveId" clId="{14082F07-169F-41D6-9A69-42EB390BDAF1}" dt="2020-04-06T16:34:06.210" v="10331" actId="14100"/>
          <ac:cxnSpMkLst>
            <pc:docMk/>
            <pc:sldMk cId="1128596775" sldId="286"/>
            <ac:cxnSpMk id="34" creationId="{0B4A8102-F6CA-40FD-B02E-9DA27BADD4B2}"/>
          </ac:cxnSpMkLst>
        </pc:cxnChg>
      </pc:sldChg>
      <pc:sldChg chg="addSp delSp modSp add">
        <pc:chgData name="Camille FABRE" userId="61a62dbaa4ae00dc" providerId="LiveId" clId="{14082F07-169F-41D6-9A69-42EB390BDAF1}" dt="2020-04-06T17:30:28.994" v="12421"/>
        <pc:sldMkLst>
          <pc:docMk/>
          <pc:sldMk cId="34332338" sldId="287"/>
        </pc:sldMkLst>
        <pc:spChg chg="mod">
          <ac:chgData name="Camille FABRE" userId="61a62dbaa4ae00dc" providerId="LiveId" clId="{14082F07-169F-41D6-9A69-42EB390BDAF1}" dt="2020-04-06T16:35:23.880" v="10470" actId="20577"/>
          <ac:spMkLst>
            <pc:docMk/>
            <pc:sldMk cId="34332338" sldId="287"/>
            <ac:spMk id="2" creationId="{6B8C4D63-9DE6-4E92-B91A-D6CA12B239BB}"/>
          </ac:spMkLst>
        </pc:spChg>
        <pc:spChg chg="add mod">
          <ac:chgData name="Camille FABRE" userId="61a62dbaa4ae00dc" providerId="LiveId" clId="{14082F07-169F-41D6-9A69-42EB390BDAF1}" dt="2020-04-06T16:37:22.698" v="10684" actId="207"/>
          <ac:spMkLst>
            <pc:docMk/>
            <pc:sldMk cId="34332338" sldId="287"/>
            <ac:spMk id="4" creationId="{54A3EEE1-8BC7-4CDD-B770-A02E1FD52796}"/>
          </ac:spMkLst>
        </pc:spChg>
        <pc:spChg chg="add">
          <ac:chgData name="Camille FABRE" userId="61a62dbaa4ae00dc" providerId="LiveId" clId="{14082F07-169F-41D6-9A69-42EB390BDAF1}" dt="2020-04-06T16:36:33.759" v="10658"/>
          <ac:spMkLst>
            <pc:docMk/>
            <pc:sldMk cId="34332338" sldId="287"/>
            <ac:spMk id="7" creationId="{594B94B4-61E1-49F3-A1F3-054625B88420}"/>
          </ac:spMkLst>
        </pc:spChg>
        <pc:spChg chg="add del">
          <ac:chgData name="Camille FABRE" userId="61a62dbaa4ae00dc" providerId="LiveId" clId="{14082F07-169F-41D6-9A69-42EB390BDAF1}" dt="2020-04-06T17:19:11.695" v="12134" actId="478"/>
          <ac:spMkLst>
            <pc:docMk/>
            <pc:sldMk cId="34332338" sldId="287"/>
            <ac:spMk id="8" creationId="{64429D1E-B17A-497E-BAFD-BF6E2A7B9CC8}"/>
          </ac:spMkLst>
        </pc:spChg>
        <pc:spChg chg="add">
          <ac:chgData name="Camille FABRE" userId="61a62dbaa4ae00dc" providerId="LiveId" clId="{14082F07-169F-41D6-9A69-42EB390BDAF1}" dt="2020-04-06T17:19:12.070" v="12135"/>
          <ac:spMkLst>
            <pc:docMk/>
            <pc:sldMk cId="34332338" sldId="287"/>
            <ac:spMk id="9" creationId="{883619B5-760E-440E-94D0-F919BA45F044}"/>
          </ac:spMkLst>
        </pc:spChg>
        <pc:spChg chg="add">
          <ac:chgData name="Camille FABRE" userId="61a62dbaa4ae00dc" providerId="LiveId" clId="{14082F07-169F-41D6-9A69-42EB390BDAF1}" dt="2020-04-06T17:30:28.994" v="12421"/>
          <ac:spMkLst>
            <pc:docMk/>
            <pc:sldMk cId="34332338" sldId="287"/>
            <ac:spMk id="10" creationId="{C9032B81-DA7A-47FF-83D5-712C9797A2AD}"/>
          </ac:spMkLst>
        </pc:spChg>
        <pc:graphicFrameChg chg="del modGraphic">
          <ac:chgData name="Camille FABRE" userId="61a62dbaa4ae00dc" providerId="LiveId" clId="{14082F07-169F-41D6-9A69-42EB390BDAF1}" dt="2020-04-06T16:35:28.215" v="10472" actId="478"/>
          <ac:graphicFrameMkLst>
            <pc:docMk/>
            <pc:sldMk cId="34332338" sldId="287"/>
            <ac:graphicFrameMk id="6" creationId="{5151B3FE-408E-49E0-80DD-88FBA2C2A9D1}"/>
          </ac:graphicFrameMkLst>
        </pc:graphicFrameChg>
      </pc:sldChg>
      <pc:sldChg chg="addSp delSp modSp add del">
        <pc:chgData name="Camille FABRE" userId="61a62dbaa4ae00dc" providerId="LiveId" clId="{14082F07-169F-41D6-9A69-42EB390BDAF1}" dt="2020-04-06T16:39:02.884" v="10702" actId="47"/>
        <pc:sldMkLst>
          <pc:docMk/>
          <pc:sldMk cId="3978825749" sldId="288"/>
        </pc:sldMkLst>
        <pc:spChg chg="del mod">
          <ac:chgData name="Camille FABRE" userId="61a62dbaa4ae00dc" providerId="LiveId" clId="{14082F07-169F-41D6-9A69-42EB390BDAF1}" dt="2020-04-06T16:38:50.704" v="10700" actId="478"/>
          <ac:spMkLst>
            <pc:docMk/>
            <pc:sldMk cId="3978825749" sldId="288"/>
            <ac:spMk id="2" creationId="{9774593F-F6DD-4BA1-85D1-69C8301DDF4F}"/>
          </ac:spMkLst>
        </pc:spChg>
        <pc:spChg chg="add mod">
          <ac:chgData name="Camille FABRE" userId="61a62dbaa4ae00dc" providerId="LiveId" clId="{14082F07-169F-41D6-9A69-42EB390BDAF1}" dt="2020-04-06T16:38:50.704" v="10700" actId="478"/>
          <ac:spMkLst>
            <pc:docMk/>
            <pc:sldMk cId="3978825749" sldId="288"/>
            <ac:spMk id="5" creationId="{B9F5B4CC-DECF-4C68-8F82-78D169BBB58F}"/>
          </ac:spMkLst>
        </pc:spChg>
      </pc:sldChg>
      <pc:sldChg chg="modSp add">
        <pc:chgData name="Camille FABRE" userId="61a62dbaa4ae00dc" providerId="LiveId" clId="{14082F07-169F-41D6-9A69-42EB390BDAF1}" dt="2020-04-06T16:39:08.556" v="10703" actId="2711"/>
        <pc:sldMkLst>
          <pc:docMk/>
          <pc:sldMk cId="3505554224" sldId="289"/>
        </pc:sldMkLst>
        <pc:spChg chg="mod">
          <ac:chgData name="Camille FABRE" userId="61a62dbaa4ae00dc" providerId="LiveId" clId="{14082F07-169F-41D6-9A69-42EB390BDAF1}" dt="2020-04-06T16:39:08.556" v="10703" actId="2711"/>
          <ac:spMkLst>
            <pc:docMk/>
            <pc:sldMk cId="3505554224" sldId="289"/>
            <ac:spMk id="2" creationId="{010BAC5D-6F11-4754-A4B6-59851EC066A6}"/>
          </ac:spMkLst>
        </pc:spChg>
      </pc:sldChg>
      <pc:sldChg chg="addSp delSp modSp add">
        <pc:chgData name="Camille FABRE" userId="61a62dbaa4ae00dc" providerId="LiveId" clId="{14082F07-169F-41D6-9A69-42EB390BDAF1}" dt="2020-04-06T17:13:14.409" v="12014" actId="20577"/>
        <pc:sldMkLst>
          <pc:docMk/>
          <pc:sldMk cId="3532676748" sldId="290"/>
        </pc:sldMkLst>
        <pc:spChg chg="del">
          <ac:chgData name="Camille FABRE" userId="61a62dbaa4ae00dc" providerId="LiveId" clId="{14082F07-169F-41D6-9A69-42EB390BDAF1}" dt="2020-04-06T16:48:57.882" v="10715" actId="478"/>
          <ac:spMkLst>
            <pc:docMk/>
            <pc:sldMk cId="3532676748" sldId="290"/>
            <ac:spMk id="2" creationId="{0EC025AB-F3DD-4438-B104-364789249142}"/>
          </ac:spMkLst>
        </pc:spChg>
        <pc:spChg chg="del mod">
          <ac:chgData name="Camille FABRE" userId="61a62dbaa4ae00dc" providerId="LiveId" clId="{14082F07-169F-41D6-9A69-42EB390BDAF1}" dt="2020-04-06T16:48:59.728" v="10717" actId="478"/>
          <ac:spMkLst>
            <pc:docMk/>
            <pc:sldMk cId="3532676748" sldId="290"/>
            <ac:spMk id="3" creationId="{F077F34D-CCBB-45B2-A16D-7B04E6EEE99E}"/>
          </ac:spMkLst>
        </pc:spChg>
        <pc:spChg chg="add mod">
          <ac:chgData name="Camille FABRE" userId="61a62dbaa4ae00dc" providerId="LiveId" clId="{14082F07-169F-41D6-9A69-42EB390BDAF1}" dt="2020-04-06T17:13:14.409" v="12014" actId="20577"/>
          <ac:spMkLst>
            <pc:docMk/>
            <pc:sldMk cId="3532676748" sldId="290"/>
            <ac:spMk id="4" creationId="{6E8AE42A-F5A2-4E1D-BB7C-E2F698FB3285}"/>
          </ac:spMkLst>
        </pc:spChg>
      </pc:sldChg>
      <pc:sldChg chg="modSp add">
        <pc:chgData name="Camille FABRE" userId="61a62dbaa4ae00dc" providerId="LiveId" clId="{14082F07-169F-41D6-9A69-42EB390BDAF1}" dt="2020-04-06T17:57:36.603" v="12772" actId="113"/>
        <pc:sldMkLst>
          <pc:docMk/>
          <pc:sldMk cId="2280615845" sldId="291"/>
        </pc:sldMkLst>
        <pc:spChg chg="mod">
          <ac:chgData name="Camille FABRE" userId="61a62dbaa4ae00dc" providerId="LiveId" clId="{14082F07-169F-41D6-9A69-42EB390BDAF1}" dt="2020-04-06T17:57:10.609" v="12763" actId="207"/>
          <ac:spMkLst>
            <pc:docMk/>
            <pc:sldMk cId="2280615845" sldId="291"/>
            <ac:spMk id="2" creationId="{00000000-0000-0000-0000-000000000000}"/>
          </ac:spMkLst>
        </pc:spChg>
        <pc:spChg chg="mod">
          <ac:chgData name="Camille FABRE" userId="61a62dbaa4ae00dc" providerId="LiveId" clId="{14082F07-169F-41D6-9A69-42EB390BDAF1}" dt="2020-04-06T17:57:36.603" v="12772" actId="113"/>
          <ac:spMkLst>
            <pc:docMk/>
            <pc:sldMk cId="2280615845" sldId="291"/>
            <ac:spMk id="5" creationId="{6E4F8728-BA4A-4049-922E-EDB0D43F01E1}"/>
          </ac:spMkLst>
        </pc:spChg>
      </pc:sldChg>
      <pc:sldChg chg="add del">
        <pc:chgData name="Camille FABRE" userId="61a62dbaa4ae00dc" providerId="LiveId" clId="{14082F07-169F-41D6-9A69-42EB390BDAF1}" dt="2020-04-06T17:12:23.728" v="11995" actId="47"/>
        <pc:sldMkLst>
          <pc:docMk/>
          <pc:sldMk cId="2541022636" sldId="291"/>
        </pc:sldMkLst>
      </pc:sldChg>
    </pc:docChg>
  </pc:docChgLst>
  <pc:docChgLst>
    <pc:chgData name="Camille FABRE" userId="61a62dbaa4ae00dc" providerId="LiveId" clId="{45923AA2-1192-45DE-A95A-F5EDA33EE2D2}"/>
    <pc:docChg chg="undo custSel addSld delSld modSld sldOrd">
      <pc:chgData name="Camille FABRE" userId="61a62dbaa4ae00dc" providerId="LiveId" clId="{45923AA2-1192-45DE-A95A-F5EDA33EE2D2}" dt="2020-04-26T16:09:28.956" v="3413" actId="20577"/>
      <pc:docMkLst>
        <pc:docMk/>
      </pc:docMkLst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562427" sldId="257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2628402226" sldId="258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991873807" sldId="26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4145259480" sldId="26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180419587" sldId="26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4148124614" sldId="264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68814824" sldId="265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31054822" sldId="266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648847873" sldId="268"/>
        </pc:sldMkLst>
      </pc:sldChg>
      <pc:sldChg chg="addSp modSp add">
        <pc:chgData name="Camille FABRE" userId="61a62dbaa4ae00dc" providerId="LiveId" clId="{45923AA2-1192-45DE-A95A-F5EDA33EE2D2}" dt="2020-04-26T16:02:17.821" v="3349"/>
        <pc:sldMkLst>
          <pc:docMk/>
          <pc:sldMk cId="2056261905" sldId="268"/>
        </pc:sldMkLst>
        <pc:spChg chg="mod">
          <ac:chgData name="Camille FABRE" userId="61a62dbaa4ae00dc" providerId="LiveId" clId="{45923AA2-1192-45DE-A95A-F5EDA33EE2D2}" dt="2020-04-26T16:00:45.501" v="3345"/>
          <ac:spMkLst>
            <pc:docMk/>
            <pc:sldMk cId="2056261905" sldId="268"/>
            <ac:spMk id="6" creationId="{F7F41C95-F6DE-4029-99EF-DAA53F412192}"/>
          </ac:spMkLst>
        </pc:spChg>
        <pc:spChg chg="mod">
          <ac:chgData name="Camille FABRE" userId="61a62dbaa4ae00dc" providerId="LiveId" clId="{45923AA2-1192-45DE-A95A-F5EDA33EE2D2}" dt="2020-04-26T16:02:00.856" v="3347"/>
          <ac:spMkLst>
            <pc:docMk/>
            <pc:sldMk cId="2056261905" sldId="268"/>
            <ac:spMk id="7" creationId="{6F669FD9-B581-463F-862B-46ACBCC019F8}"/>
          </ac:spMkLst>
        </pc:spChg>
        <pc:spChg chg="mod">
          <ac:chgData name="Camille FABRE" userId="61a62dbaa4ae00dc" providerId="LiveId" clId="{45923AA2-1192-45DE-A95A-F5EDA33EE2D2}" dt="2020-04-26T16:02:10.405" v="3348"/>
          <ac:spMkLst>
            <pc:docMk/>
            <pc:sldMk cId="2056261905" sldId="268"/>
            <ac:spMk id="8" creationId="{3961E534-EC74-47F4-ABCF-CD3895909002}"/>
          </ac:spMkLst>
        </pc:spChg>
        <pc:spChg chg="add mod">
          <ac:chgData name="Camille FABRE" userId="61a62dbaa4ae00dc" providerId="LiveId" clId="{45923AA2-1192-45DE-A95A-F5EDA33EE2D2}" dt="2020-04-26T16:02:17.821" v="3349"/>
          <ac:spMkLst>
            <pc:docMk/>
            <pc:sldMk cId="2056261905" sldId="268"/>
            <ac:spMk id="11" creationId="{05330F78-8B2D-4603-8B7A-F469113BC965}"/>
          </ac:spMkLst>
        </pc:spChg>
        <pc:graphicFrameChg chg="mod modGraphic">
          <ac:chgData name="Camille FABRE" userId="61a62dbaa4ae00dc" providerId="LiveId" clId="{45923AA2-1192-45DE-A95A-F5EDA33EE2D2}" dt="2020-04-26T15:57:42.864" v="3334" actId="20577"/>
          <ac:graphicFrameMkLst>
            <pc:docMk/>
            <pc:sldMk cId="2056261905" sldId="268"/>
            <ac:graphicFrameMk id="4" creationId="{E8BD743B-EDC5-46DF-B8B2-1C2CB11E3E95}"/>
          </ac:graphicFrameMkLst>
        </pc:graphicFrameChg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102235626" sldId="269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856785770" sldId="27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958132850" sldId="27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92754589" sldId="27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4739673" sldId="273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279301762" sldId="274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099049386" sldId="275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489420279" sldId="276"/>
        </pc:sldMkLst>
      </pc:sldChg>
      <pc:sldChg chg="delSp modSp add">
        <pc:chgData name="Camille FABRE" userId="61a62dbaa4ae00dc" providerId="LiveId" clId="{45923AA2-1192-45DE-A95A-F5EDA33EE2D2}" dt="2020-04-26T15:54:55.709" v="3258" actId="1076"/>
        <pc:sldMkLst>
          <pc:docMk/>
          <pc:sldMk cId="29961219" sldId="277"/>
        </pc:sldMkLst>
        <pc:spChg chg="mod">
          <ac:chgData name="Camille FABRE" userId="61a62dbaa4ae00dc" providerId="LiveId" clId="{45923AA2-1192-45DE-A95A-F5EDA33EE2D2}" dt="2020-04-26T15:54:55.709" v="3258" actId="1076"/>
          <ac:spMkLst>
            <pc:docMk/>
            <pc:sldMk cId="29961219" sldId="277"/>
            <ac:spMk id="2" creationId="{00000000-0000-0000-0000-000000000000}"/>
          </ac:spMkLst>
        </pc:spChg>
        <pc:spChg chg="del mod">
          <ac:chgData name="Camille FABRE" userId="61a62dbaa4ae00dc" providerId="LiveId" clId="{45923AA2-1192-45DE-A95A-F5EDA33EE2D2}" dt="2020-04-26T15:54:41.345" v="3253" actId="478"/>
          <ac:spMkLst>
            <pc:docMk/>
            <pc:sldMk cId="29961219" sldId="277"/>
            <ac:spMk id="3" creationId="{304ED393-1ECD-4A30-89C4-01357F55FA00}"/>
          </ac:spMkLst>
        </pc:spChg>
        <pc:spChg chg="del">
          <ac:chgData name="Camille FABRE" userId="61a62dbaa4ae00dc" providerId="LiveId" clId="{45923AA2-1192-45DE-A95A-F5EDA33EE2D2}" dt="2020-04-26T15:54:44.735" v="3257" actId="478"/>
          <ac:spMkLst>
            <pc:docMk/>
            <pc:sldMk cId="29961219" sldId="277"/>
            <ac:spMk id="7" creationId="{96649C26-5FAA-4336-B02C-597807F7495E}"/>
          </ac:spMkLst>
        </pc:spChg>
        <pc:spChg chg="del">
          <ac:chgData name="Camille FABRE" userId="61a62dbaa4ae00dc" providerId="LiveId" clId="{45923AA2-1192-45DE-A95A-F5EDA33EE2D2}" dt="2020-04-26T15:54:43.868" v="3256" actId="478"/>
          <ac:spMkLst>
            <pc:docMk/>
            <pc:sldMk cId="29961219" sldId="277"/>
            <ac:spMk id="8" creationId="{8131B731-8ACF-4E78-B119-AE7B2F0C9F50}"/>
          </ac:spMkLst>
        </pc:spChg>
        <pc:cxnChg chg="del mod">
          <ac:chgData name="Camille FABRE" userId="61a62dbaa4ae00dc" providerId="LiveId" clId="{45923AA2-1192-45DE-A95A-F5EDA33EE2D2}" dt="2020-04-26T15:54:42.586" v="3254" actId="478"/>
          <ac:cxnSpMkLst>
            <pc:docMk/>
            <pc:sldMk cId="29961219" sldId="277"/>
            <ac:cxnSpMk id="5" creationId="{765B5773-96CD-4C8F-89AB-54CC022102A1}"/>
          </ac:cxnSpMkLst>
        </pc:cxnChg>
        <pc:cxnChg chg="del mod">
          <ac:chgData name="Camille FABRE" userId="61a62dbaa4ae00dc" providerId="LiveId" clId="{45923AA2-1192-45DE-A95A-F5EDA33EE2D2}" dt="2020-04-26T15:54:43.215" v="3255" actId="478"/>
          <ac:cxnSpMkLst>
            <pc:docMk/>
            <pc:sldMk cId="29961219" sldId="277"/>
            <ac:cxnSpMk id="16" creationId="{3D399CE6-CF3C-4AB9-9F71-BA28DADDEC53}"/>
          </ac:cxnSpMkLst>
        </pc:cxnChg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136364651" sldId="277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795176737" sldId="278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094065892" sldId="279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98948297" sldId="28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81498430" sldId="28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2889158328" sldId="28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09277646" sldId="283"/>
        </pc:sldMkLst>
      </pc:sldChg>
      <pc:sldChg chg="addSp delSp modSp">
        <pc:chgData name="Camille FABRE" userId="61a62dbaa4ae00dc" providerId="LiveId" clId="{45923AA2-1192-45DE-A95A-F5EDA33EE2D2}" dt="2020-04-26T16:08:49.292" v="3397"/>
        <pc:sldMkLst>
          <pc:docMk/>
          <pc:sldMk cId="146800950" sldId="284"/>
        </pc:sldMkLst>
        <pc:spChg chg="mod">
          <ac:chgData name="Camille FABRE" userId="61a62dbaa4ae00dc" providerId="LiveId" clId="{45923AA2-1192-45DE-A95A-F5EDA33EE2D2}" dt="2020-04-26T15:18:24.421" v="3106" actId="20577"/>
          <ac:spMkLst>
            <pc:docMk/>
            <pc:sldMk cId="146800950" sldId="284"/>
            <ac:spMk id="2" creationId="{6B8C4D63-9DE6-4E92-B91A-D6CA12B239BB}"/>
          </ac:spMkLst>
        </pc:spChg>
        <pc:spChg chg="add mod">
          <ac:chgData name="Camille FABRE" userId="61a62dbaa4ae00dc" providerId="LiveId" clId="{45923AA2-1192-45DE-A95A-F5EDA33EE2D2}" dt="2020-04-26T16:05:12.447" v="3351" actId="1076"/>
          <ac:spMkLst>
            <pc:docMk/>
            <pc:sldMk cId="146800950" sldId="284"/>
            <ac:spMk id="5" creationId="{171CAE89-8642-48C3-A466-CB5027247F04}"/>
          </ac:spMkLst>
        </pc:spChg>
        <pc:spChg chg="add">
          <ac:chgData name="Camille FABRE" userId="61a62dbaa4ae00dc" providerId="LiveId" clId="{45923AA2-1192-45DE-A95A-F5EDA33EE2D2}" dt="2020-04-26T16:08:49.292" v="3397"/>
          <ac:spMkLst>
            <pc:docMk/>
            <pc:sldMk cId="146800950" sldId="284"/>
            <ac:spMk id="7" creationId="{62DED9F6-0ABA-4E6A-A80E-05348651D524}"/>
          </ac:spMkLst>
        </pc:spChg>
        <pc:spChg chg="del">
          <ac:chgData name="Camille FABRE" userId="61a62dbaa4ae00dc" providerId="LiveId" clId="{45923AA2-1192-45DE-A95A-F5EDA33EE2D2}" dt="2020-04-26T13:40:27.502" v="3" actId="478"/>
          <ac:spMkLst>
            <pc:docMk/>
            <pc:sldMk cId="146800950" sldId="284"/>
            <ac:spMk id="9" creationId="{4ED5C33A-0C62-481C-8176-DD692BBAEB90}"/>
          </ac:spMkLst>
        </pc:spChg>
        <pc:spChg chg="del">
          <ac:chgData name="Camille FABRE" userId="61a62dbaa4ae00dc" providerId="LiveId" clId="{45923AA2-1192-45DE-A95A-F5EDA33EE2D2}" dt="2020-04-26T13:40:26.124" v="2" actId="478"/>
          <ac:spMkLst>
            <pc:docMk/>
            <pc:sldMk cId="146800950" sldId="284"/>
            <ac:spMk id="11" creationId="{B7B9DA22-5AF8-4177-AFE1-9EBA564320B8}"/>
          </ac:spMkLst>
        </pc:spChg>
        <pc:spChg chg="del">
          <ac:chgData name="Camille FABRE" userId="61a62dbaa4ae00dc" providerId="LiveId" clId="{45923AA2-1192-45DE-A95A-F5EDA33EE2D2}" dt="2020-04-26T13:40:24.581" v="1" actId="478"/>
          <ac:spMkLst>
            <pc:docMk/>
            <pc:sldMk cId="146800950" sldId="284"/>
            <ac:spMk id="12" creationId="{ADD14186-E757-4203-A46B-54A26F363DCB}"/>
          </ac:spMkLst>
        </pc:spChg>
        <pc:graphicFrameChg chg="mod modGraphic">
          <ac:chgData name="Camille FABRE" userId="61a62dbaa4ae00dc" providerId="LiveId" clId="{45923AA2-1192-45DE-A95A-F5EDA33EE2D2}" dt="2020-04-26T14:22:15.965" v="1497" actId="20577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inkChg chg="del">
          <ac:chgData name="Camille FABRE" userId="61a62dbaa4ae00dc" providerId="LiveId" clId="{45923AA2-1192-45DE-A95A-F5EDA33EE2D2}" dt="2020-04-26T13:44:16.392" v="10" actId="478"/>
          <ac:inkMkLst>
            <pc:docMk/>
            <pc:sldMk cId="146800950" sldId="284"/>
            <ac:inkMk id="12" creationId="{FC5FE866-B9B9-D642-88C5-405F4DAA219A}"/>
          </ac:inkMkLst>
        </pc:inkChg>
        <pc:inkChg chg="del">
          <ac:chgData name="Camille FABRE" userId="61a62dbaa4ae00dc" providerId="LiveId" clId="{45923AA2-1192-45DE-A95A-F5EDA33EE2D2}" dt="2020-04-26T13:44:17.160" v="11" actId="478"/>
          <ac:inkMkLst>
            <pc:docMk/>
            <pc:sldMk cId="146800950" sldId="284"/>
            <ac:inkMk id="19" creationId="{EB53167C-5BC7-B94E-82DA-27C89C510596}"/>
          </ac:inkMkLst>
        </pc:inkChg>
        <pc:inkChg chg="del">
          <ac:chgData name="Camille FABRE" userId="61a62dbaa4ae00dc" providerId="LiveId" clId="{45923AA2-1192-45DE-A95A-F5EDA33EE2D2}" dt="2020-04-26T13:44:18.439" v="12" actId="478"/>
          <ac:inkMkLst>
            <pc:docMk/>
            <pc:sldMk cId="146800950" sldId="284"/>
            <ac:inkMk id="25" creationId="{E146192C-B47E-4F46-A755-B2207E163E6B}"/>
          </ac:inkMkLst>
        </pc:inkChg>
      </pc:sldChg>
      <pc:sldChg chg="addSp delSp modSp">
        <pc:chgData name="Camille FABRE" userId="61a62dbaa4ae00dc" providerId="LiveId" clId="{45923AA2-1192-45DE-A95A-F5EDA33EE2D2}" dt="2020-04-26T16:08:50.667" v="3398"/>
        <pc:sldMkLst>
          <pc:docMk/>
          <pc:sldMk cId="1128596775" sldId="286"/>
        </pc:sldMkLst>
        <pc:spChg chg="del">
          <ac:chgData name="Camille FABRE" userId="61a62dbaa4ae00dc" providerId="LiveId" clId="{45923AA2-1192-45DE-A95A-F5EDA33EE2D2}" dt="2020-04-26T14:21:23.611" v="1456" actId="478"/>
          <ac:spMkLst>
            <pc:docMk/>
            <pc:sldMk cId="1128596775" sldId="286"/>
            <ac:spMk id="2" creationId="{6B8C4D63-9DE6-4E92-B91A-D6CA12B239BB}"/>
          </ac:spMkLst>
        </pc:spChg>
        <pc:spChg chg="add del mod">
          <ac:chgData name="Camille FABRE" userId="61a62dbaa4ae00dc" providerId="LiveId" clId="{45923AA2-1192-45DE-A95A-F5EDA33EE2D2}" dt="2020-04-26T14:21:25.695" v="1457" actId="478"/>
          <ac:spMkLst>
            <pc:docMk/>
            <pc:sldMk cId="1128596775" sldId="286"/>
            <ac:spMk id="6" creationId="{C7A60C34-FCCC-4689-912F-359BA726EB21}"/>
          </ac:spMkLst>
        </pc:spChg>
        <pc:spChg chg="mod">
          <ac:chgData name="Camille FABRE" userId="61a62dbaa4ae00dc" providerId="LiveId" clId="{45923AA2-1192-45DE-A95A-F5EDA33EE2D2}" dt="2020-04-26T13:52:17.451" v="427"/>
          <ac:spMkLst>
            <pc:docMk/>
            <pc:sldMk cId="1128596775" sldId="286"/>
            <ac:spMk id="13" creationId="{443FD156-F751-4EA3-8D38-00C2D363A78F}"/>
          </ac:spMkLst>
        </pc:spChg>
        <pc:spChg chg="del">
          <ac:chgData name="Camille FABRE" userId="61a62dbaa4ae00dc" providerId="LiveId" clId="{45923AA2-1192-45DE-A95A-F5EDA33EE2D2}" dt="2020-04-26T13:40:36.206" v="6" actId="478"/>
          <ac:spMkLst>
            <pc:docMk/>
            <pc:sldMk cId="1128596775" sldId="286"/>
            <ac:spMk id="38" creationId="{032DA0AF-0D83-4DE7-92AC-08C112E4D730}"/>
          </ac:spMkLst>
        </pc:spChg>
        <pc:spChg chg="del">
          <ac:chgData name="Camille FABRE" userId="61a62dbaa4ae00dc" providerId="LiveId" clId="{45923AA2-1192-45DE-A95A-F5EDA33EE2D2}" dt="2020-04-26T13:40:34.036" v="5" actId="478"/>
          <ac:spMkLst>
            <pc:docMk/>
            <pc:sldMk cId="1128596775" sldId="286"/>
            <ac:spMk id="40" creationId="{D1AE1F0C-738B-4D77-9E3F-817A4948F403}"/>
          </ac:spMkLst>
        </pc:spChg>
        <pc:spChg chg="del">
          <ac:chgData name="Camille FABRE" userId="61a62dbaa4ae00dc" providerId="LiveId" clId="{45923AA2-1192-45DE-A95A-F5EDA33EE2D2}" dt="2020-04-26T13:40:32.417" v="4" actId="478"/>
          <ac:spMkLst>
            <pc:docMk/>
            <pc:sldMk cId="1128596775" sldId="286"/>
            <ac:spMk id="41" creationId="{3CE38476-C8FA-42ED-B67E-816965DB4793}"/>
          </ac:spMkLst>
        </pc:spChg>
        <pc:spChg chg="add mod">
          <ac:chgData name="Camille FABRE" userId="61a62dbaa4ae00dc" providerId="LiveId" clId="{45923AA2-1192-45DE-A95A-F5EDA33EE2D2}" dt="2020-04-26T15:18:31.087" v="3109" actId="20577"/>
          <ac:spMkLst>
            <pc:docMk/>
            <pc:sldMk cId="1128596775" sldId="286"/>
            <ac:spMk id="46" creationId="{9CF88670-9284-46AF-9BCC-658A63ABA013}"/>
          </ac:spMkLst>
        </pc:spChg>
        <pc:spChg chg="add">
          <ac:chgData name="Camille FABRE" userId="61a62dbaa4ae00dc" providerId="LiveId" clId="{45923AA2-1192-45DE-A95A-F5EDA33EE2D2}" dt="2020-04-26T16:05:16.457" v="3352"/>
          <ac:spMkLst>
            <pc:docMk/>
            <pc:sldMk cId="1128596775" sldId="286"/>
            <ac:spMk id="47" creationId="{AD67862D-D8C6-4C95-B3FB-E5CE716210A2}"/>
          </ac:spMkLst>
        </pc:spChg>
        <pc:spChg chg="add">
          <ac:chgData name="Camille FABRE" userId="61a62dbaa4ae00dc" providerId="LiveId" clId="{45923AA2-1192-45DE-A95A-F5EDA33EE2D2}" dt="2020-04-26T16:08:50.667" v="3398"/>
          <ac:spMkLst>
            <pc:docMk/>
            <pc:sldMk cId="1128596775" sldId="286"/>
            <ac:spMk id="48" creationId="{5BB06C55-CF8F-48D9-B67D-8A5DA235B3C1}"/>
          </ac:spMkLst>
        </pc:spChg>
      </pc:sldChg>
      <pc:sldChg chg="addSp delSp modSp">
        <pc:chgData name="Camille FABRE" userId="61a62dbaa4ae00dc" providerId="LiveId" clId="{45923AA2-1192-45DE-A95A-F5EDA33EE2D2}" dt="2020-04-26T16:08:51.590" v="3399"/>
        <pc:sldMkLst>
          <pc:docMk/>
          <pc:sldMk cId="34332338" sldId="287"/>
        </pc:sldMkLst>
        <pc:spChg chg="del mod">
          <ac:chgData name="Camille FABRE" userId="61a62dbaa4ae00dc" providerId="LiveId" clId="{45923AA2-1192-45DE-A95A-F5EDA33EE2D2}" dt="2020-04-26T14:21:38.012" v="1460" actId="478"/>
          <ac:spMkLst>
            <pc:docMk/>
            <pc:sldMk cId="34332338" sldId="287"/>
            <ac:spMk id="2" creationId="{6B8C4D63-9DE6-4E92-B91A-D6CA12B239BB}"/>
          </ac:spMkLst>
        </pc:spChg>
        <pc:spChg chg="mod">
          <ac:chgData name="Camille FABRE" userId="61a62dbaa4ae00dc" providerId="LiveId" clId="{45923AA2-1192-45DE-A95A-F5EDA33EE2D2}" dt="2020-04-26T16:00:09.714" v="3344" actId="207"/>
          <ac:spMkLst>
            <pc:docMk/>
            <pc:sldMk cId="34332338" sldId="287"/>
            <ac:spMk id="4" creationId="{54A3EEE1-8BC7-4CDD-B770-A02E1FD52796}"/>
          </ac:spMkLst>
        </pc:spChg>
        <pc:spChg chg="add del mod">
          <ac:chgData name="Camille FABRE" userId="61a62dbaa4ae00dc" providerId="LiveId" clId="{45923AA2-1192-45DE-A95A-F5EDA33EE2D2}" dt="2020-04-26T14:21:39.704" v="1461" actId="478"/>
          <ac:spMkLst>
            <pc:docMk/>
            <pc:sldMk cId="34332338" sldId="287"/>
            <ac:spMk id="6" creationId="{D99412E5-7E51-4EB1-8737-33D9E5ECC93B}"/>
          </ac:spMkLst>
        </pc:spChg>
        <pc:spChg chg="add mod">
          <ac:chgData name="Camille FABRE" userId="61a62dbaa4ae00dc" providerId="LiveId" clId="{45923AA2-1192-45DE-A95A-F5EDA33EE2D2}" dt="2020-04-26T15:18:35.453" v="3112" actId="20577"/>
          <ac:spMkLst>
            <pc:docMk/>
            <pc:sldMk cId="34332338" sldId="287"/>
            <ac:spMk id="7" creationId="{36B55DA0-4CF9-4FF4-9B60-DA45518ACFA6}"/>
          </ac:spMkLst>
        </pc:spChg>
        <pc:spChg chg="del">
          <ac:chgData name="Camille FABRE" userId="61a62dbaa4ae00dc" providerId="LiveId" clId="{45923AA2-1192-45DE-A95A-F5EDA33EE2D2}" dt="2020-04-26T13:40:42.200" v="9" actId="478"/>
          <ac:spMkLst>
            <pc:docMk/>
            <pc:sldMk cId="34332338" sldId="287"/>
            <ac:spMk id="7" creationId="{594B94B4-61E1-49F3-A1F3-054625B88420}"/>
          </ac:spMkLst>
        </pc:spChg>
        <pc:spChg chg="add">
          <ac:chgData name="Camille FABRE" userId="61a62dbaa4ae00dc" providerId="LiveId" clId="{45923AA2-1192-45DE-A95A-F5EDA33EE2D2}" dt="2020-04-26T16:05:18.279" v="3353"/>
          <ac:spMkLst>
            <pc:docMk/>
            <pc:sldMk cId="34332338" sldId="287"/>
            <ac:spMk id="8" creationId="{189690D5-E1BA-44A4-8020-AC38E1758675}"/>
          </ac:spMkLst>
        </pc:spChg>
        <pc:spChg chg="del">
          <ac:chgData name="Camille FABRE" userId="61a62dbaa4ae00dc" providerId="LiveId" clId="{45923AA2-1192-45DE-A95A-F5EDA33EE2D2}" dt="2020-04-26T13:40:40.656" v="8" actId="478"/>
          <ac:spMkLst>
            <pc:docMk/>
            <pc:sldMk cId="34332338" sldId="287"/>
            <ac:spMk id="9" creationId="{883619B5-760E-440E-94D0-F919BA45F044}"/>
          </ac:spMkLst>
        </pc:spChg>
        <pc:spChg chg="add">
          <ac:chgData name="Camille FABRE" userId="61a62dbaa4ae00dc" providerId="LiveId" clId="{45923AA2-1192-45DE-A95A-F5EDA33EE2D2}" dt="2020-04-26T16:08:51.590" v="3399"/>
          <ac:spMkLst>
            <pc:docMk/>
            <pc:sldMk cId="34332338" sldId="287"/>
            <ac:spMk id="9" creationId="{E7195A0C-880D-4185-8AA9-74BB16DB9354}"/>
          </ac:spMkLst>
        </pc:spChg>
        <pc:spChg chg="del">
          <ac:chgData name="Camille FABRE" userId="61a62dbaa4ae00dc" providerId="LiveId" clId="{45923AA2-1192-45DE-A95A-F5EDA33EE2D2}" dt="2020-04-26T13:40:39.173" v="7" actId="478"/>
          <ac:spMkLst>
            <pc:docMk/>
            <pc:sldMk cId="34332338" sldId="287"/>
            <ac:spMk id="10" creationId="{C9032B81-DA7A-47FF-83D5-712C9797A2AD}"/>
          </ac:spMkLst>
        </pc:spChg>
      </pc:sldChg>
      <pc:sldChg chg="modSp">
        <pc:chgData name="Camille FABRE" userId="61a62dbaa4ae00dc" providerId="LiveId" clId="{45923AA2-1192-45DE-A95A-F5EDA33EE2D2}" dt="2020-04-26T15:59:39.077" v="3343" actId="20577"/>
        <pc:sldMkLst>
          <pc:docMk/>
          <pc:sldMk cId="3505554224" sldId="289"/>
        </pc:sldMkLst>
        <pc:spChg chg="mod">
          <ac:chgData name="Camille FABRE" userId="61a62dbaa4ae00dc" providerId="LiveId" clId="{45923AA2-1192-45DE-A95A-F5EDA33EE2D2}" dt="2020-04-26T15:59:39.077" v="3343" actId="20577"/>
          <ac:spMkLst>
            <pc:docMk/>
            <pc:sldMk cId="3505554224" sldId="289"/>
            <ac:spMk id="2" creationId="{010BAC5D-6F11-4754-A4B6-59851EC066A6}"/>
          </ac:spMkLst>
        </pc:spChg>
      </pc:sldChg>
      <pc:sldChg chg="modSp">
        <pc:chgData name="Camille FABRE" userId="61a62dbaa4ae00dc" providerId="LiveId" clId="{45923AA2-1192-45DE-A95A-F5EDA33EE2D2}" dt="2020-04-26T16:09:28.956" v="3413" actId="20577"/>
        <pc:sldMkLst>
          <pc:docMk/>
          <pc:sldMk cId="3532676748" sldId="290"/>
        </pc:sldMkLst>
        <pc:spChg chg="mod">
          <ac:chgData name="Camille FABRE" userId="61a62dbaa4ae00dc" providerId="LiveId" clId="{45923AA2-1192-45DE-A95A-F5EDA33EE2D2}" dt="2020-04-26T16:09:28.956" v="3413" actId="20577"/>
          <ac:spMkLst>
            <pc:docMk/>
            <pc:sldMk cId="3532676748" sldId="290"/>
            <ac:spMk id="4" creationId="{6E8AE42A-F5A2-4E1D-BB7C-E2F698FB3285}"/>
          </ac:spMkLst>
        </pc:spChg>
      </pc:sldChg>
      <pc:sldChg chg="modSp">
        <pc:chgData name="Camille FABRE" userId="61a62dbaa4ae00dc" providerId="LiveId" clId="{45923AA2-1192-45DE-A95A-F5EDA33EE2D2}" dt="2020-04-26T14:55:46.995" v="1661" actId="20577"/>
        <pc:sldMkLst>
          <pc:docMk/>
          <pc:sldMk cId="2280615845" sldId="291"/>
        </pc:sldMkLst>
        <pc:spChg chg="mod">
          <ac:chgData name="Camille FABRE" userId="61a62dbaa4ae00dc" providerId="LiveId" clId="{45923AA2-1192-45DE-A95A-F5EDA33EE2D2}" dt="2020-04-26T14:55:46.995" v="1661" actId="20577"/>
          <ac:spMkLst>
            <pc:docMk/>
            <pc:sldMk cId="2280615845" sldId="291"/>
            <ac:spMk id="3" creationId="{00000000-0000-0000-0000-000000000000}"/>
          </ac:spMkLst>
        </pc:spChg>
      </pc:sldChg>
      <pc:sldChg chg="addSp delSp modSp new">
        <pc:chgData name="Camille FABRE" userId="61a62dbaa4ae00dc" providerId="LiveId" clId="{45923AA2-1192-45DE-A95A-F5EDA33EE2D2}" dt="2020-04-26T16:08:52.916" v="3400"/>
        <pc:sldMkLst>
          <pc:docMk/>
          <pc:sldMk cId="480526517" sldId="292"/>
        </pc:sldMkLst>
        <pc:spChg chg="mod">
          <ac:chgData name="Camille FABRE" userId="61a62dbaa4ae00dc" providerId="LiveId" clId="{45923AA2-1192-45DE-A95A-F5EDA33EE2D2}" dt="2020-04-26T16:05:33.167" v="3356" actId="1076"/>
          <ac:spMkLst>
            <pc:docMk/>
            <pc:sldMk cId="480526517" sldId="292"/>
            <ac:spMk id="2" creationId="{81A043F8-EB89-4C0B-9EE5-9655AE5B3F3A}"/>
          </ac:spMkLst>
        </pc:spChg>
        <pc:spChg chg="del">
          <ac:chgData name="Camille FABRE" userId="61a62dbaa4ae00dc" providerId="LiveId" clId="{45923AA2-1192-45DE-A95A-F5EDA33EE2D2}" dt="2020-04-26T14:29:06.798" v="1531" actId="478"/>
          <ac:spMkLst>
            <pc:docMk/>
            <pc:sldMk cId="480526517" sldId="292"/>
            <ac:spMk id="3" creationId="{1857B918-93BD-478A-AA1C-898C543D23B0}"/>
          </ac:spMkLst>
        </pc:spChg>
        <pc:spChg chg="add">
          <ac:chgData name="Camille FABRE" userId="61a62dbaa4ae00dc" providerId="LiveId" clId="{45923AA2-1192-45DE-A95A-F5EDA33EE2D2}" dt="2020-04-26T16:05:19.712" v="3354"/>
          <ac:spMkLst>
            <pc:docMk/>
            <pc:sldMk cId="480526517" sldId="292"/>
            <ac:spMk id="7" creationId="{7C750CC1-DA48-4112-856E-8DA6F92D265D}"/>
          </ac:spMkLst>
        </pc:spChg>
        <pc:spChg chg="add">
          <ac:chgData name="Camille FABRE" userId="61a62dbaa4ae00dc" providerId="LiveId" clId="{45923AA2-1192-45DE-A95A-F5EDA33EE2D2}" dt="2020-04-26T16:08:52.916" v="3400"/>
          <ac:spMkLst>
            <pc:docMk/>
            <pc:sldMk cId="480526517" sldId="292"/>
            <ac:spMk id="8" creationId="{A49DACA1-2B7E-414C-B536-384361C387F7}"/>
          </ac:spMkLst>
        </pc:spChg>
        <pc:picChg chg="add mod">
          <ac:chgData name="Camille FABRE" userId="61a62dbaa4ae00dc" providerId="LiveId" clId="{45923AA2-1192-45DE-A95A-F5EDA33EE2D2}" dt="2020-04-26T16:05:37.335" v="3357" actId="1076"/>
          <ac:picMkLst>
            <pc:docMk/>
            <pc:sldMk cId="480526517" sldId="292"/>
            <ac:picMk id="5" creationId="{4CD1883F-B081-4C41-A88C-11944E434C5A}"/>
          </ac:picMkLst>
        </pc:picChg>
        <pc:picChg chg="add mod">
          <ac:chgData name="Camille FABRE" userId="61a62dbaa4ae00dc" providerId="LiveId" clId="{45923AA2-1192-45DE-A95A-F5EDA33EE2D2}" dt="2020-04-26T16:05:40.968" v="3358" actId="1076"/>
          <ac:picMkLst>
            <pc:docMk/>
            <pc:sldMk cId="480526517" sldId="292"/>
            <ac:picMk id="6" creationId="{08D1F1C9-6C7D-48F5-876E-1F2AA7E03AA7}"/>
          </ac:picMkLst>
        </pc:picChg>
      </pc:sldChg>
      <pc:sldChg chg="addSp delSp modSp add">
        <pc:chgData name="Camille FABRE" userId="61a62dbaa4ae00dc" providerId="LiveId" clId="{45923AA2-1192-45DE-A95A-F5EDA33EE2D2}" dt="2020-04-26T16:08:54.058" v="3401"/>
        <pc:sldMkLst>
          <pc:docMk/>
          <pc:sldMk cId="1823025964" sldId="293"/>
        </pc:sldMkLst>
        <pc:spChg chg="mod">
          <ac:chgData name="Camille FABRE" userId="61a62dbaa4ae00dc" providerId="LiveId" clId="{45923AA2-1192-45DE-A95A-F5EDA33EE2D2}" dt="2020-04-26T15:18:46.684" v="3120" actId="20577"/>
          <ac:spMkLst>
            <pc:docMk/>
            <pc:sldMk cId="1823025964" sldId="293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6:20.363" v="3365" actId="1076"/>
          <ac:spMkLst>
            <pc:docMk/>
            <pc:sldMk cId="1823025964" sldId="293"/>
            <ac:spMk id="7" creationId="{7839330B-CD10-4301-A044-CBC45219AE4F}"/>
          </ac:spMkLst>
        </pc:spChg>
        <pc:spChg chg="add mod">
          <ac:chgData name="Camille FABRE" userId="61a62dbaa4ae00dc" providerId="LiveId" clId="{45923AA2-1192-45DE-A95A-F5EDA33EE2D2}" dt="2020-04-26T16:06:38.149" v="3369" actId="1076"/>
          <ac:spMkLst>
            <pc:docMk/>
            <pc:sldMk cId="1823025964" sldId="293"/>
            <ac:spMk id="8" creationId="{778C82DC-8F10-4D05-B8D8-CBE6F4517B3C}"/>
          </ac:spMkLst>
        </pc:spChg>
        <pc:spChg chg="add">
          <ac:chgData name="Camille FABRE" userId="61a62dbaa4ae00dc" providerId="LiveId" clId="{45923AA2-1192-45DE-A95A-F5EDA33EE2D2}" dt="2020-04-26T16:08:54.058" v="3401"/>
          <ac:spMkLst>
            <pc:docMk/>
            <pc:sldMk cId="1823025964" sldId="293"/>
            <ac:spMk id="9" creationId="{B94198B3-ABA0-442E-9862-EAFF288D076F}"/>
          </ac:spMkLst>
        </pc:spChg>
        <pc:picChg chg="add mod">
          <ac:chgData name="Camille FABRE" userId="61a62dbaa4ae00dc" providerId="LiveId" clId="{45923AA2-1192-45DE-A95A-F5EDA33EE2D2}" dt="2020-04-26T14:31:19.073" v="1541" actId="1076"/>
          <ac:picMkLst>
            <pc:docMk/>
            <pc:sldMk cId="1823025964" sldId="293"/>
            <ac:picMk id="3" creationId="{2310389A-3167-4E33-99C4-F341143A57C8}"/>
          </ac:picMkLst>
        </pc:picChg>
        <pc:picChg chg="del">
          <ac:chgData name="Camille FABRE" userId="61a62dbaa4ae00dc" providerId="LiveId" clId="{45923AA2-1192-45DE-A95A-F5EDA33EE2D2}" dt="2020-04-26T14:30:47.248" v="1538" actId="478"/>
          <ac:picMkLst>
            <pc:docMk/>
            <pc:sldMk cId="1823025964" sldId="293"/>
            <ac:picMk id="5" creationId="{4CD1883F-B081-4C41-A88C-11944E434C5A}"/>
          </ac:picMkLst>
        </pc:picChg>
        <pc:picChg chg="add mod">
          <ac:chgData name="Camille FABRE" userId="61a62dbaa4ae00dc" providerId="LiveId" clId="{45923AA2-1192-45DE-A95A-F5EDA33EE2D2}" dt="2020-04-26T16:06:23.062" v="3366" actId="1076"/>
          <ac:picMkLst>
            <pc:docMk/>
            <pc:sldMk cId="1823025964" sldId="293"/>
            <ac:picMk id="6" creationId="{585B02EA-139B-49AD-BAEB-7B6675BE4CED}"/>
          </ac:picMkLst>
        </pc:picChg>
      </pc:sldChg>
      <pc:sldChg chg="addSp delSp modSp add">
        <pc:chgData name="Camille FABRE" userId="61a62dbaa4ae00dc" providerId="LiveId" clId="{45923AA2-1192-45DE-A95A-F5EDA33EE2D2}" dt="2020-04-26T16:08:55.258" v="3402"/>
        <pc:sldMkLst>
          <pc:docMk/>
          <pc:sldMk cId="1909511566" sldId="294"/>
        </pc:sldMkLst>
        <pc:spChg chg="mod">
          <ac:chgData name="Camille FABRE" userId="61a62dbaa4ae00dc" providerId="LiveId" clId="{45923AA2-1192-45DE-A95A-F5EDA33EE2D2}" dt="2020-04-26T15:18:51.187" v="3124" actId="20577"/>
          <ac:spMkLst>
            <pc:docMk/>
            <pc:sldMk cId="1909511566" sldId="294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6:55.294" v="3373" actId="1076"/>
          <ac:spMkLst>
            <pc:docMk/>
            <pc:sldMk cId="1909511566" sldId="294"/>
            <ac:spMk id="7" creationId="{4EA4747C-D2CF-4942-911A-B1D9EF7808C0}"/>
          </ac:spMkLst>
        </pc:spChg>
        <pc:spChg chg="add del">
          <ac:chgData name="Camille FABRE" userId="61a62dbaa4ae00dc" providerId="LiveId" clId="{45923AA2-1192-45DE-A95A-F5EDA33EE2D2}" dt="2020-04-26T16:06:43.377" v="3370" actId="478"/>
          <ac:spMkLst>
            <pc:docMk/>
            <pc:sldMk cId="1909511566" sldId="294"/>
            <ac:spMk id="8" creationId="{30C9F25C-EA09-43A3-81AC-447FDDAFDEAA}"/>
          </ac:spMkLst>
        </pc:spChg>
        <pc:spChg chg="add">
          <ac:chgData name="Camille FABRE" userId="61a62dbaa4ae00dc" providerId="LiveId" clId="{45923AA2-1192-45DE-A95A-F5EDA33EE2D2}" dt="2020-04-26T16:06:57.687" v="3374"/>
          <ac:spMkLst>
            <pc:docMk/>
            <pc:sldMk cId="1909511566" sldId="294"/>
            <ac:spMk id="9" creationId="{E4CD5373-5C71-4571-8115-AD398E2B2EC6}"/>
          </ac:spMkLst>
        </pc:spChg>
        <pc:spChg chg="add">
          <ac:chgData name="Camille FABRE" userId="61a62dbaa4ae00dc" providerId="LiveId" clId="{45923AA2-1192-45DE-A95A-F5EDA33EE2D2}" dt="2020-04-26T16:08:55.258" v="3402"/>
          <ac:spMkLst>
            <pc:docMk/>
            <pc:sldMk cId="1909511566" sldId="294"/>
            <ac:spMk id="10" creationId="{9E21199B-DCE4-4E5C-993A-8EEEF7891F98}"/>
          </ac:spMkLst>
        </pc:spChg>
        <pc:picChg chg="del">
          <ac:chgData name="Camille FABRE" userId="61a62dbaa4ae00dc" providerId="LiveId" clId="{45923AA2-1192-45DE-A95A-F5EDA33EE2D2}" dt="2020-04-26T14:32:44.175" v="1548" actId="478"/>
          <ac:picMkLst>
            <pc:docMk/>
            <pc:sldMk cId="1909511566" sldId="294"/>
            <ac:picMk id="3" creationId="{2310389A-3167-4E33-99C4-F341143A57C8}"/>
          </ac:picMkLst>
        </pc:picChg>
        <pc:picChg chg="add">
          <ac:chgData name="Camille FABRE" userId="61a62dbaa4ae00dc" providerId="LiveId" clId="{45923AA2-1192-45DE-A95A-F5EDA33EE2D2}" dt="2020-04-26T14:33:57.683" v="1549"/>
          <ac:picMkLst>
            <pc:docMk/>
            <pc:sldMk cId="1909511566" sldId="294"/>
            <ac:picMk id="5" creationId="{352241FF-054B-4AAB-B1A6-ED39B186301A}"/>
          </ac:picMkLst>
        </pc:picChg>
        <pc:picChg chg="add mod">
          <ac:chgData name="Camille FABRE" userId="61a62dbaa4ae00dc" providerId="LiveId" clId="{45923AA2-1192-45DE-A95A-F5EDA33EE2D2}" dt="2020-04-26T16:06:49.864" v="3372" actId="1076"/>
          <ac:picMkLst>
            <pc:docMk/>
            <pc:sldMk cId="1909511566" sldId="294"/>
            <ac:picMk id="6" creationId="{CE631B95-FF1C-42D2-890D-35B328A947D1}"/>
          </ac:picMkLst>
        </pc:picChg>
      </pc:sldChg>
      <pc:sldChg chg="addSp delSp modSp add">
        <pc:chgData name="Camille FABRE" userId="61a62dbaa4ae00dc" providerId="LiveId" clId="{45923AA2-1192-45DE-A95A-F5EDA33EE2D2}" dt="2020-04-26T16:08:56.641" v="3403"/>
        <pc:sldMkLst>
          <pc:docMk/>
          <pc:sldMk cId="67801762" sldId="295"/>
        </pc:sldMkLst>
        <pc:spChg chg="mod">
          <ac:chgData name="Camille FABRE" userId="61a62dbaa4ae00dc" providerId="LiveId" clId="{45923AA2-1192-45DE-A95A-F5EDA33EE2D2}" dt="2020-04-26T15:18:55.138" v="3128" actId="20577"/>
          <ac:spMkLst>
            <pc:docMk/>
            <pc:sldMk cId="67801762" sldId="295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06.294" v="3376" actId="1076"/>
          <ac:spMkLst>
            <pc:docMk/>
            <pc:sldMk cId="67801762" sldId="295"/>
            <ac:spMk id="10" creationId="{7BDD7254-3DDB-4430-ACDE-D4377D5843CC}"/>
          </ac:spMkLst>
        </pc:spChg>
        <pc:spChg chg="add del">
          <ac:chgData name="Camille FABRE" userId="61a62dbaa4ae00dc" providerId="LiveId" clId="{45923AA2-1192-45DE-A95A-F5EDA33EE2D2}" dt="2020-04-26T16:07:07.797" v="3377" actId="478"/>
          <ac:spMkLst>
            <pc:docMk/>
            <pc:sldMk cId="67801762" sldId="295"/>
            <ac:spMk id="11" creationId="{239E8629-8D55-4F62-9954-6CDEA2C283B3}"/>
          </ac:spMkLst>
        </pc:spChg>
        <pc:spChg chg="add">
          <ac:chgData name="Camille FABRE" userId="61a62dbaa4ae00dc" providerId="LiveId" clId="{45923AA2-1192-45DE-A95A-F5EDA33EE2D2}" dt="2020-04-26T16:07:08.682" v="3378"/>
          <ac:spMkLst>
            <pc:docMk/>
            <pc:sldMk cId="67801762" sldId="295"/>
            <ac:spMk id="12" creationId="{BAFE0213-6632-4CF0-82F9-70BDC55B0F0E}"/>
          </ac:spMkLst>
        </pc:spChg>
        <pc:spChg chg="add">
          <ac:chgData name="Camille FABRE" userId="61a62dbaa4ae00dc" providerId="LiveId" clId="{45923AA2-1192-45DE-A95A-F5EDA33EE2D2}" dt="2020-04-26T16:08:56.641" v="3403"/>
          <ac:spMkLst>
            <pc:docMk/>
            <pc:sldMk cId="67801762" sldId="295"/>
            <ac:spMk id="13" creationId="{F74AE27D-8CAA-4E57-BC1D-407E3A8E9BC3}"/>
          </ac:spMkLst>
        </pc:spChg>
        <pc:picChg chg="add mod">
          <ac:chgData name="Camille FABRE" userId="61a62dbaa4ae00dc" providerId="LiveId" clId="{45923AA2-1192-45DE-A95A-F5EDA33EE2D2}" dt="2020-04-26T14:36:35.734" v="1569" actId="14100"/>
          <ac:picMkLst>
            <pc:docMk/>
            <pc:sldMk cId="67801762" sldId="295"/>
            <ac:picMk id="3" creationId="{6374B99A-C953-48C4-8D3D-CE57AE144B65}"/>
          </ac:picMkLst>
        </pc:picChg>
        <pc:picChg chg="del">
          <ac:chgData name="Camille FABRE" userId="61a62dbaa4ae00dc" providerId="LiveId" clId="{45923AA2-1192-45DE-A95A-F5EDA33EE2D2}" dt="2020-04-26T14:34:41.271" v="1553" actId="478"/>
          <ac:picMkLst>
            <pc:docMk/>
            <pc:sldMk cId="67801762" sldId="295"/>
            <ac:picMk id="5" creationId="{352241FF-054B-4AAB-B1A6-ED39B186301A}"/>
          </ac:picMkLst>
        </pc:picChg>
        <pc:picChg chg="del">
          <ac:chgData name="Camille FABRE" userId="61a62dbaa4ae00dc" providerId="LiveId" clId="{45923AA2-1192-45DE-A95A-F5EDA33EE2D2}" dt="2020-04-26T14:35:14.140" v="1555" actId="478"/>
          <ac:picMkLst>
            <pc:docMk/>
            <pc:sldMk cId="67801762" sldId="295"/>
            <ac:picMk id="6" creationId="{CE631B95-FF1C-42D2-890D-35B328A947D1}"/>
          </ac:picMkLst>
        </pc:picChg>
        <pc:picChg chg="add mod">
          <ac:chgData name="Camille FABRE" userId="61a62dbaa4ae00dc" providerId="LiveId" clId="{45923AA2-1192-45DE-A95A-F5EDA33EE2D2}" dt="2020-04-26T14:36:44.942" v="1572" actId="1076"/>
          <ac:picMkLst>
            <pc:docMk/>
            <pc:sldMk cId="67801762" sldId="295"/>
            <ac:picMk id="7" creationId="{148486CA-2BEC-4E5A-B189-E6FDE42315B7}"/>
          </ac:picMkLst>
        </pc:picChg>
        <pc:picChg chg="add mod">
          <ac:chgData name="Camille FABRE" userId="61a62dbaa4ae00dc" providerId="LiveId" clId="{45923AA2-1192-45DE-A95A-F5EDA33EE2D2}" dt="2020-04-26T14:36:47.715" v="1573" actId="1076"/>
          <ac:picMkLst>
            <pc:docMk/>
            <pc:sldMk cId="67801762" sldId="295"/>
            <ac:picMk id="8" creationId="{910F17CA-CBCF-45DE-844E-2983F378E4B7}"/>
          </ac:picMkLst>
        </pc:picChg>
        <pc:picChg chg="add mod">
          <ac:chgData name="Camille FABRE" userId="61a62dbaa4ae00dc" providerId="LiveId" clId="{45923AA2-1192-45DE-A95A-F5EDA33EE2D2}" dt="2020-04-26T16:07:01.907" v="3375" actId="1076"/>
          <ac:picMkLst>
            <pc:docMk/>
            <pc:sldMk cId="67801762" sldId="295"/>
            <ac:picMk id="9" creationId="{BB739478-0593-474A-A199-9F6DD083AEC6}"/>
          </ac:picMkLst>
        </pc:picChg>
      </pc:sldChg>
      <pc:sldChg chg="addSp delSp modSp add">
        <pc:chgData name="Camille FABRE" userId="61a62dbaa4ae00dc" providerId="LiveId" clId="{45923AA2-1192-45DE-A95A-F5EDA33EE2D2}" dt="2020-04-26T16:08:57.977" v="3404"/>
        <pc:sldMkLst>
          <pc:docMk/>
          <pc:sldMk cId="698317644" sldId="296"/>
        </pc:sldMkLst>
        <pc:spChg chg="mod">
          <ac:chgData name="Camille FABRE" userId="61a62dbaa4ae00dc" providerId="LiveId" clId="{45923AA2-1192-45DE-A95A-F5EDA33EE2D2}" dt="2020-04-26T15:19:01.427" v="3132" actId="20577"/>
          <ac:spMkLst>
            <pc:docMk/>
            <pc:sldMk cId="698317644" sldId="296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21.878" v="3381" actId="1076"/>
          <ac:spMkLst>
            <pc:docMk/>
            <pc:sldMk cId="698317644" sldId="296"/>
            <ac:spMk id="10" creationId="{725D8028-0E39-4E7E-BD2E-3AC57997F858}"/>
          </ac:spMkLst>
        </pc:spChg>
        <pc:spChg chg="add">
          <ac:chgData name="Camille FABRE" userId="61a62dbaa4ae00dc" providerId="LiveId" clId="{45923AA2-1192-45DE-A95A-F5EDA33EE2D2}" dt="2020-04-26T16:07:22.982" v="3382"/>
          <ac:spMkLst>
            <pc:docMk/>
            <pc:sldMk cId="698317644" sldId="296"/>
            <ac:spMk id="11" creationId="{1D2E634A-5358-4254-B98B-E526C55CFCF9}"/>
          </ac:spMkLst>
        </pc:spChg>
        <pc:spChg chg="add">
          <ac:chgData name="Camille FABRE" userId="61a62dbaa4ae00dc" providerId="LiveId" clId="{45923AA2-1192-45DE-A95A-F5EDA33EE2D2}" dt="2020-04-26T16:08:57.977" v="3404"/>
          <ac:spMkLst>
            <pc:docMk/>
            <pc:sldMk cId="698317644" sldId="296"/>
            <ac:spMk id="12" creationId="{8F42F36F-4E04-45AE-9AD4-88DDB1BBBEBF}"/>
          </ac:spMkLst>
        </pc:spChg>
        <pc:picChg chg="del">
          <ac:chgData name="Camille FABRE" userId="61a62dbaa4ae00dc" providerId="LiveId" clId="{45923AA2-1192-45DE-A95A-F5EDA33EE2D2}" dt="2020-04-26T14:36:56.056" v="1575" actId="478"/>
          <ac:picMkLst>
            <pc:docMk/>
            <pc:sldMk cId="698317644" sldId="296"/>
            <ac:picMk id="3" creationId="{6374B99A-C953-48C4-8D3D-CE57AE144B65}"/>
          </ac:picMkLst>
        </pc:picChg>
        <pc:picChg chg="add mod">
          <ac:chgData name="Camille FABRE" userId="61a62dbaa4ae00dc" providerId="LiveId" clId="{45923AA2-1192-45DE-A95A-F5EDA33EE2D2}" dt="2020-04-26T14:38:02.624" v="1587" actId="1076"/>
          <ac:picMkLst>
            <pc:docMk/>
            <pc:sldMk cId="698317644" sldId="296"/>
            <ac:picMk id="5" creationId="{DE758C39-CB00-41C6-B995-EBEAF72EB832}"/>
          </ac:picMkLst>
        </pc:picChg>
        <pc:picChg chg="add mod">
          <ac:chgData name="Camille FABRE" userId="61a62dbaa4ae00dc" providerId="LiveId" clId="{45923AA2-1192-45DE-A95A-F5EDA33EE2D2}" dt="2020-04-26T14:37:58.339" v="1586" actId="1076"/>
          <ac:picMkLst>
            <pc:docMk/>
            <pc:sldMk cId="698317644" sldId="296"/>
            <ac:picMk id="6" creationId="{27FA57F4-494E-4E64-8661-41E0C93AE3A2}"/>
          </ac:picMkLst>
        </pc:picChg>
        <pc:picChg chg="del">
          <ac:chgData name="Camille FABRE" userId="61a62dbaa4ae00dc" providerId="LiveId" clId="{45923AA2-1192-45DE-A95A-F5EDA33EE2D2}" dt="2020-04-26T14:36:56.766" v="1576" actId="478"/>
          <ac:picMkLst>
            <pc:docMk/>
            <pc:sldMk cId="698317644" sldId="296"/>
            <ac:picMk id="7" creationId="{148486CA-2BEC-4E5A-B189-E6FDE42315B7}"/>
          </ac:picMkLst>
        </pc:picChg>
        <pc:picChg chg="del">
          <ac:chgData name="Camille FABRE" userId="61a62dbaa4ae00dc" providerId="LiveId" clId="{45923AA2-1192-45DE-A95A-F5EDA33EE2D2}" dt="2020-04-26T14:36:57.424" v="1577" actId="478"/>
          <ac:picMkLst>
            <pc:docMk/>
            <pc:sldMk cId="698317644" sldId="296"/>
            <ac:picMk id="8" creationId="{910F17CA-CBCF-45DE-844E-2983F378E4B7}"/>
          </ac:picMkLst>
        </pc:picChg>
        <pc:picChg chg="add mod">
          <ac:chgData name="Camille FABRE" userId="61a62dbaa4ae00dc" providerId="LiveId" clId="{45923AA2-1192-45DE-A95A-F5EDA33EE2D2}" dt="2020-04-26T16:07:17.708" v="3380" actId="1076"/>
          <ac:picMkLst>
            <pc:docMk/>
            <pc:sldMk cId="698317644" sldId="296"/>
            <ac:picMk id="9" creationId="{B4E867F7-3880-4CBC-8827-04809512436C}"/>
          </ac:picMkLst>
        </pc:picChg>
      </pc:sldChg>
      <pc:sldChg chg="addSp delSp modSp add">
        <pc:chgData name="Camille FABRE" userId="61a62dbaa4ae00dc" providerId="LiveId" clId="{45923AA2-1192-45DE-A95A-F5EDA33EE2D2}" dt="2020-04-26T16:08:59.640" v="3405"/>
        <pc:sldMkLst>
          <pc:docMk/>
          <pc:sldMk cId="1806639864" sldId="297"/>
        </pc:sldMkLst>
        <pc:spChg chg="mod">
          <ac:chgData name="Camille FABRE" userId="61a62dbaa4ae00dc" providerId="LiveId" clId="{45923AA2-1192-45DE-A95A-F5EDA33EE2D2}" dt="2020-04-26T15:19:04.835" v="3136" actId="20577"/>
          <ac:spMkLst>
            <pc:docMk/>
            <pc:sldMk cId="1806639864" sldId="297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48.038" v="3385" actId="1076"/>
          <ac:spMkLst>
            <pc:docMk/>
            <pc:sldMk cId="1806639864" sldId="297"/>
            <ac:spMk id="8" creationId="{EF75E4D9-E8AA-427A-8BDC-1B739EEDF363}"/>
          </ac:spMkLst>
        </pc:spChg>
        <pc:spChg chg="add">
          <ac:chgData name="Camille FABRE" userId="61a62dbaa4ae00dc" providerId="LiveId" clId="{45923AA2-1192-45DE-A95A-F5EDA33EE2D2}" dt="2020-04-26T16:08:59.640" v="3405"/>
          <ac:spMkLst>
            <pc:docMk/>
            <pc:sldMk cId="1806639864" sldId="297"/>
            <ac:spMk id="9" creationId="{10D22E78-4279-48FB-A2E5-15FFA86FF7F7}"/>
          </ac:spMkLst>
        </pc:spChg>
        <pc:picChg chg="add mod">
          <ac:chgData name="Camille FABRE" userId="61a62dbaa4ae00dc" providerId="LiveId" clId="{45923AA2-1192-45DE-A95A-F5EDA33EE2D2}" dt="2020-04-26T14:46:00.241" v="1608" actId="1076"/>
          <ac:picMkLst>
            <pc:docMk/>
            <pc:sldMk cId="1806639864" sldId="297"/>
            <ac:picMk id="3" creationId="{4FC4493B-A7E5-408E-AFAB-E280EB9FE44A}"/>
          </ac:picMkLst>
        </pc:picChg>
        <pc:picChg chg="del">
          <ac:chgData name="Camille FABRE" userId="61a62dbaa4ae00dc" providerId="LiveId" clId="{45923AA2-1192-45DE-A95A-F5EDA33EE2D2}" dt="2020-04-26T14:43:39.052" v="1589" actId="478"/>
          <ac:picMkLst>
            <pc:docMk/>
            <pc:sldMk cId="1806639864" sldId="297"/>
            <ac:picMk id="5" creationId="{DE758C39-CB00-41C6-B995-EBEAF72EB832}"/>
          </ac:picMkLst>
        </pc:picChg>
        <pc:picChg chg="del">
          <ac:chgData name="Camille FABRE" userId="61a62dbaa4ae00dc" providerId="LiveId" clId="{45923AA2-1192-45DE-A95A-F5EDA33EE2D2}" dt="2020-04-26T14:43:39.684" v="1590" actId="478"/>
          <ac:picMkLst>
            <pc:docMk/>
            <pc:sldMk cId="1806639864" sldId="297"/>
            <ac:picMk id="6" creationId="{27FA57F4-494E-4E64-8661-41E0C93AE3A2}"/>
          </ac:picMkLst>
        </pc:picChg>
        <pc:picChg chg="add mod">
          <ac:chgData name="Camille FABRE" userId="61a62dbaa4ae00dc" providerId="LiveId" clId="{45923AA2-1192-45DE-A95A-F5EDA33EE2D2}" dt="2020-04-26T14:45:54.094" v="1607" actId="1076"/>
          <ac:picMkLst>
            <pc:docMk/>
            <pc:sldMk cId="1806639864" sldId="297"/>
            <ac:picMk id="7" creationId="{E34E7A75-F52B-4143-9FED-EC32D05866BE}"/>
          </ac:picMkLst>
        </pc:picChg>
      </pc:sldChg>
      <pc:sldChg chg="addSp delSp modSp add">
        <pc:chgData name="Camille FABRE" userId="61a62dbaa4ae00dc" providerId="LiveId" clId="{45923AA2-1192-45DE-A95A-F5EDA33EE2D2}" dt="2020-04-26T16:09:01.083" v="3406"/>
        <pc:sldMkLst>
          <pc:docMk/>
          <pc:sldMk cId="1659572183" sldId="298"/>
        </pc:sldMkLst>
        <pc:spChg chg="mod">
          <ac:chgData name="Camille FABRE" userId="61a62dbaa4ae00dc" providerId="LiveId" clId="{45923AA2-1192-45DE-A95A-F5EDA33EE2D2}" dt="2020-04-26T15:21:22.526" v="3140" actId="20577"/>
          <ac:spMkLst>
            <pc:docMk/>
            <pc:sldMk cId="1659572183" sldId="298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1.552" v="3386"/>
          <ac:spMkLst>
            <pc:docMk/>
            <pc:sldMk cId="1659572183" sldId="298"/>
            <ac:spMk id="8" creationId="{E20E7AEF-9375-4C9E-800B-F86A44A14681}"/>
          </ac:spMkLst>
        </pc:spChg>
        <pc:spChg chg="add">
          <ac:chgData name="Camille FABRE" userId="61a62dbaa4ae00dc" providerId="LiveId" clId="{45923AA2-1192-45DE-A95A-F5EDA33EE2D2}" dt="2020-04-26T16:09:01.083" v="3406"/>
          <ac:spMkLst>
            <pc:docMk/>
            <pc:sldMk cId="1659572183" sldId="298"/>
            <ac:spMk id="9" creationId="{F9C6A460-F8DE-4EDB-A567-E079053141AA}"/>
          </ac:spMkLst>
        </pc:spChg>
        <pc:picChg chg="del">
          <ac:chgData name="Camille FABRE" userId="61a62dbaa4ae00dc" providerId="LiveId" clId="{45923AA2-1192-45DE-A95A-F5EDA33EE2D2}" dt="2020-04-26T14:46:05.481" v="1610" actId="478"/>
          <ac:picMkLst>
            <pc:docMk/>
            <pc:sldMk cId="1659572183" sldId="298"/>
            <ac:picMk id="3" creationId="{4FC4493B-A7E5-408E-AFAB-E280EB9FE44A}"/>
          </ac:picMkLst>
        </pc:picChg>
        <pc:picChg chg="add mod">
          <ac:chgData name="Camille FABRE" userId="61a62dbaa4ae00dc" providerId="LiveId" clId="{45923AA2-1192-45DE-A95A-F5EDA33EE2D2}" dt="2020-04-26T14:46:25.219" v="1612" actId="1076"/>
          <ac:picMkLst>
            <pc:docMk/>
            <pc:sldMk cId="1659572183" sldId="298"/>
            <ac:picMk id="5" creationId="{F91DF820-90A0-4A91-A46E-3744CA7DAA5C}"/>
          </ac:picMkLst>
        </pc:picChg>
      </pc:sldChg>
      <pc:sldChg chg="addSp delSp modSp add ord">
        <pc:chgData name="Camille FABRE" userId="61a62dbaa4ae00dc" providerId="LiveId" clId="{45923AA2-1192-45DE-A95A-F5EDA33EE2D2}" dt="2020-04-26T16:09:03.684" v="3408"/>
        <pc:sldMkLst>
          <pc:docMk/>
          <pc:sldMk cId="3740304414" sldId="299"/>
        </pc:sldMkLst>
        <pc:spChg chg="mod">
          <ac:chgData name="Camille FABRE" userId="61a62dbaa4ae00dc" providerId="LiveId" clId="{45923AA2-1192-45DE-A95A-F5EDA33EE2D2}" dt="2020-04-26T15:21:30.608" v="3148" actId="20577"/>
          <ac:spMkLst>
            <pc:docMk/>
            <pc:sldMk cId="3740304414" sldId="299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4.876" v="3388"/>
          <ac:spMkLst>
            <pc:docMk/>
            <pc:sldMk cId="3740304414" sldId="299"/>
            <ac:spMk id="10" creationId="{93D34F02-1E7B-4401-89E2-1AAFF5B5E1E2}"/>
          </ac:spMkLst>
        </pc:spChg>
        <pc:spChg chg="add">
          <ac:chgData name="Camille FABRE" userId="61a62dbaa4ae00dc" providerId="LiveId" clId="{45923AA2-1192-45DE-A95A-F5EDA33EE2D2}" dt="2020-04-26T16:09:03.684" v="3408"/>
          <ac:spMkLst>
            <pc:docMk/>
            <pc:sldMk cId="3740304414" sldId="299"/>
            <ac:spMk id="11" creationId="{3BAAA7DF-8E00-44F4-BD36-5D4A7DC6A638}"/>
          </ac:spMkLst>
        </pc:spChg>
        <pc:picChg chg="add mod">
          <ac:chgData name="Camille FABRE" userId="61a62dbaa4ae00dc" providerId="LiveId" clId="{45923AA2-1192-45DE-A95A-F5EDA33EE2D2}" dt="2020-04-26T14:49:22.384" v="1621" actId="1076"/>
          <ac:picMkLst>
            <pc:docMk/>
            <pc:sldMk cId="3740304414" sldId="299"/>
            <ac:picMk id="3" creationId="{D7FF8C7E-E4E2-4571-94D1-DC1E3F26A7AE}"/>
          </ac:picMkLst>
        </pc:picChg>
        <pc:picChg chg="del">
          <ac:chgData name="Camille FABRE" userId="61a62dbaa4ae00dc" providerId="LiveId" clId="{45923AA2-1192-45DE-A95A-F5EDA33EE2D2}" dt="2020-04-26T14:46:52.777" v="1615" actId="478"/>
          <ac:picMkLst>
            <pc:docMk/>
            <pc:sldMk cId="3740304414" sldId="299"/>
            <ac:picMk id="5" creationId="{F91DF820-90A0-4A91-A46E-3744CA7DAA5C}"/>
          </ac:picMkLst>
        </pc:picChg>
        <pc:picChg chg="add del mod">
          <ac:chgData name="Camille FABRE" userId="61a62dbaa4ae00dc" providerId="LiveId" clId="{45923AA2-1192-45DE-A95A-F5EDA33EE2D2}" dt="2020-04-26T14:50:16.579" v="1631" actId="478"/>
          <ac:picMkLst>
            <pc:docMk/>
            <pc:sldMk cId="3740304414" sldId="299"/>
            <ac:picMk id="6" creationId="{493B2DB6-D4C0-4E38-A2AE-F4468619F39A}"/>
          </ac:picMkLst>
        </pc:picChg>
        <pc:picChg chg="del">
          <ac:chgData name="Camille FABRE" userId="61a62dbaa4ae00dc" providerId="LiveId" clId="{45923AA2-1192-45DE-A95A-F5EDA33EE2D2}" dt="2020-04-26T14:46:52.228" v="1614" actId="478"/>
          <ac:picMkLst>
            <pc:docMk/>
            <pc:sldMk cId="3740304414" sldId="299"/>
            <ac:picMk id="7" creationId="{E34E7A75-F52B-4143-9FED-EC32D05866BE}"/>
          </ac:picMkLst>
        </pc:picChg>
        <pc:picChg chg="add del">
          <ac:chgData name="Camille FABRE" userId="61a62dbaa4ae00dc" providerId="LiveId" clId="{45923AA2-1192-45DE-A95A-F5EDA33EE2D2}" dt="2020-04-26T14:50:15.185" v="1630" actId="478"/>
          <ac:picMkLst>
            <pc:docMk/>
            <pc:sldMk cId="3740304414" sldId="299"/>
            <ac:picMk id="8" creationId="{F306BAB6-DD4D-4B98-B75A-DF62A704786F}"/>
          </ac:picMkLst>
        </pc:picChg>
        <pc:picChg chg="add mod">
          <ac:chgData name="Camille FABRE" userId="61a62dbaa4ae00dc" providerId="LiveId" clId="{45923AA2-1192-45DE-A95A-F5EDA33EE2D2}" dt="2020-04-26T14:50:36.023" v="1634" actId="1076"/>
          <ac:picMkLst>
            <pc:docMk/>
            <pc:sldMk cId="3740304414" sldId="299"/>
            <ac:picMk id="9" creationId="{9D40F8C1-2408-41ED-9A58-88A90D8BD74A}"/>
          </ac:picMkLst>
        </pc:picChg>
      </pc:sldChg>
      <pc:sldChg chg="addSp delSp modSp add">
        <pc:chgData name="Camille FABRE" userId="61a62dbaa4ae00dc" providerId="LiveId" clId="{45923AA2-1192-45DE-A95A-F5EDA33EE2D2}" dt="2020-04-26T16:09:02.415" v="3407"/>
        <pc:sldMkLst>
          <pc:docMk/>
          <pc:sldMk cId="3909489461" sldId="300"/>
        </pc:sldMkLst>
        <pc:spChg chg="mod">
          <ac:chgData name="Camille FABRE" userId="61a62dbaa4ae00dc" providerId="LiveId" clId="{45923AA2-1192-45DE-A95A-F5EDA33EE2D2}" dt="2020-04-26T15:21:26.197" v="3144" actId="20577"/>
          <ac:spMkLst>
            <pc:docMk/>
            <pc:sldMk cId="3909489461" sldId="300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2.818" v="3387"/>
          <ac:spMkLst>
            <pc:docMk/>
            <pc:sldMk cId="3909489461" sldId="300"/>
            <ac:spMk id="7" creationId="{B6E2844F-49FF-4820-8942-FCA1F46EFF5B}"/>
          </ac:spMkLst>
        </pc:spChg>
        <pc:spChg chg="add">
          <ac:chgData name="Camille FABRE" userId="61a62dbaa4ae00dc" providerId="LiveId" clId="{45923AA2-1192-45DE-A95A-F5EDA33EE2D2}" dt="2020-04-26T16:09:02.415" v="3407"/>
          <ac:spMkLst>
            <pc:docMk/>
            <pc:sldMk cId="3909489461" sldId="300"/>
            <ac:spMk id="9" creationId="{2BA1CFFD-ABA9-4BA7-8151-2329A11ABA31}"/>
          </ac:spMkLst>
        </pc:spChg>
        <pc:picChg chg="del">
          <ac:chgData name="Camille FABRE" userId="61a62dbaa4ae00dc" providerId="LiveId" clId="{45923AA2-1192-45DE-A95A-F5EDA33EE2D2}" dt="2020-04-26T14:50:04.548" v="1627" actId="478"/>
          <ac:picMkLst>
            <pc:docMk/>
            <pc:sldMk cId="3909489461" sldId="300"/>
            <ac:picMk id="8" creationId="{F306BAB6-DD4D-4B98-B75A-DF62A704786F}"/>
          </ac:picMkLst>
        </pc:picChg>
      </pc:sldChg>
      <pc:sldChg chg="addSp delSp modSp add">
        <pc:chgData name="Camille FABRE" userId="61a62dbaa4ae00dc" providerId="LiveId" clId="{45923AA2-1192-45DE-A95A-F5EDA33EE2D2}" dt="2020-04-26T16:09:05.189" v="3409"/>
        <pc:sldMkLst>
          <pc:docMk/>
          <pc:sldMk cId="3781018562" sldId="301"/>
        </pc:sldMkLst>
        <pc:spChg chg="mod">
          <ac:chgData name="Camille FABRE" userId="61a62dbaa4ae00dc" providerId="LiveId" clId="{45923AA2-1192-45DE-A95A-F5EDA33EE2D2}" dt="2020-04-26T15:21:35.422" v="3152" actId="20577"/>
          <ac:spMkLst>
            <pc:docMk/>
            <pc:sldMk cId="3781018562" sldId="301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4:58.154" v="1656" actId="208"/>
          <ac:spMkLst>
            <pc:docMk/>
            <pc:sldMk cId="3781018562" sldId="301"/>
            <ac:spMk id="6" creationId="{608E4F0C-1F46-4BCA-B599-6A2F48B0AA88}"/>
          </ac:spMkLst>
        </pc:spChg>
        <pc:spChg chg="add">
          <ac:chgData name="Camille FABRE" userId="61a62dbaa4ae00dc" providerId="LiveId" clId="{45923AA2-1192-45DE-A95A-F5EDA33EE2D2}" dt="2020-04-26T16:07:56.769" v="3389"/>
          <ac:spMkLst>
            <pc:docMk/>
            <pc:sldMk cId="3781018562" sldId="301"/>
            <ac:spMk id="8" creationId="{4D7B16DE-82D0-438B-85B1-31E6BAEE2B0C}"/>
          </ac:spMkLst>
        </pc:spChg>
        <pc:spChg chg="add">
          <ac:chgData name="Camille FABRE" userId="61a62dbaa4ae00dc" providerId="LiveId" clId="{45923AA2-1192-45DE-A95A-F5EDA33EE2D2}" dt="2020-04-26T16:09:05.189" v="3409"/>
          <ac:spMkLst>
            <pc:docMk/>
            <pc:sldMk cId="3781018562" sldId="301"/>
            <ac:spMk id="10" creationId="{B6877812-90CD-4BE4-8DE5-7381CEC814F7}"/>
          </ac:spMkLst>
        </pc:spChg>
        <pc:picChg chg="del">
          <ac:chgData name="Camille FABRE" userId="61a62dbaa4ae00dc" providerId="LiveId" clId="{45923AA2-1192-45DE-A95A-F5EDA33EE2D2}" dt="2020-04-26T14:51:59.003" v="1637" actId="478"/>
          <ac:picMkLst>
            <pc:docMk/>
            <pc:sldMk cId="3781018562" sldId="301"/>
            <ac:picMk id="3" creationId="{D7FF8C7E-E4E2-4571-94D1-DC1E3F26A7AE}"/>
          </ac:picMkLst>
        </pc:picChg>
        <pc:picChg chg="add mod">
          <ac:chgData name="Camille FABRE" userId="61a62dbaa4ae00dc" providerId="LiveId" clId="{45923AA2-1192-45DE-A95A-F5EDA33EE2D2}" dt="2020-04-26T14:52:23.270" v="1641" actId="1076"/>
          <ac:picMkLst>
            <pc:docMk/>
            <pc:sldMk cId="3781018562" sldId="301"/>
            <ac:picMk id="5" creationId="{65F3242E-F3C1-4157-B6D9-901A2B422BC4}"/>
          </ac:picMkLst>
        </pc:picChg>
        <pc:picChg chg="del">
          <ac:chgData name="Camille FABRE" userId="61a62dbaa4ae00dc" providerId="LiveId" clId="{45923AA2-1192-45DE-A95A-F5EDA33EE2D2}" dt="2020-04-26T14:51:57.801" v="1636" actId="478"/>
          <ac:picMkLst>
            <pc:docMk/>
            <pc:sldMk cId="3781018562" sldId="301"/>
            <ac:picMk id="9" creationId="{9D40F8C1-2408-41ED-9A58-88A90D8BD74A}"/>
          </ac:picMkLst>
        </pc:picChg>
      </pc:sldChg>
      <pc:sldChg chg="addSp delSp modSp add">
        <pc:chgData name="Camille FABRE" userId="61a62dbaa4ae00dc" providerId="LiveId" clId="{45923AA2-1192-45DE-A95A-F5EDA33EE2D2}" dt="2020-04-26T16:09:06.283" v="3410"/>
        <pc:sldMkLst>
          <pc:docMk/>
          <pc:sldMk cId="961785298" sldId="302"/>
        </pc:sldMkLst>
        <pc:spChg chg="mod">
          <ac:chgData name="Camille FABRE" userId="61a62dbaa4ae00dc" providerId="LiveId" clId="{45923AA2-1192-45DE-A95A-F5EDA33EE2D2}" dt="2020-04-26T15:21:40.438" v="3156" actId="20577"/>
          <ac:spMkLst>
            <pc:docMk/>
            <pc:sldMk cId="961785298" sldId="302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5:07.318" v="1658" actId="1076"/>
          <ac:spMkLst>
            <pc:docMk/>
            <pc:sldMk cId="961785298" sldId="302"/>
            <ac:spMk id="7" creationId="{E73F073D-1DC7-4E5A-AB8E-A61071F06ADB}"/>
          </ac:spMkLst>
        </pc:spChg>
        <pc:spChg chg="add">
          <ac:chgData name="Camille FABRE" userId="61a62dbaa4ae00dc" providerId="LiveId" clId="{45923AA2-1192-45DE-A95A-F5EDA33EE2D2}" dt="2020-04-26T16:07:58.068" v="3390"/>
          <ac:spMkLst>
            <pc:docMk/>
            <pc:sldMk cId="961785298" sldId="302"/>
            <ac:spMk id="8" creationId="{C22D2B06-1564-45C3-8CDE-53F5E162B2F1}"/>
          </ac:spMkLst>
        </pc:spChg>
        <pc:spChg chg="add">
          <ac:chgData name="Camille FABRE" userId="61a62dbaa4ae00dc" providerId="LiveId" clId="{45923AA2-1192-45DE-A95A-F5EDA33EE2D2}" dt="2020-04-26T16:09:06.283" v="3410"/>
          <ac:spMkLst>
            <pc:docMk/>
            <pc:sldMk cId="961785298" sldId="302"/>
            <ac:spMk id="9" creationId="{D8C4EFB3-1B98-400E-81C3-B7D06D7FEB04}"/>
          </ac:spMkLst>
        </pc:spChg>
        <pc:picChg chg="add mod">
          <ac:chgData name="Camille FABRE" userId="61a62dbaa4ae00dc" providerId="LiveId" clId="{45923AA2-1192-45DE-A95A-F5EDA33EE2D2}" dt="2020-04-26T14:53:18.736" v="1646" actId="1076"/>
          <ac:picMkLst>
            <pc:docMk/>
            <pc:sldMk cId="961785298" sldId="302"/>
            <ac:picMk id="3" creationId="{D517ECE8-17C2-4A92-88EF-DB4792C37880}"/>
          </ac:picMkLst>
        </pc:picChg>
        <pc:picChg chg="del">
          <ac:chgData name="Camille FABRE" userId="61a62dbaa4ae00dc" providerId="LiveId" clId="{45923AA2-1192-45DE-A95A-F5EDA33EE2D2}" dt="2020-04-26T14:52:27.964" v="1643" actId="478"/>
          <ac:picMkLst>
            <pc:docMk/>
            <pc:sldMk cId="961785298" sldId="302"/>
            <ac:picMk id="5" creationId="{65F3242E-F3C1-4157-B6D9-901A2B422BC4}"/>
          </ac:picMkLst>
        </pc:picChg>
        <pc:picChg chg="add mod">
          <ac:chgData name="Camille FABRE" userId="61a62dbaa4ae00dc" providerId="LiveId" clId="{45923AA2-1192-45DE-A95A-F5EDA33EE2D2}" dt="2020-04-26T14:53:23.459" v="1647" actId="1076"/>
          <ac:picMkLst>
            <pc:docMk/>
            <pc:sldMk cId="961785298" sldId="302"/>
            <ac:picMk id="6" creationId="{39E11359-A28C-4C8E-BC0E-53771E24F772}"/>
          </ac:picMkLst>
        </pc:picChg>
      </pc:sldChg>
      <pc:sldChg chg="addSp delSp modSp add">
        <pc:chgData name="Camille FABRE" userId="61a62dbaa4ae00dc" providerId="LiveId" clId="{45923AA2-1192-45DE-A95A-F5EDA33EE2D2}" dt="2020-04-26T16:09:07.605" v="3411"/>
        <pc:sldMkLst>
          <pc:docMk/>
          <pc:sldMk cId="3970785078" sldId="303"/>
        </pc:sldMkLst>
        <pc:spChg chg="mod">
          <ac:chgData name="Camille FABRE" userId="61a62dbaa4ae00dc" providerId="LiveId" clId="{45923AA2-1192-45DE-A95A-F5EDA33EE2D2}" dt="2020-04-26T15:21:44.412" v="3160" actId="20577"/>
          <ac:spMkLst>
            <pc:docMk/>
            <pc:sldMk cId="3970785078" sldId="303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5:13.945" v="1660" actId="1076"/>
          <ac:spMkLst>
            <pc:docMk/>
            <pc:sldMk cId="3970785078" sldId="303"/>
            <ac:spMk id="7" creationId="{7460E771-405E-49F5-9082-19E59A776BED}"/>
          </ac:spMkLst>
        </pc:spChg>
        <pc:spChg chg="add">
          <ac:chgData name="Camille FABRE" userId="61a62dbaa4ae00dc" providerId="LiveId" clId="{45923AA2-1192-45DE-A95A-F5EDA33EE2D2}" dt="2020-04-26T16:07:59.795" v="3391"/>
          <ac:spMkLst>
            <pc:docMk/>
            <pc:sldMk cId="3970785078" sldId="303"/>
            <ac:spMk id="8" creationId="{49742411-7B6E-449F-9075-42E26663A403}"/>
          </ac:spMkLst>
        </pc:spChg>
        <pc:spChg chg="add">
          <ac:chgData name="Camille FABRE" userId="61a62dbaa4ae00dc" providerId="LiveId" clId="{45923AA2-1192-45DE-A95A-F5EDA33EE2D2}" dt="2020-04-26T16:09:07.605" v="3411"/>
          <ac:spMkLst>
            <pc:docMk/>
            <pc:sldMk cId="3970785078" sldId="303"/>
            <ac:spMk id="9" creationId="{A3513585-294D-4517-9E47-317641826550}"/>
          </ac:spMkLst>
        </pc:spChg>
        <pc:picChg chg="del">
          <ac:chgData name="Camille FABRE" userId="61a62dbaa4ae00dc" providerId="LiveId" clId="{45923AA2-1192-45DE-A95A-F5EDA33EE2D2}" dt="2020-04-26T14:53:34.068" v="1649" actId="478"/>
          <ac:picMkLst>
            <pc:docMk/>
            <pc:sldMk cId="3970785078" sldId="303"/>
            <ac:picMk id="3" creationId="{D517ECE8-17C2-4A92-88EF-DB4792C37880}"/>
          </ac:picMkLst>
        </pc:picChg>
        <pc:picChg chg="add mod">
          <ac:chgData name="Camille FABRE" userId="61a62dbaa4ae00dc" providerId="LiveId" clId="{45923AA2-1192-45DE-A95A-F5EDA33EE2D2}" dt="2020-04-26T14:53:54.863" v="1651" actId="1076"/>
          <ac:picMkLst>
            <pc:docMk/>
            <pc:sldMk cId="3970785078" sldId="303"/>
            <ac:picMk id="5" creationId="{86EF80D0-ED9A-4B09-AE07-0275FD15E1B6}"/>
          </ac:picMkLst>
        </pc:picChg>
      </pc:sldChg>
      <pc:sldChg chg="addSp modSp new">
        <pc:chgData name="Camille FABRE" userId="61a62dbaa4ae00dc" providerId="LiveId" clId="{45923AA2-1192-45DE-A95A-F5EDA33EE2D2}" dt="2020-04-26T16:09:09.251" v="3412"/>
        <pc:sldMkLst>
          <pc:docMk/>
          <pc:sldMk cId="1225824997" sldId="304"/>
        </pc:sldMkLst>
        <pc:spChg chg="mod">
          <ac:chgData name="Camille FABRE" userId="61a62dbaa4ae00dc" providerId="LiveId" clId="{45923AA2-1192-45DE-A95A-F5EDA33EE2D2}" dt="2020-04-26T15:21:48.261" v="3163" actId="20577"/>
          <ac:spMkLst>
            <pc:docMk/>
            <pc:sldMk cId="1225824997" sldId="304"/>
            <ac:spMk id="2" creationId="{F4ACFD62-A3AE-4F6D-8724-7264D7115777}"/>
          </ac:spMkLst>
        </pc:spChg>
        <pc:spChg chg="mod">
          <ac:chgData name="Camille FABRE" userId="61a62dbaa4ae00dc" providerId="LiveId" clId="{45923AA2-1192-45DE-A95A-F5EDA33EE2D2}" dt="2020-04-26T15:06:54.928" v="3103" actId="27636"/>
          <ac:spMkLst>
            <pc:docMk/>
            <pc:sldMk cId="1225824997" sldId="304"/>
            <ac:spMk id="3" creationId="{0AB92309-9D63-4B18-8449-E84A526E318C}"/>
          </ac:spMkLst>
        </pc:spChg>
        <pc:spChg chg="add mod">
          <ac:chgData name="Camille FABRE" userId="61a62dbaa4ae00dc" providerId="LiveId" clId="{45923AA2-1192-45DE-A95A-F5EDA33EE2D2}" dt="2020-04-26T16:08:32.483" v="3396" actId="1076"/>
          <ac:spMkLst>
            <pc:docMk/>
            <pc:sldMk cId="1225824997" sldId="304"/>
            <ac:spMk id="5" creationId="{3CCB81B4-E9A5-465F-B65B-F80B797C0775}"/>
          </ac:spMkLst>
        </pc:spChg>
        <pc:spChg chg="add">
          <ac:chgData name="Camille FABRE" userId="61a62dbaa4ae00dc" providerId="LiveId" clId="{45923AA2-1192-45DE-A95A-F5EDA33EE2D2}" dt="2020-04-26T16:09:09.251" v="3412"/>
          <ac:spMkLst>
            <pc:docMk/>
            <pc:sldMk cId="1225824997" sldId="304"/>
            <ac:spMk id="6" creationId="{51FA1F1E-2C1A-4AD4-B996-8DD4BE3BFCD3}"/>
          </ac:spMkLst>
        </pc:spChg>
      </pc:sldChg>
      <pc:sldChg chg="delSp new del">
        <pc:chgData name="Camille FABRE" userId="61a62dbaa4ae00dc" providerId="LiveId" clId="{45923AA2-1192-45DE-A95A-F5EDA33EE2D2}" dt="2020-04-26T15:56:08.267" v="3259" actId="47"/>
        <pc:sldMkLst>
          <pc:docMk/>
          <pc:sldMk cId="3757210600" sldId="305"/>
        </pc:sldMkLst>
        <pc:spChg chg="del">
          <ac:chgData name="Camille FABRE" userId="61a62dbaa4ae00dc" providerId="LiveId" clId="{45923AA2-1192-45DE-A95A-F5EDA33EE2D2}" dt="2020-04-26T15:24:03.195" v="3165" actId="478"/>
          <ac:spMkLst>
            <pc:docMk/>
            <pc:sldMk cId="3757210600" sldId="305"/>
            <ac:spMk id="2" creationId="{EAE3CFFD-0B4B-4F8B-BA9E-0E6104B67DED}"/>
          </ac:spMkLst>
        </pc:spChg>
        <pc:spChg chg="del">
          <ac:chgData name="Camille FABRE" userId="61a62dbaa4ae00dc" providerId="LiveId" clId="{45923AA2-1192-45DE-A95A-F5EDA33EE2D2}" dt="2020-04-26T15:24:04.804" v="3166" actId="478"/>
          <ac:spMkLst>
            <pc:docMk/>
            <pc:sldMk cId="3757210600" sldId="305"/>
            <ac:spMk id="3" creationId="{4354AFBB-A95D-4E60-A5B0-5C1369EB895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35.1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68 8846,'0'6'66,"0"-1"1,0-1 0,0 1 0,1 1 0,1-1 0,0 0 32,-1 2 1,0 0-1,-1 3 1,0-1-1,0 0-89,0 2 1,0-1 0,0 2 11,0-1 0,0-1 0,0 2 0,0-1 13,0 1 0,0-2 0,0 0 0,0-1 48,0 2 0,0 0 0,0-1 0,0 1-23,0-1 1,0-1 0,0 1 0,0 0-47,0-2 0,0 2 0,0-1 1,0-1 26,0-1 0,0 0 0,0 0 0,0-1-5,0 1 1,0 0 0,0-1 10,0 1 0,0-3-62,0 1-57,0-4-981,0 2 1361,-3-6-248,2 3 286,-2-3-1787,3 3 1,0-3 281,0-2 1159,-3-1 0,0-3 0,-4-2 0</inkml:trace>
  <inkml:trace contextRef="#ctx0" brushRef="#br0" timeOffset="783">0 41 7535,'0'-4'387,"0"1"1,1 4-1,0 1-241,2 3 0,1-2 1,-1 2-111,1 0 0,0 1 0,1 1 0,-2-1 49,0 1 1,2 0 0,-2 1 0,0 2-21,0 1 0,0-3 1,-2 4-1,2-1-123,1 2 1,-2-1 0,2 0 0,0 0 71,-1 0 0,0 0 1,1 2-1,0-1 21,0 0 1,2 1-1,-1 0 1,0 1 28,2 0 1,0-4 0,-1 2 0,1 0-29,0-1 0,0-1 0,1 0 0,1-1-2,0 0 1,0-1-1,0 0 1,0-3-43,1-1 1,-3 0-256,2-3 137,-2 3 109,0-4 1,0 2-1,-1-4-8,1-1 1,0 0 0,-1-4 0,0-2 24,-1-2 0,1-1 0,-2-2 1,2 1 63,1-2 1,-1 2 0,-1-3 0,-1 1 65,-1 0 1,-1-1-1,-2-2 1,0 1 54,0 0 1,0-1 0,0 3 0,0-2-13,0 1 1,-2 0 0,-1 1-1,0-2-25,0 1 1,-2 1 0,2 1-1,0 1-66,0 1 1,-2 0 0,1-2 0,1 0-138,1 2 1,-1-1 0,0 3 0,1 2-870,-1 2 1,2 2 372,-4 3 551,4 0 0,-5 6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31.9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51 7595,'0'-7'-290,"0"0"1,0 1 569,0-1 1,0 0 228,0 1 1,0 1 167,0 1-402,0 2 1,0 7-191,0 4 0,0 1 0,0-3 0,0 2-76,0 2 1,0 2 0,0 0 0,0 2 5,3 0 1,-3 1 0,2 2 0,-1 2-8,-1-2 0,0 1 0,0 0 0,1 0-44,1-2 0,-1-1 0,1 1 1,-1-1 51,-1-1 1,0-1 0,0 0 0,0-2 23,0-1 1,0 1 0,0-3 0,0 0-25,0 1 1,0-5-1,0 2-45,0-1-27,0-4 1,0 1-55,0-6 0,0-1 1,0-4 89,0-1 0,0 0 1,0 2-1,0-2 9,0 1 1,0-4-1,0 3 1,0-1 48,0 0 0,0-1 0,1 2 0,0-1 4,1 0 1,1 1-1,-1 1 1,1-2-32,0 0 0,1 1 0,1 0 0,0 2-1,0 0 0,1 1 0,1-1-20,-1 0 1,1 4 0,0 0-1,-1 3 13,1 0 0,-2 0 0,-1 2 0,1 2 15,1 2 0,1-1 0,-1 6 0,0-1 32,-1 1 0,1 0 0,-2 2 0,1 0 14,0-2 0,0 2 0,-3-2 0,1 1-20,0 2 1,-3-3 0,2-1-1,-1 1-179,-1-1 0,1-2 0,0 1-310,2-2 0,-1 0 1,-1-1-1303,1-2 1747,-1-1 0,8-6 0,-2 0 0</inkml:trace>
  <inkml:trace contextRef="#ctx0" brushRef="#br0" timeOffset="888">495 298 7275,'-7'-7'-131,"0"0"1,1 1 273,-1-1 0,3 0 1,-1 2 370,0 0-339,-1-1 1,2 3 0,-1-2-33,0 1 0,-1 0 0,0-1 1,1 1-65,0 1 0,1 1 0,-3 2 21,1 0 1,-1-3-1,0 1 1,1 1-3,-1 0 1,0 2 0,1 0 0,-1 2 11,0 1 0,2-2 0,0 3 0,-1 0 38,1 1 1,-1 0-1,0 1 1,0 0-11,1-1 0,0 3 1,2 0-1,0-1-93,0 0 1,0 1 0,2 0 0,-1 0-58,0 0 1,2 1-1,2 2 1,3-1-46,1 1 1,-1-3 0,1 0-1,1-1-81,1-2 1,-1 3 0,0-2 0,0-2 7,2-1 1,-1 0 0,1-1 0,0-2-49,0 0 1,1-4 0,-2-2 0,1-1 24,-1 0 1,0-2-1,0 0 1,0-1 57,-2 1 1,1-2 0,-3 1-1,0-2-19,1 0 0,-3 0 1,2 1-1,-1-1 103,-2 1 0,0 2 0,-1-1 1,0 1 134,0 2 0,0 1 0,0 1 72,0-1 0,0 1 427,0 0-464,0 2 0,0 0 0,0 4 0,0 3 16,0 0 1,0 2 0,1 1-1,0 0-48,1 1 1,3 3 0,-2-2 0,0 0 3,3-1 1,-3 1-1,2-1 1,0-1-556,1-1 0,1 0 0,-1-1-80,1-2 1,0 2-1,-1-4 1,1-1-6,0-3 0,-1 1 1,1-4 508,0 0 0,-1-4 0,1-1 0</inkml:trace>
  <inkml:trace contextRef="#ctx0" brushRef="#br0" timeOffset="1279">608 211 7622,'-3'7'206,"-2"-1"0,2 1 1,2 0-1,0-1 1,2 1-1,0 1 664,2 0-790,2 3 1,-4 0-1,4 0 1,0 0-29,1 0 1,0 1-1,-1-1 1,-1-1 8,2-1 1,-3-1 0,2 0-52,0 1 1,1 0-74,1-2 1,-1-4 0,0-1-119,-1-4 1,0-1-1,-2-4 1,0 0 81,0-2 1,1 1 0,-2-3 0,1 1 121,0-1 0,-2 1 1,3-2-1,-1 2 16,-2 0 1,2 0 0,0 2 0,0-1 129,0 1 1,-1 1 0,-2 0 0,1 1-125,1 2 1,-1-2 0,1 1-416,-1-1 1,1 0-1,1-1-82,1 0 1,-2 3-1,3-1-324,0 0 776,1 2 0,0-3 0,1 3 0</inkml:trace>
  <inkml:trace contextRef="#ctx0" brushRef="#br0" timeOffset="1539">862 211 8490,'0'7'0,"0"-1"0,0 1 0,0 0 0,0 2 0,0 0 0,0-1 0,1-1 0,0 1 0,2 0 0,-2 1 0,0 1 0,-1 0 608,0-2-592,0-1 0,0 0 0,1 0-537,1-1-77,-1 1 1,2-3-1,-1-3 598,0-2 0,0-3 0,-2-3 0</inkml:trace>
  <inkml:trace contextRef="#ctx0" brushRef="#br0" timeOffset="1738">902 71 8889,'-3'-4'0,"-1"2"0,-1 0 0,0 0 0,4-2 0,2 1 0,4 0 0,-2 0 0,0-1 0</inkml:trace>
  <inkml:trace contextRef="#ctx0" brushRef="#br0" timeOffset="2621">1016 264 7596,'0'-6'-23,"0"-1"0,0 3 1,-1-1-1,0 0 181,-2-1 1,0 2-1,2 1 346,-1 0 1,-1 3 395,1-3-707,1 3 1,-2 3 0,3 1 0,0 2-134,0 1 1,0 2 0,0 3 0,0-1-50,0 1 0,0 0 0,0-1 1,1 1-55,1-1 0,-1 0 0,2-3-78,-1 1 1,-1 0 30,1-3-12,-1-2 1,-1-2 0,0-4-2,0-2 1,0-2 0,0-1 0,0 0 54,0 1 1,-2-3-1,0-1 1,0 0 50,2-2 1,-3 1-1,1 1 1,1 0 98,0-1 1,1 2 0,0-1 0,0 0-29,0 2 0,0 1 0,0 0 1,1 0-36,1 1 1,-1 0-1,3 1 1,0 0-25,-1 0 0,2 1 0,2 0-5,-1 1 1,2 1-1,0 2 1,1 0-18,-1 0 1,0 1-1,0 1 1,2 3 5,0 1 0,-2 3 1,1 0-1,-1 2-15,-2 0 1,1 1 0,-1 0 0,-1-1 40,0 1 0,-4 0 0,1 0 1,-1-2-28,-1 0 1,0 1 0,0-1 0,0-1-59,0 1 0,0-1 0,0-2-872,0-1 429,0-2 0,1-1 0,1-4 503,3-1 0,1-2 0,0-2 0</inkml:trace>
  <inkml:trace contextRef="#ctx0" brushRef="#br0" timeOffset="3629">1477 311 7392,'0'-6'-99,"-2"1"0,-1 1 64,2-2 1,-1 0-1,1 0 1,-1-1 213,0 0 1,-1 0 0,0-1 0,0-1 158,-3 1 1,3 0 0,-2-1-1,0 1-179,-1-1 1,-1 1 0,1 1 0,-1-1 180,0 2-227,1 1 0,-1-1 1,0 1 45,1 1 0,0 2 0,0 0-53,-4 1 0,1-1 0,0 0 0,2 0 20,0 2 0,0 0 0,1 2 0,-1 1-27,0 0 1,1 2 0,-1 2-1,1-1-6,2 1 1,-2 0-1,1 2 1,0 2-12,1-1 0,-2 3 0,4-2 1,1 1-79,0 2 0,1-3 1,0 0-1,1 0-68,4 0 1,-2-1 0,5-2-1,0 0-61,0-2 0,1 0 0,1-4 1,0 0 23,-1-1 0,2-1 0,-1-1 0,0-1-56,-1-3 1,2-1 0,-2 0 0,0-1 72,-2 0 1,0-2 0,-1 0-1,1 1 110,0 1 1,-3 0-1,0 0 1,-1 1-31,-2-1 0,2 3 0,-1-1 385,0 0 420,-1-1-641,-1 2 0,0 4 1,0 5-113,3 1 0,-3 1 0,3 1 0,-2 2 25,1 0 0,0 1 0,2 1 0,-1 0-25,-2 2 0,3-1 0,-1 3 1,1 0-39,-2-1 0,1 4 0,0-2 0,0 1-76,0 0 0,0 0 0,-1 2 1,0 0-28,-1 0 1,0 0 0,-1 0 0,0 0 33,0 0 1,0 0 0,0 0-1,0 1-131,0 1 0,0-4 0,0 2 1,0-2 16,0-1 0,-1-2 0,-1 0 0,-2-2 37,1-1 0,-3-3 0,1-2 0,-1-1 78,0-2 1,1 2 0,1-4 0,-1-1 72,-1 0 1,-1-2 0,0 0-1,0-2 116,-2-1 0,2 0 0,-2-3 1,1 0 69,2 1 0,1-3 1,1-1-1,-1 0-108,2-2 0,-3-1 1,4-1-1,1-1-12,0 0 1,1-3 0,0 2-1,1 1 14,1 1 1,-1-1 0,4-1 0,0 1-136,1 1 1,1 0 0,-1-1 0,1 0-166,0 0 1,2 1-1,-1 1 1,1 1-166,-2 1 0,2 2 0,1-2 0,-1 0-7,1 0 0,0 1 1,-2 2 376,1-1 0,2-3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43.4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128 290 6813,'0'-3'276,"0"0"1,0 2-23,0-1 1,0 0-67,0-2 0,-1 2 12,-1-3 1,0 3-111,-2-3 1,-1 2 0,-1-2 0,0 2 0,1 1 129,0 0 1,1 0-142,-3 2 0,3 0 1,-1-1-1,0-1 142,-1 0 0,-1 0-81,1 2 0,-1 0 0,1 1-59,2 1 0,-2-1 0,3 3 0,0 0 58,0 0 0,1 0 0,-1 3-38,-1-1 1,1 1 0,1 0 0,1 0-23,1 2 0,0-2 0,0 2 1,0 0 16,0-1 0,0 1 0,1 1 0,0 0-109,1-2 0,4 1 0,-2 0 0,2 0-92,1-2 0,2 2 1,-1 0-1,1-1-121,1-1 1,0-1-1,2-1 1,-1-1-34,1-1 1,0-1-1,1-2 1,1 0-200,-1 0 0,-2-3 0,0-1 0,1-2-914,1-1 1372,0 1 0,4-4 0,0 0 0</inkml:trace>
  <inkml:trace contextRef="#ctx0" brushRef="#br0" timeOffset="525">489 277 7856,'-3'-4'0,"0"0"0,0 0 0,-3 0 0,0 0 0,0 0 0,-1-1 0,0 0 0,1 0 0,-1-1 408,0 2 0,3 3 0,0-2-322,-2 3 1,0-1 0,0-1 0,-1 0 36,0 1 1,1 0 0,-1 2 0,0 0-30,1 1 0,-1 3 0,0-2 0,1 0 35,2 3 1,-2 0-1,1 0 1,0 1 29,-2 0 1,1-1-1,1 1 1,0 0-13,0 2 1,2 0-1,1 2 1,1 0-71,1-1 0,0 2 0,0-2 1,1 0-9,1 2 1,2-2 0,2-1-1,2 0-16,1 0 1,-1-1 0,2-3-1,1-1-243,-1-1 0,1-1 1,0-2-1,1 0 5,-1 0 1,2-2 0,0-2 0,-1-1 55,-1-2 1,-3-1 0,1 1-1,-2 0 63,0 1 0,0 1 1,-2 1 43,0-2 0,0 1 0,-3-2 6,0 0 1,-1 3-1,-1-1 1,0 0-327,0-1 1,-3-1-1,1 1 1,0-1-300,-1 0 0,2 1 0,-1-1 641,1 0 0,-2 1 0,0-1 0</inkml:trace>
  <inkml:trace contextRef="#ctx0" brushRef="#br0" timeOffset="1143">802 304 7581,'-2'-7'-83,"-2"0"-5,0 1 0,0 1 1,3 1-1,-2-1 327,-1-1 0,1 1 1,-3 1-1,2-1-59,-1-1 1,-1 1 0,-1 1 0,0-1 29,-2 2 0,1-3 1,-1 4 96,2 1-256,0-3 0,1 3 0,-2-1 0,0 1 41,-1 1 1,0 1 0,3 0 0,-1 2 22,0 1 1,0 1 0,-1 1 0,-1 1-8,1 0 0,0 0 0,1 1 0,1 2-7,-1 0 1,3-2 0,0 2-1,1 0 9,1 1 0,2-1 0,0 1 0,2-1-30,0 0 1,4-1 0,0 2 0,3-2-29,1 0 1,-1-3-1,2-1 1,1-1-132,1-1 0,0-1 0,1-2 0,-1 0-73,0 0 1,-2-3 0,0 0 0,-1-2 57,1 1 1,-3-1-1,1-1 1,0-1 10,-3 0 1,2 1 0,-3 1 0,0 1 73,0-2 0,0 3 0,-3-2 0,-1 0-183,0-1 0,-1-1 0,0 1 0,0-1-263,0 0 1,0 1-1,0-1 1,0 0-251,0 1 1,0 1-1,0 1 705,0-1 0,0-1 0,0-1 0</inkml:trace>
  <inkml:trace contextRef="#ctx0" brushRef="#br0" timeOffset="2353">923 57 7624,'0'-7'-60,"-3"0"0,-1 1 0,0-1-60,-1 0 1,3 0 225,-3 1 541,4 2-289,-2-2 0,3 6 0,0 0-183,0 4 1,0 2 0,0 0-1,0 2 58,0 1 0,0 2 1,0 4-1,0 1-116,0 1 0,0 2 0,0 3 0,1 3-28,1 0 0,-1 0 1,2-1-1,-1-1-10,0-2 0,1-1 0,-1-1 0,1-2-1,0-1 0,-1-2 1,0-4-1,-1 0 42,-1 1 0,2-3 1,0 1-18,0-2 1,-2-2-228,0-1 0,0-3 0,0-1 18,0-4 1,-2-2 0,0-1 0,0-1 8,-1-1 0,2-1 0,-1 2 1,1-2 99,1 0 1,0 1 0,0-2 0,0 0 16,0 0 1,0-1-1,1 1 1,0 0-22,1 0 1,4 2 0,-2-1 0,2-1-12,1 1 1,-1 3 0,1 0 0,1 0-2,0 2 1,0 1 0,1-1 0,-2 3 6,0 1 0,0 1 0,-1 1-20,1 1 0,-3 3 0,0 3 1,-1 1 10,-1 2 0,-2-2 0,0 1 0,0 0 17,0 1 0,0-2 0,-3 1 0,-1 0-12,-2-2 0,-1-1 1,1 0-1,-1 0-33,0-1 0,0-1 0,-1-1-100,-1-1 1,0-1-1,2-2-55,0 0 1,2-3-1,0-2-10,3-1 0,1 0 1,1-1 79,0 0 0,0 1 0,1 0 0,0 1 55,2 0 0,2 1 0,-2-1 0,2 2 14,-1 0 1,1 0 0,1 3 0,1 0 196,0 0 0,0 0 0,-1 1 0,0 1-43,-1 3 0,1 1 1,-2 1-1,2 1-52,1 1 0,-1 3 1,0-2-1,-1 2-49,0-1 0,-1-2 0,3 1 0,0 0-11,-1-2 1,-1-1-1,-1 0 1,1-1 2,1-2 0,1 0 1,0-2-1,-1 0-45,1-1 0,0-1 1,-1-2-1,1-2 2,0 1 1,0-3-1,-1 1 1,1-1 7,0-3 1,-1 1 0,0-1 0,-1 0-204,0 0 0,-1-3 0,0 1 0,-2-1 156,-1 1 0,-1 1 1,0 3-1,0 1 558,0-1 1,0 3-26,0-1 1,-3 4-249,-1-2 1,0 3 0,0 0 0,1 3 16,2 1 1,0 0 0,1 0-1,0 1-36,0 1 1,2 2 0,1 0 0,0 2 95,0 0 1,2-2-1,-1 2 1,0-1-33,1 0 0,-1 0 1,3-3-1,0 1-405,-1 0 0,1-1 0,0 0 1,-1-1 65,1 0 0,0-4 0,-1 2 0,1-3-598,0 0 0,-1 0 0,1-3 0,-1-3 156,-1-3 0,0 0 547,0 0 0,1-1 0,1-4 0</inkml:trace>
  <inkml:trace contextRef="#ctx0" brushRef="#br0" timeOffset="2629">1250 103 7601,'-7'-3'0,"1"0"421,-1 3 0,3 0-212,-1 0 1,4-1-188,-2-1 1,3 0 0,0-2-359,3 2 0,-2-1 0,3 3-941,-1-3 1277,2 3 0,-1-3 0,2 3 0</inkml:trace>
  <inkml:trace contextRef="#ctx0" brushRef="#br0" timeOffset="3327">1370 284 7627,'-2'-5'54,"0"1"107,-3 2 66,4-4 228,-2 6 0,3-3 1,0 6-233,0 1 0,1 2 1,0 1-1,2 0-79,1 2 0,-2 1 0,2 2 0,-1-1-150,-2 1 1,2-2 0,-1 1 0,0 0-4,-1 0 1,-1-1 0,0-2-168,0 1 191,0 0 0,0-6-164,0-3 1,0-3-1,0-4 1,0 1 79,0-1 0,-3 0 0,1 0 1,1-1 36,0-1 1,1-1-1,0 2 1,0-2 48,0 0 1,0 1-1,0-1 1,0 0 25,0 2 1,0 0 0,0 2 0,1-1 19,1 0 1,-1 1-1,2 0 1,0 1-42,1 0 1,0 3-1,0-3 1,2 1 5,2 0 1,0-1 0,1 3 0,0 0-90,0 2 0,1 0 1,-2 0-1,1 0-3,-1 0 1,2 0-1,-2 3 1,-1 3 121,-2 2 0,-2 4 0,3-1 1,-3 2 55,0 0 1,0-1 0,-3-1-1,0 1 22,0 0 1,0-1 0,0 0 0,2-2-42,0-1 0,0 0 1,-2-1-1,1-1-199,1-2 1,0 1-1,2-3-384,1 0 1,1-1-1,2-2-205,1-1 1,-2-2 0,2-3 692,-2 1 0,3-1 0,0 0 0</inkml:trace>
  <inkml:trace contextRef="#ctx0" brushRef="#br0" timeOffset="4362">1898 350 7619,'-4'-6'-273,"-1"1"0,2 1 1,0-1 127,0-1 0,-1-1 0,1 0 0,0 1 638,0-1 1,-2 0-1,0 1 1,-1-1-248,0 0 0,-1 3 0,0-1 0,1 0 7,-1-1 0,0 0 0,0 0 0,1 0 61,-1 2-207,0 0 0,0-2-48,-2 1 0,3 0 0,-2 3 0,0 0 35,0 2 1,1 0 0,0 2 0,1 1 7,-1 0 1,1 2-1,1 2 1,0-1 1,0 1 1,-1 0 0,0-1 0,1 2 15,1 1 0,2 0 1,-1 3-1,1-1-66,0 1 0,0 1 1,2 0-1,2 0-40,0-2 1,3 1-1,0-3 1,1 1-130,3 0 0,-1-4 1,1-2-1,0-1-37,0-1 1,2-2 0,-1 0 0,0 0 16,-1-3 1,2 0-1,-1-4 1,0 0-17,-1 1 1,1-1 0,-2 0 0,1 1 94,-1-1 0,0-1 0,-3 0 0,1-1 81,-2 1 0,-2 1 0,2-1 0,-1 0 6,-1-1 1,-2 0-1,1 3 1,0-1 277,2 0 1,-1 1-50,-2-1-129,0 3 0,0 2 0,0 4 1,1 3-72,1 1 0,-1 1 0,1 1 0,-1 1-35,2-1 1,-2 3-1,3 0 1,0 1-22,-1-1 0,-1 1 0,3 0 0,-1 2 6,0 2 1,1 0-1,-3 0 1,1 1-63,0 0 1,-3 2 0,3-1 0,-3 1-9,0 2 0,3-4 1,-1 1-1,-1 0-160,0-1 0,-1 0 0,0-2 0,-1 1 113,-1-2 0,1 1 1,-2-1-1,1 0 28,0-1 0,-3-1 0,1 1 1,0-2-24,-1-2 0,1-2 0,-3 0 0,0-1-5,1-2 0,-1 1 0,0-3 75,1 0 0,-1-2 0,1-2 0,1-2-10,0 0 0,2-2 1,-3 0-1,3-3 53,0-2 0,-2 0 0,3-3 0,1-1-19,0 0 1,1-3 0,0 2-1,1-1 172,1-2 0,2 2 0,2-1 0,1 0 72,0 1 0,2-1 1,2 1-1,0 0-105,0-1 0,1 1 0,3-1 0,0 0-34,0 1 0,1-2 1,1 4-1,0 0-237,1 1 0,-1 0 0,1 0 0,1 0-316,0 1 0,-2 3 0,-1 0 0,-2 0-418,-1 2 0,-2 1 1,0 0 873,-2 0 0,0 1 0,-2-1 0</inkml:trace>
  <inkml:trace contextRef="#ctx0" brushRef="#br0" timeOffset="4657">2245 384 8154,'-6'2'0,"0"0"0,1-3 0,4-2 0,2-2 0,1 1 0,1-1 0,0-1 0,3-4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5:21.1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67 154 7585,'-7'0'1950,"3"0"-53,-1 0-1349,4 0-1949,-2 0 0,3 0 0</inkml:trace>
  <inkml:trace contextRef="#ctx0" brushRef="#br0" timeOffset="830">20 148 7268,'0'-4'1183,"-3"2"-101,3-2-641,-3 3 1,3-1-189,0 4 0,0 2 0,0 3-140,0-1 1,0 1 0,0 0 0,2-1-13,0 1 0,0 1 0,-1 0 0,1 1-72,0 2 0,1-2 0,-2 1 1,1 0 15,0 1 0,-1-2 0,-1 1 0,0 0 148,0 1-147,0 0 1,2 2 0,0-1-10,0-1 0,-2-2 1,0 1-1,1 0-38,1-2 1,-1 0 0,1 0 0,-1 1 12,-1-1 1,0 0 0,0-1-1,0 1 106,0 1 1,0 1-1,0-2 1,0 1-71,0-1 1,0-1-1,0 0 1,0 0 35,0-1 1,0 1-182,0 0 1,0-3-592,0 1 0,1-4 170,1 1 0,-1-3 0,3-2 1,-1-1-15,-1-1 1,1 1 0,-1 0-1,-1-1 532,0-1 0,2-4 0,1 0 0</inkml:trace>
  <inkml:trace contextRef="#ctx0" brushRef="#br0" timeOffset="1138">0 355 7890,'3'-4'285,"-1"-1"1,2 3-1,2 0 1,2 1-1,0-1 1,1 0 0,0 0-1,1 2 1,0 0-1,0 0-50,0 0 1,1 0-1,1 0 1,-2 0-327,0 0 0,-1 0-123,0 0 0,-1 0 0,1 0-123,-2 0 0,0 0 1,-1-1-1,-1 0-354,-1-2 1,-2 0 0,2 1 9,-1-2 0,0 1 681,-1 0 0,-1 0 0,2-1 0</inkml:trace>
  <inkml:trace contextRef="#ctx0" brushRef="#br0" timeOffset="1564">194 148 9313,'0'-7'0,"-1"1"0,0 2 0,-1 4 0,0 4 0,1 2 2247,1 1-2108,0-1-80,0 4 1,0-2-1,0 3 9,0 1 0,1-1 1,1 0-1,0 0-47,-1-1 1,2 3 0,0-2-1,0 2 32,0 0 1,-1-2-1,-1 0 1,1 1 22,0 1 0,0-3 0,-1 0 0,0-1-33,1 0 1,1 2 0,-3-2 0,0 1 15,0 0 0,0-1 0,2-3 0,0 1-88,0 0 1,-2-3 0,0 1 0,1 0-424,1 1 0,-1-2-293,1 1 0,0-4-176,0 1 0,0-1 1,2-2 920,1-4 0,1 1 0,1-6 0</inkml:trace>
  <inkml:trace contextRef="#ctx0" brushRef="#br0" timeOffset="1876">328 315 9410,'0'6'0,"0"1"0,0 0 0,0-1 0,2 1 0,1 0 0,0-1 0,0 1 0,-1 0 0,0-1 0,0 1 603,0 0 0,-1 2-606,-1 0 1,2 0 0,0-3-79,0 1 0,-2 0 1,0-1-738,0 1-78,0-3 0,1-1 896,1-3 0,2-6 0,3-2 0</inkml:trace>
  <inkml:trace contextRef="#ctx0" brushRef="#br0" timeOffset="2110">388 174 7605,'-6'0'0,"1"-2"734,0 0 1,3 0-827,-3 2 92,4 3 0,-2-3 0,3 3 0</inkml:trace>
  <inkml:trace contextRef="#ctx0" brushRef="#br0" timeOffset="2972">608 275 7481,'0'-4'506,"0"1"-167,0 0 1,0 1 65,0-2 0,0 2 10,0-3 1,0 3-129,0-2 0,0 1-201,0-1 1,-3 2-64,-1-3 0,-2 4 1,-1-1-1,0 1 32,1 1 0,1 0 0,1 1 0,-1 0-68,-1 1 0,-1 3 94,0-3-155,1 3 17,-1-4 1,0 5 57,1-2 19,-1-1-6,0 3 0,3-3 1,-1 2-1,1 0 17,0 0-13,1-2 1,1 3 0,0-2 43,0 2 1,2-1 0,0-1-11,0 1 1,0 1-1,0 0 1,2 0-95,0-2 1,3-3 0,0 2-1,1 0-131,0-1 0,1 0 0,0-2 0,0 0-8,2 0 1,-2 2-1,3 1 1,-1-2 15,0 0 1,2 1-1,-2 0 1,0 0 69,0 1 0,-1 0 0,1 3 0,-2-2 45,0 1 0,0-1 0,-1 0 0,0 2 67,-1 0 1,0 0-1,-3 1 1,0 0 31,-2-1 1,0 1 0,0 0-1,0-1 103,0 1 1,0 2 0,-3 0 0,-1-1-12,-2-1 1,-1 0 0,1-1 0,-1-1-17,0 0 1,0-2-1,-1 2 1,-1-3-28,1-1 0,0-1 0,1 0 0,1 0-161,-1 0 0,0-1 0,1 0 0,-1-2-319,0-1 0,3-1 0,-1-1 1,1-1-695,0 0 1,1 1 1075,0-1 0,0-3 0,-4 0 0</inkml:trace>
  <inkml:trace contextRef="#ctx0" brushRef="#br0" timeOffset="4134">922 261 8345,'-4'1'815,"0"1"-620,1 3 1,1-2 0,2 2-22,0 0 1,0 1-1,0 1 1,0-1-175,0 1 1,0 0-1,0 2 1,0 0-149,3-1 0,-2 1 0,3 0 1,0 0 143,-1 1 1,-1-2-1,1 2 1,-1 1-16,0-1 0,3-2 0,-3 1 0,0-1 18,1-2 0,-2 1 0,2 0 57,0-1-58,-2-2 0,1 0 32,-2-2-66,0-1 1,-2-1-1,-1-5-1,0-1 1,1 2 0,0-1 0,0-1 17,0-2 0,1 1 0,-1-2 0,1 2 41,1 0 1,0 0 0,0 1 0,0-1-14,0 0 0,0 0 1,0 1-1,-2-1 196,0 0 1,0 1 0,2-1-1,0 0-20,0 1 0,0-1 0,0 0 0,0 1-118,0-1 1,1 3 0,0-1 0,2 0-30,1-1 0,0 2 1,3-1-74,-1 0 0,1 2 0,1 0 0,0 1-10,1-1 0,0 1 0,-3 2 0,1 0-40,0 0 1,-1 3 0,1 1 0,0 0-31,-1 1 1,-1-1 0,-1 3 0,1 0 15,1-1 0,-1 3 1,-1 0-1,1 0 49,1 1 0,-1-2 0,-1 2 0,-1 1 90,1-1 0,-3-1 0,2 1 1,0 1 150,-1-1 0,0-2 0,-2 1 1,1-1-37,1 1 1,-1-4 0,1 2 0,-1-1-108,-1 0 1,1 0 0,0-1-332,1 0-367,0-4 1,-2 1 69,0-4 1,3-5 0,1-3 0</inkml:trace>
  <inkml:trace contextRef="#ctx0" brushRef="#br0" timeOffset="5151">1416 375 7588,'-3'-7'0,"3"3"0,-3-1 256,0 0 0,2-1 1,-2-1 122,0 1 0,2 1 0,-2 1-175,0-1 0,2-1 0,-4-1-13,0 0 0,2 1 0,-1 1 0,0 1-39,0 2 1,2-3 0,-2 3 0,-1 0-120,-1-1 1,-1 1-1,0-2 1,1 1 49,-1 2 1,0 0 0,1 1 0,-1 0-108,0 0 0,0 0 0,1 0 1,-1 0 48,0 0 1,1 0-1,0 1 1,1 1 14,0 3 1,1-2 0,-3 1 0,0 0-9,1 0 1,1 0 0,1 2-1,-1-1 33,2 0 1,-3-1 0,3 3 0,0-1 7,1 1 1,-3 0-1,3 2 1,0 0-31,2-1 1,-3-1-1,1 1 1,1 0-39,0 1 1,2 0-1,0-1 1,2 1-48,1 0 0,0-2 0,3 0 0,0-1-74,-1 1 1,1-1 0,0-1 0,0-1-89,2-1 1,-1 1 0,3-2 0,-1 0-27,0-1 1,-1-4-1,2 1 1,1-2-95,1-1 1,-2-1 0,-1-1 0,0 0-207,-2 1 403,0-1 1,-2 0 0,1 0 30,0-2 0,-3 1 0,0-3 0,0 2 41,-1 1 0,-1-2 1,2 1-1,-1 1 77,-1 0 0,-2 4 0,0 0 372,0-2 1,0 3-1,0-1 220,-3 1 1,2 1 326,-4 2-708,1 0 1,-2 0-1,2 3-144,1 1 1,3 2-1,0 1 16,0-1 1,0 2 0,0 0 0,0 1-6,0-1 1,0-1 0,2 0-1,1 0-127,1 0 0,-2-1 1,2 1-1,1 0-201,-2-1 1,3-1 0,-1-2-1,1 1-133,0 0 1,1-3-1,0 2 1,-1-3-297,1 0 0,0 0 0,0 0 0,-1 0-567,1-3 1224,0 3 0,-1-9 0,1 1 0</inkml:trace>
  <inkml:trace contextRef="#ctx0" brushRef="#br0" timeOffset="6038">1537 295 7588,'-4'-3'410,"-2"2"0,3-3 0,-2 3 678,0-1-897,4-1 1,-2 6 0,3 2 0,1 1-112,1 0 0,-1 2 1,1 0-1,-1 2-47,2 0 1,-3-2 0,3 2 0,0-1 27,-1 0 0,2 0 0,-1-1 0,0 1-39,0-1 1,2 0 0,-2-2 0,-1-1 0,1-1 0,0 0 0,-1 1-392,0 0 0,1-4 184,-1 2 1,-1-3 0,1-3 72,-1-1 1,-1 0-1,0-1 1,0-2 19,0-1 1,0-2 0,0 2 0,0-4 5,0 0 0,0 1 0,0 3 0,-1-1 212,-1 0 0,1 4 0,-1-1 1,1 0 144,1 0 1,0-1 0,0 0-32,0 1 1,0 1 0,0 1-97,0-1 1,1 1-174,1-1 0,0 4 1,2-1-1,1 1-54,1 1 0,-1 0 1,-1 1-1,1 0-2,1 1 0,1 4 0,0-2 0,-1 2 16,-2 1 1,2-1-1,-1 1 1,0 0-45,-1 2 0,2-1 0,-1 1 0,0 0 24,-1 0 0,2 1 0,-2-2 1,0 1 60,1-1 1,-3 0 0,2 0 0,-1 1 26,-2 0 1,2-4-1,-1-1 199,0 1 1,-1-1-281,2 1 1,-3-5 51,3 0 1,-3-3 2,0-3 0,0-1 1,0 0-1,0 0 13,-3-2 0,3 2 0,-3-2 1,0 1 12,1 1 1,0 1 0,2-2 0,-1 1 137,-1 0 0,1-1 0,-1 4-13,1-2 1,1-1 0,0 0 0,1 1-76,1 2 0,-1-2 1,2 2-1,0-2-14,1 2 0,0-1 1,1 2-72,0-1 0,1 3 0,0-2 1,1 0-61,0 1 0,-3 0 0,1 3 1,0 0 62,1 1 1,-2 3-1,1-2 1,0 1 30,1 1 0,0 1 0,0 1 1,0 1 77,-2 1 0,0 2 0,1-1 0,-1 0 66,-1-1 1,1 1 0,-2-2-1,1 2 95,0 0 1,-3-2 0,2 1 0,-1-1-193,-1-2 0,0 1 0,0 0-860,0-1 0,1-2-1141,1-2 1956,-1 2 0,2-3 0,-3 2 0</inkml:trace>
  <inkml:trace contextRef="#ctx0" brushRef="#br0" timeOffset="6926">1917 381 8573,'7'0'524,"0"0"0,-1 0-481,1-2 0,0 0 0,-1-2 0,1-1-64,0 1 0,-2-2 1,0 2-1,1-1 33,-1 0 1,0-1 0,0 2-79,-1-2 0,0-1 1,1 1 110,-3-1 0,-1 3 1,-1-1 58,0 0 1,0 1-1,-1 0-24,-1-1 0,0 2 0,-2 0 44,-2 0 0,3 2 0,-2-2-23,0 0 1,-1 2-1,0-1 31,-1 1 0,0 1 0,0 1-29,1 1 0,0 0 0,1 1 0,0 1 74,0 0 1,-1 0 0,-1 3 0,1 0-27,2-1 1,-2 1 0,2 0 0,0 0 0,-1 2 1,3-2-1,-1 2 1,0-1-107,1-2 0,1 1 0,1 0 1,0-1 13,0 1 1,0 0-1,1 0 1,1 0 46,0 2 1,3-4-14,-1 2-11,2-2-85,4 2 0,-3-1 0,3 0 1,-1-1-7,0 0 1,3-4-1,-2 2 1,1-3-112,0 0 1,1 0 0,1 0 0,0 0-122,1 0 0,-3-2 0,0-1 1,0-1-183,-1-1 1,2 2 0,-3-2-1,-1 0-358,0-1 1,-2 1 0,0 1 779,-1-1 0,1-1 0,-2-1 0</inkml:trace>
  <inkml:trace contextRef="#ctx0" brushRef="#br0" timeOffset="8389">2445 488 8719,'0'-4'477,"1"0"1,0 1-309,2-1 1,2 2 0,-1-3 0,1 0-20,0-1 0,1-1 1,-2 1-1,2-1-196,1 0 0,-3-2 0,1 0 1,-1 1 31,0 1 0,1 0 1,-2 0-1,0 1 93,0-1 0,-1 0 0,-1 1 43,1-1 0,-1 3 117,1-1 0,-1 3 0,-2-2 211,-1 1-441,1-2 0,-2 4 21,3-4 0,0 4-13,-3-2 0,3 3 0,-3 3 21,3 1 1,0 0 0,0 0 42,0 1 1,-3 1 0,1 1-1,1 0-14,0-1 1,1 1-1,0 0 1,0-1-6,0 1 1,0 0 0,0 0 0,1-1-136,1 1 0,-1 0 0,3-1 0,0 1 15,-1 0 0,0-1 1,1 1-1,1 0-17,-2-1 0,3 1 0,-1 0 0,1-1-20,0-2 0,1 1 0,0-2-47,2-2 1,-3 0 0,3-1 15,2 0 1,-4 0 0,0-1 0,0-1-14,-2-3 1,0 2-1,2-2 1,0 0-14,0-1 1,-3-1-1,0-2 1,2 0 15,0-2 1,-2 3 0,0-1 0,1 0 35,-1 0 1,1 0 0,-2 2-1,0 0 156,0 1 0,-1-1 1,-1 0-1,0 1 132,1-1 1,1 0 0,-3 1 9,0-1 1,0 0 0,0 1-1,0-1-72,0 0 0,-1 3 0,-1-1-27,0 0 1,0-1-27,2 0 1,-2 1 14,0 1 4,-1 2 0,3 0-24,0 4-51,0 2 1,0 3-1,0-1-16,0 1 0,0 0 1,0-1-1,0 1 16,0 0 1,0-3 0,1 1 0,1 0-14,0 1 1,2-2 0,-1 0 0,1 0-33,1-1 1,-1 0 0,0 0-1,1 0 26,1-1 0,-1 1 1,-1 0-1,1 0-105,1 0 0,-1 1 1,-1-2-1,2 0-66,-1 1 1,1-1 0,0 2 0,-2-1 59,1 1 1,-1-2 0,0 3 54,2 0 0,-1 1 1,-1 1 93,-2-1 0,-1 1 1,-1 0 68,0-1 0,-1 1 0,-1 0 11,-2-1 0,0-1 0,0-1 0,-2-1 137,0 1 0,1-2 1,-1 2-1,2-1-99,-1-2 0,-1 2-208,-1 0 0,0-1-286,1-2 0,1-3 0,2-2-58,0-1 0,0 2 0,1-1-115,0 0 1,-3-1-327,3 0 0,0 1 839,2 1 0,-3-1 0,-1-1 0</inkml:trace>
  <inkml:trace contextRef="#ctx0" brushRef="#br0" timeOffset="8759">2512 114 7746,'-4'0'1548,"-2"0"-1289,6 0-1525,-3 0 1266,8 0 0,0 3 0,5 1 0</inkml:trace>
  <inkml:trace contextRef="#ctx0" brushRef="#br0" timeOffset="10345">3514 188 7587,'0'-7'433,"0"0"1,0 1-182,0-1 1,2 3 0,0-1-14,0 0 0,-1 1 0,-1 0-3,0-1 1,0-1-1,-1 0-63,-1 1 0,0 0 1,-2 2-1,1 0-166,-1 0 0,2-1 0,-2 1 0,0 0 141,1 0 1,-2-2 0,-2 2-106,1 0 1,1 1 0,1 0 0,-1 1 30,-1 1 1,-1 0-1,0 0 1,1 0 21,-1 0 1,0 0 0,1 0 0,-2 1-35,-1 1 1,2 0-1,-3 1 1,1 1 10,0 0 0,0 0 0,1 2 0,-1-1-79,1 0 1,-2-1-1,1 3 1,1 0 28,0-1 0,2 1 0,-1 0 0,0-1 25,1 1 1,-1 0 0,0 2-1,1 0 29,-1-1 1,0 2 0,1 1 0,-1 0 16,0 0 0,1 0 0,1 2 0,1 1-25,-1-1 0,1-2 1,0 0-1,1 0-13,2 0 1,0 1-1,1-1 1,0 0-42,0 0 0,0-1 0,0 2 0,1-1-1,1-2 1,-1 2 0,4-1-1,0 0-97,1-1 1,1 0-1,-1-2 1,1 0-7,0-1 0,0 0 0,1 0 0,2-3 8,0 0 1,1 0-1,2-1 1,-1 0-65,-1-1 0,-2 0 1,1-1-1,1 0 49,-1 0 1,-2-1 0,2-1 0,-1-2 17,0 1 0,0-3 1,-3 1-1,1-1-12,0 0 0,-1-1 0,1 0 1,0 1 23,-1-1 1,0 0-1,0 1 1,-3-1 52,0 0 1,2 1-1,-3-1-35,-1 0 1,0 1 0,-1-1 144,0 0 1,-1 3 0,-1 0-1,-2 0-8,1 1 0,-2 0 1,2 0-1,-1 0-69,-1 1 1,-1-1 0,-1 1-22,0 1 1,1-1 0,-1 1 0,0-2-8,1 2 1,1 0 0,1 1 0,-1 0 37,-1 0-1,-1 0 1,0 0 80,1 0 1,1 0 62,1 0 1,1 0-165,-1 0 0,3 0 1,1 0 25,4 0 1,0 0 0,0 0 0,2 0-82,2 0 1,0 0 0,3 0 0,-2 0 25,0 0 1,0 0 0,0 0 0,-1 0-13,0 0 0,-2 0 0,1 0 0,0 0-51,-1 0 0,-1 0 0,-1 0-239,2 0 0,-1 0-489,2 0-632,-3 0-841,-1 0 2284,-3 0 0,-3 3 0,-1 1 0</inkml:trace>
  <inkml:trace contextRef="#ctx0" brushRef="#br0" timeOffset="11738">3781 388 7577,'0'-4'2,"0"-1"1,0 3 199,0-2 0,0-1 135,0-2 0,0 3 0,0 0-94,0-2 1,-1 3 0,0-2-126,-1 0 1,-4 0-1,3 0 1,-2 1 63,1 1 0,-1-2 0,-1 1-59,-1 0 0,0-1 0,1 3-24,-1 0 1,0 2 0,1 0 0,-1 0-111,0 0 1,1 0 0,-1 0 0,0 2-2,1 0 1,-1 3 0,0-2 0,0 0 75,1 2 1,-1 1 0,0-1-1,1-1 15,-1 1 1,3 1 0,-1 2 0,1 0 3,0 1 1,0 0 0,3-2-1,-1 1-52,0 1 0,1 1 0,1-2 1,1 1-44,1-1 0,0 0 1,2-2-1,1 1-150,1 0 0,1-3 0,0 0 1,-1 0-5,1-1 1,0-1 0,0 1 0,1-1 15,1 0 1,1 0 0,-2-2 0,1 0 51,-1 0 1,0 0 0,1-2 0,-1-1 44,1-1 0,-1 0 0,0-3 0,1 1-40,-1-1 0,-1 0 0,-2 1 1,-1-2-3,1-1 0,-1 2 0,0-2 0,-1 2 76,-2 0 1,1 0 0,-1 0-1,2 1 45,-2-1 0,0 3 0,-2-1 0,0 0 96,-2-1 0,-2 2 0,1-1 0,-2 1-45,-1 0 1,3-2 0,-1 2-1,0 0 1,-1-1 0,0 3 1,1-1-1,0 0 111,0 1 1,-1-1-35,0 1 1,-1 0-65,0 2 1,3 0-1,0 3-24,1 1 0,-1 2 0,1 1-23,2-1 1,-1 1 0,1 0-1,-1-1-46,0 1 0,2 0 0,0-1 1,0 1 3,3 0 0,-2-1 0,3 1 0,-1 0-38,1 0 1,1-3 0,1 0 0,1-1-43,0 1 1,-1-2 0,1 2 0,0-1-34,-1-1 1,2-2 0,0 0 0,1 0-25,-1 0 0,2 0 0,-1-3 1,-1 0 22,2-1 1,-2-2 0,0 1 0,0 0 27,-1-2 0,-1-1 0,1 0 0,0-1 78,-1-2 0,0 2 1,-1-1-1,-2 0-3,0-1 1,-3 2-1,3-1 1,-3 0 93,0 2 1,0 1 0,0 0 0,0 1 10,-3 2 0,0-2 0,-4 4-10,0 1 0,1 1 1,-1 2-35,0 2 1,3 0-1,0 0 1,1 2-66,2 0 1,0-2-1,1 1-12,0 0 0,1 0 0,1-1-54,2-1 1,2-3-1,1 0 1,0 0-54,-1 0 0,1 0 0,0 0 0,2 0 26,-1 0 0,1 0 0,-1 0 0,0 0 12,1 0 0,0 3 0,-3-1 0,1 0 95,0 1 0,-1-2 0,-1 4 0,-1 0 120,2 1 1,-3-1 0,1-1 0,-1 1-22,-2 1 0,1 1 0,-1-1 0,2 1 233,-2 0 0,2-1 0,-1 1 0,0 0 37,-1 0 0,1-1 0,1 1-364,0 0 1,0-3 0,1 0-275,1-1 0,-1-1 0,0-2 1,2 0-91,0 0 1,-2 0 0,1 0-1,0 0-1085,1 0 1,0-3 1442,1-1 0,0-2 0,-1-1 0</inkml:trace>
  <inkml:trace contextRef="#ctx0" brushRef="#br0" timeOffset="12751">4302 368 7578,'0'-4'40,"0"-1"1,0 3-1,0-2 302,0-2 0,0 0 0,0 0-82,0-1 1,0 0-1,0 1-95,0-1 1,-1 3-1,0-1 1,-2 1 45,-1 0 0,0-1 0,-3 2-92,0-1 1,1 3-1,-1-2 1,0 3-35,-2 0 0,1 0 1,-1 0-1,0 0-12,0 0 1,-1 0 0,2 2 0,-1 1-21,1 1 0,1 0 1,0 3-1,0-1 25,0 1 1,2 0 0,-1 2 0,3 0-108,0-1 0,-2 1 1,3 0-1,0 0 4,2 1 1,0-3-1,0 3 1,0-1 3,3 0 1,0 0-1,4-3 1,0 1-38,-1 0 1,2-1 0,0-1 0,2-2-66,0 0 0,-1 0 0,1-3 0,1 0-10,-1 0 1,1-1 0,0-1 0,0-1-47,-2 0 1,3-2-1,-3-1 1,-1-1-62,-1 0 1,0 0-1,-1-2 1,1-2 83,0-2 1,-1 0 0,-1-1 0,-1 0 27,-1-1 1,1 0-1,-2-2 1,0 0 122,-1 0 1,1 2 0,0-1 0,-1 1 132,0 0 0,-2 1 1,0-2-1,-2 2 79,-1 1 1,1-1 0,-3 1-1,3 0-27,0-1 0,-2 3 1,1 0-1,0 0 14,2 0 0,-1 0 0,1 2 21,0 1 1,-1 0 136,1 1-707,0 4 350,2 0 1,0 8 0,0 2 40,0 3 0,0-1 1,0 2-1,0 1-9,0 1 1,1 2 0,0 1 0,1 1 18,0-1 0,1 3 1,0-2-1,0 0 17,0-2 1,1 2 0,-1-1 0,0 0-17,0 1 1,1-1-1,-1-1 1,-2 0 59,0 0 0,0-1 1,0-2-1,1-1-59,0 1 1,1-3-1,0 0 1,0-1-46,0-2 1,1 1 0,-1-1 0,0-1-541,0-1 1,2-1 0,0 0 73,1 0 1,0 0 0,1-3 0,0 0-1234,-1 0 1696,1 0 0,3-3 0,0-1 0</inkml:trace>
  <inkml:trace contextRef="#ctx0" brushRef="#br0" timeOffset="14026">4643 381 7579,'2'-4'-251,"0"0"221,0-2 0,-2 0 0,-2 0 380,0-1 0,-2 0 0,1 1 0,0-1-115,0 0 0,-2 1 1,2 0-1,0 1-20,-3 0 1,3 1-1,-2-3-57,0 0 0,-1 4 0,-1 0 0,1 0 11,-1 1 0,0-2 0,0 1 1,-1 2-133,-1 0 1,-1 1-1,2 0 1,-1 0 12,1 0 1,0 1 0,0 0 0,-1 2 48,1 1 1,-1 1-1,1 1 1,-1 1-45,1 0 1,1-1-1,1 2 1,1 0-73,0 1 0,3 2 0,-2-1 0,1 0-86,2 2 0,0-2 0,2 1 1,1-2 1,2-1 0,2 2 1,1-1-1,0-1 22,2 0 1,0-4 0,1 0 0,0-1-48,1 1 1,0-2-1,2 0 1,1-1-100,-1-1 1,0-1 0,1-1 0,-2-1 92,-1 0 1,2-2 0,-3-1-1,1-1 15,-2 0 1,-2 0-1,0-1 1,-1-2 35,1 0 1,-3 1-1,-2-2 1,-1 1 42,-1 0 0,0 1 0,-1 0 0,-1 2 153,-3 0 0,-1 1 0,0-1 1,-1 0 104,0 1 0,-1 1 0,-1 1 0,0 2-107,-1 0 1,3-1 0,-3 1 0,1 0-27,0 2 1,0 0-1,3 0 1,-1 0-65,0 3 0,3 0 0,-1 4 0,1 0 6,0-1 0,-1 2 0,2 0 0,0 2-171,0 0 1,1-2-1,2 1 1,0-2-30,0 0 0,1 0 0,3-1 0,3-1 38,0-1 1,1-2 0,-1 0 0,1-1-108,1-1 0,3 0 1,-2-1-1,1 0 120,1-2 0,-4-1 1,3 1-1,-1 0 82,1 0 0,-1-1 1,1 1-1,-1 0-16,-1 0 0,-1 0 0,1 3 0,-2 0 225,0 0 0,-3 0 0,1 1 0,-1 1 25,0 3 0,1-1 0,-3 2 0,1 2-149,0-1 1,-2 1 0,3-2-1,-1 1-8,1 0 1,-2-1 0,2 1 0,-1 0 117,-1-1 0,-2 1 386,0 0-106,0-1-377,0-2 1,0-4 0,0-4-5,0-2 0,0-1 1,-2 0-1,-1 1-69,-1-1 0,2-3 1,-2 0-1,1-1 18,-1 0 0,2 0 0,-2-1 0,1 2 181,2 0 1,-2 1-1,0 3 1,2-1-66,0 0 0,1 3 0,0-1 0,0 0-60,0-1 1,0 2 0,1-1-1,1 1-100,3 0 1,-1-1 0,1 2 0,2 0-39,0 0 0,-1-1 0,3 1 0,-1 2 4,-2 0 1,3 1-1,0 0 1,-1 0 26,0 0 1,-2 1 0,1 1-1,0 2 14,-1 0 1,-1 2-1,-1-2 1,1 2 55,-1 1 0,1 2 0,-2 0 1,0 2 162,0 0 1,-1 0 0,-2 0 0,0 1-51,0 0 0,0 0 0,0-1 1,0 0-112,0-1 0,0 0 0,0-3 1,1-1-657,1 1 0,-1-3-326,4 1 1,-1-4-1,3-1-92,0-1 1,-3-4 1047,1 0 0,-1-4 0,3-1 0</inkml:trace>
  <inkml:trace contextRef="#ctx0" brushRef="#br0" timeOffset="14393">5037 428 9642,'4'2'0,"0"1"0,0 0 0,-1 1 0,0 0 0,-2 1 0,0 1 0,-1 1 0,0-1 0,-1 2 0,0 0 0,-2 1 0,0-1 1325,0-1 1,-2 3-1622,0 1 1,-2 0 0,-1-1-24,-1 0 1,-2-1 0,-1 0 0,0 2-655,-2-1 1,-1 2-1,-2-3 973,0-1 0,0 2 0,-3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7:29.388"/>
    </inkml:context>
    <inkml:brush xml:id="br0">
      <inkml:brushProperty name="width" value="0.11429" units="cm"/>
      <inkml:brushProperty name="height" value="0.11429" units="cm"/>
      <inkml:brushProperty name="color" value="#004F8B"/>
    </inkml:brush>
    <inkml:brush xml:id="br1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64 270 9379,'0'5'2482,"0"-1"-1138,0-4-2261,0 4 1668,0-3-174,0 3-345,4-4-501,-3 0 0,3-1 538,-4-2-253,0 2 1,3-4 176,0 2 558,0 2-1264,-3-3 303,0 4 1,0 0-1</inkml:trace>
  <inkml:trace contextRef="#ctx0" brushRef="#br1" timeOffset="2625">46 64 7788,'0'-6'-706,"0"0"976,0 4 4,0-6-197,0 7-109,0-3 0,-3 5 31,0 2 0,0-1 18,3 4 0,-1-3 0,-1 3 26,-1 1 0,0-2 1,3 1 7,0 1 1,0 1-1,0 1-15,0 0 0,0 0 0,0 0 0,0 0 19,0 0 1,0-3 0,0 0 0,0 1-15,0 1 1,0 1 0,0-1 0,0 1 15,0 0 1,1 0-1,1 0-28,1 0 0,0 0 0,-3 0 0,0 0 4,0 0 0,0 0 0,1 0 1,1 0 22,1 0 0,0 0 0,-3 0-10,0 0 1,0 0 0,0 0 0,1-1-9,2-2 1,-2 2-1,2-2 1,-2 2 1,-1 1 0,0 0 0,0 0-8,0 0 1,3 0 0,0 0-2,-1 0 0,-1 0 1,-1 0 10,0 0 1,0 0-80,0 0 1,0 0-103,0 0 0,0 0 0,0 0-227,0 0 1,0 0-285,0 0 1,1-4-236,2-3 885,-2-1 0,7 3 0,-3 1 0</inkml:trace>
  <inkml:trace contextRef="#ctx0" brushRef="#br1" timeOffset="3521">1 288 7877,'6'0'735,"0"0"-593,1 0 1,1 0 0,1 0-83,0 0 1,0 0-1,0 0 1,0 1-56,0 2 1,0-2 0,0 2 0,1-2-57,2-1 1,-3 0 0,3 0 0,-2 0 61,-1 0 1,0 0 0,0 0-28,0 0 0,0 0 0,0 0-45,0 0 1,-3 0 18,0 0 0,-3 0 35,3 0 1,-4-1-1,1-2 30,-2-3 0,-1 1 0,0-1-9,0-1 1,0 2-1,0-1-21,0-1 1,-1-1 0,-1-1 0,-1 0-14,1 0 0,0 0 0,0 0 1,-1 0 13,1 1 1,0-1 0,0 0 0,-1 0 59,1 0 0,1 3 1,1 0-1,0-1-14,0-1 1,0 2 0,0 0-23,0-1 1,0-1-1,0-1 3,0 0 1,0 3-7,0 0 1,0 3-8,0-3 1,0 5 54,0 1 1,0 4 5,0 5 0,0 0 0,0 0-4,0 0 0,0 0 0,0 0 0,0 0 18,0 0 1,0 0-1,0 0 1,0 1 11,0 2 1,0-1 0,0 2 0,0 1-19,0 0 1,3-2-1,0 3 1,-1 1-13,-1 1 1,-1-2 0,1 0 0,1 1 4,1 1 0,0-2 1,-2 0-1,1 1 4,1 1 0,1-2 1,-2-1-1,1-1-51,-1-2 0,-1 2 1,0-1-1,1-1-59,1-1 0,1-4 0,-2 0 48,1 1 1,1-3-1155,-1-1 431,-2-2 0,6-2 0,-3-2 28,1-3 1,-3 1 0,1-1 682,-2-1 0,-1-1 0,4-1 0,1 0 0</inkml:trace>
  <inkml:trace contextRef="#ctx0" brushRef="#br1" timeOffset="4487">351 396 7567,'9'0'119,"-3"0"1,0 0 0,1 0-83,1 0 1,1 0-1,0 0 30,0 0 0,0-3 1,0-1-1,0 0-1,0 0 1,0-2-1,0 2 1,0-1-16,0-2 1,-3 2 0,0-1 0,-1-1 42,0-1 1,2 2 0,-4 0 0,-1-1 8,-1-1 1,-1 2 0,0 0 0,0-1 2,0-1 1,0-1-1,0 0-69,0 0 0,0 3 1,-1 1-1,-1 0-138,-1 0 1,-3 2-1,2-2 87,0 1 1,-2-2-1,-3 3 19,0 1 0,3 1 0,0 1 5,-1 0 0,2 0 0,-1 0 87,-1 0 0,2 1 9,-1 2 0,1-1 0,-1 4-47,3 1 0,-1-2 1,0 0-1,0 0-9,0 0 1,0 0 0,2 2 0,-1-1 7,1 1 1,0 1 0,0 1-16,-1 0 0,0 0 0,3 0 15,0 0 1,0 0 0,0 0 0,0 0-1,0 0 0,0-3 1,0 0-1,1 1 5,2 1 1,-2 1-1,2 0 17,-2 0 1,2 0-1,1 0-14,1 0 0,-2-3 0,3 0-46,1 1 0,-2-2 0,1 0 0,1-1 9,1-2 1,-2 2 0,0-1 0,1-1-52,1-1 0,1-1 0,0 0 0,0 0-17,-1 0 0,1-1 0,0-1 0,0-1-134,0 1 0,0-2 0,0 1 1,0 0-271,0-1 0,0 2 0,0-3 0,0 0-11,0 0 0,0 3 1,0-2-1,0 1-1025,0 0 1479,0-4 0,4 2 0,1-4 0</inkml:trace>
  <inkml:trace contextRef="#ctx0" brushRef="#br1" timeOffset="6029">1006 468 7773,'-5'1'-920,"2"2"0,1-2 1172,-1 2 0,2-1 396,-2 1-118,2-2-13,1 7-139,0-7-241,0 3 1,4-5-93,2-2 0,-1 1 1,0-4-1,0 0-26,0 1 0,-2-3 1,3 2-12,1-2 1,-3-1 0,-1 0 26,-2 0 1,2 0 0,0 0 18,-1 0 1,-1 0 0,-1 0 0,0 0-55,0 0 0,0 0 0,0 0-13,0 0 1,0 0 0,1 1 0,1 1 7,1 1 0,0 3-12,-3-3 1,0 0-6,0-3 0,0 3 81,0 0 61,0 0-62,0 1 110,0 1-106,0 4 1,0 7-58,0 2 0,0-1 1,1-2-1,1 1 19,1 1 0,0 1 1,-3 1-1,0 1 30,0 1 0,0 0 1,1-2-1,1 1 5,1 1 0,1 3 0,-2-3 0,1-1-38,-1-1 0,2 2 0,0 0 0,0-1 17,0-1 0,2 0 0,-2 0 1,0 0-94,0-2 1,3-1 0,-1 2 34,2 0 0,-2-4 0,0-1-28,1 0 1,-2-3-5,1 2 0,-1-3 0,2-2 0,-1-2-81,1-1 1,-2-1 0,1-3 0,0 0 43,-1 0 0,3-1 0,-3-1 0,1-1 19,0 1 1,-1-2 0,1 1 0,-1 1 41,-1 1 0,0 0 0,-2-1 0,1-1 41,-1 1 1,0 1-1,0 1 1,1 0 35,-1 0 1,0 0 0,0 0-49,1 0 0,0 0 0,-3 0-6,0 0 1,0 0 0,1 1 0,1 1 4,1 1 1,0 0 14,-3-3-5,0 0 38,0 0 0,-1 4-20,-2 2 1,1 2 11,-4 1 1,3 3 0,-2 1 42,1 1 1,1-2 0,2 3-30,-2 1 1,2 1-48,-2 1 0,2 0 1,2-1-1,1-1-40,1-1 1,0-3 0,-2 3-48,2 1 0,2 1 56,4 1 0,0 0 12,0 0 1,0-3 0,0 0-23,0 1 0,-1-2 1,-1 0-1,-1-1-13,1-2 1,-2 2-1,1 0 38,1 1 1,1 0 0,0 2 26,-2-1 0,1 0 5,-4 3 1,0 0 37,-3 0 0,0 0 230,0 0 0,-4-1 0,-2-1-178,-2-1 1,-1-3 0,0 2-85,0-1 1,0-1-1,1-2 1,1 1-28,1 1 1,0 0 0,-3-3-131,0 0 0,3 0 0,0 0-296,-1 0 0,2-3 152,-1 0 0,3-3 0,-2 2 0,1-1-33,2-2 1,1 2 304,1-1 0,0-4 0,0-4 0</inkml:trace>
  <inkml:trace contextRef="#ctx0" brushRef="#br1" timeOffset="6411">1033 28 8069,'-4'-9'804,"3"3"-1015,-2 0 1,3 4-72,3-1-327,-2 2 0,4 1 609,-2 0 0,-2 4 0,3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7:37.3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2128 412 7295,'5'0'-1386,"2"-1"1846,-4-2-62,0 2-184,-3-7 1,0 3-131,0-4 0,0 3 0,0 0-41,0-1 0,-1 0 1,-1 0-29,-1 1 1,-1 1-1,2-2 1,-2 2 48,-1 1 1,2 0 0,-3 2 5,-1-1 1,2-3-1,-1 3 21,-1 1 1,-1 0 0,-1 0-3,0-1 0,3 0 1,0 3-29,0 0 0,1 0 1,-1 0-31,-1 0 0,0 1 0,0 1 16,1 1 1,0 3 0,-3-2-3,0 1 1,3-3 0,1 2-1,0-1 10,0 0 0,2 4 0,-2-1-28,1 2 1,0-2 0,2 0 0,-1 1 11,1 1 1,0 1 0,0 0 0,-1 0 2,1 0 0,1 0 0,1 0 0,0 0 16,0 0 1,0 0 0,0 0-1,0 0-38,0 0 1,0 0-1,1 0 1,1 0-28,1 0 1,3 0 0,-3 0-1,0-1 22,1-2 0,-2 1 1,3-3-1,0 0 1,0 0 0,1-1 1,3-3-1,0 0 0,0 0 0,0 0 0,0 0-81,0 0 0,-3 0 0,0 0 0,0-1-86,2-2 1,-2 1 0,0-4 69,1-1 1,0-1-1,0 0 1,-2 1 7,-1 1 1,-1 0-1,-2-3 1,1 0 13,1 0 0,0 0 0,-2 0 0,1 0 17,1 0 0,0 3 0,-2 0 0,1-1 30,1-1 0,0-1 1,-2 0 19,2 0 0,-2 3 0,2 0 1,-2-1 17,-1-1 1,0-1-1,0 0 38,0 0 1,0 3 13,0 0 1,0 3 5,0-3-26,0 4 1,0-3 60,0 2-41,0 2 199,0-3 1,0 11-159,0 2 1,0-1-1,0-2-34,0 1 0,0 1 1,0 1-1,0 0-25,0 0 0,3 0 1,0 0-1,0 0-20,1 0 0,-3 0 0,2 0 0,-2 0 33,-1 0 0,3 0 0,0 0-8,-1 0 0,-1 0 1,0 0-1,1 0 22,1 0 1,0-3 0,-3 0-64,0 1 0,1 0 0,1 0 0,2-2-31,1-1 1,-2 0-1,3-2-139,1 1 0,-2 0 1,1-3 54,1 0 0,1 0 1,1 0-1,0 0-486,0 0 0,1-3 0,1 0 0,1 0-1135,-1-1 1712,3 3 0,0-11 0,4 2 0</inkml:trace>
  <inkml:trace contextRef="#ctx0" brushRef="#br0" timeOffset="1377">2891 313 7020,'-3'-6'0,"0"0"0,1-1 804,1-1-660,1-1-54,-4 4 1,2-2 0,-4 4-53,-1 1 1,2 1 0,-1 1-7,-1 0 1,2 1 0,-1 1 55,-1 1 0,2 3 0,-1-2-14,-1 1 0,0-2 0,1 2 0,1 0 13,1 0 1,-3-2-1,2 3 1,-1 1 25,0 1 0,3 1 0,-2 0 0,0 0-8,0 0 1,3 0 0,-1 1 0,1 1-30,-1 1 0,2 0 0,-2-3 0,2 1 8,1 2 0,0-2 0,1 2 0,1-2-57,1-1 0,4 0 0,-1 0-17,2 0 1,-2-3 0,0-1 0,1 0-97,1 0 1,4-3 0,0 1 0,1-1-250,0 1 0,3-2 0,-1 2 0,1-2-184,-1-1 0,2 0 0,-2 0 0,1 0 519,-1 0 0,2 0 0,-3 0 0</inkml:trace>
  <inkml:trace contextRef="#ctx0" brushRef="#br0" timeOffset="2223">3232 412 7215,'0'-9'0,"0"0"0,0 0-80,0 4 1,0-3 0,-1 3 0,-1-1-136,-1 0 0,0 3 0,2-3 429,-2-1 1,1 0 0,-3 0-147,1 1 0,-2 0 0,2-2 0,-1 1 25,-2 1 0,2 4 1,-1-2-39,0 0 1,-2 3 0,-1-2-1,0 2 19,0 1 1,0 0-1,0 0 1,0 0 8,0 0 1,0 3-1,0 1 48,0 1 0,3-2 1,0 2-1,0 0-4,1 0 1,-2-2 0,3 3-33,-1 1 1,3 1-1,-1 1-44,2 0 1,-2 0-1,0 1 1,1 1-10,1 1 0,1 0 0,0-3 0,0 0-11,0 0 1,3 1 0,0 1 0,0 1 7,1-1 1,-2-4-1,4-1 1,0 1 17,-1 1 1,3 0 0,-2-1-75,2-1 1,1-1 0,0 1 0,0-2-76,0 0 1,0-3-1,0 2 1,0-2-21,0-1 0,0 0 0,0-1 0,1-1-51,1-1 0,-3-4 1,3 1 82,0-2 1,-1-1 0,-3 0 0,-2 0 31,-1 0 0,-1-1 0,-2-1 0,1-1 52,1 1 0,0-2 0,-4 1 0,-1 1 9,-1 1 1,-1 0 0,1-1 0,-2-1 6,0 1 1,-2 4 0,3 1 0,0-1-12,0-1 0,-2 2 0,2 1 0,-1 0 15,-2 0 1,2 3 0,0-2 5,2 0 1,-4 3 8,1-2 0,1 2 1,0 2 53,1 2 0,-2-1 1,3 4-26,1 1 0,0 1 0,0 1-28,-1 0 0,0 0 0,3 0 1,0 0-41,0 0 1,0-3-1,0 0 1,1 1-90,2 1 0,-1-2 0,4-1 0,1 0-327,1 0 0,1-3 0,0 2 0,0-1 147,3 0 1,-1 0 0,3-3 268,-1 0 0,3 0 0,-2 0 0</inkml:trace>
  <inkml:trace contextRef="#ctx0" brushRef="#br0" timeOffset="4110">3555 367 6979,'0'-9'0,"0"0"0,-1 0 0,-1 0 0,-1 0 0,1 1 0,-1 1 0,-1 2 0,0 0 0,-1 1 0,1-1 0,-1 1 0,0-1 0,-2 1 0,-1 0 0,-1 1 0,0 0 0,0 0 321,0 1 0,0 1 1,0 1-287,0 0 0,0 0 1,0 0 63,0 0 1,0 0 0,0 1 17,0 2 0,0 1 1,1 3-1,1-2 64,1-1 0,0 3 0,-2-1-76,2 2 1,-1 1-1,4 0 1,1 0-10,1 0 1,-2 0 0,0 0 0,1 0-75,1 0 1,1 0 0,0 0 0,0 0-54,0 0 1,3 0 0,1 0 0,0 0-37,0 0 0,2 0 1,-2 0-1,0 0 5,0 0 0,3-3 0,-2 0 0,1 0 37,0-1 1,0 0-1,3-3-46,0 1 0,0 0 0,0-3 1,0 0-122,0 0 1,0 0-1,0-1 109,0-2 1,0 1 0,0-4 0,-1-1 2,-2-1 1,2 2-1,-3 0 1,0-1 5,-2-1 0,1-1 0,0 0 0,0 0 37,0 0 0,-1 0 0,-3 0 1,0 0 71,0 0 0,3 0 1,0 0-1,-1 0 0,-1 0 1,-1 3 0,0 0-1,-1 0-1,-2 1 1,1-2-1,-3 3 1,0-1-1,0-2 0,2 2 0,-3 0 5,-1 1 0,-1-2 0,-1 2-14,0-1 1,3 3 0,0-1 28,-1 2 0,2 1 0,-1 0-8,-1 0 1,2 0 0,0 1-1,0 1 61,0 1 0,2 4 0,-2-1-29,1 2 0,1 1 0,3 0 0,0 0-63,0 0 0,0-3 0,0 0 0,0 1-4,0 1 1,3 1-1,1-1 1,0-1 0,0-1 0,3 0-90,-1 3 0,2-1 0,1-2 0,-1-2-18,-2 0 1,2-3-1,-2 2 1,2-2-19,1-1 0,0 0 0,0 0 0,0-1 39,0-2 0,0 1 0,-1-4 0,-2-1 4,0-1 0,0-1 0,2 0 0,-1-1-48,-1-2 1,-3 1 0,2-4-1,0 0-5,0 1 0,-2-3 0,2 3 0,-1-1 93,-2 0 0,2 3 0,-1-1 1,-1 0-3,-1 2 1,-1-2-1,0 1 1,0 1 181,0 1 1,0 1 0,0 0 0,-1-1-47,-2-2 1,1 2 0,-3-2 0,1 1-83,2-1 1,0 2 0,0-2-17,-1 2 0,0 1 0,2 1 0,-1 1 28,-1 1 1,-1 3 60,1-3 18,2 4 0,-3-1 11,4 6 0,0-1 0,0 4 0,0 1-16,0 1 0,0 2 1,0 1-1,0 2-2,0 1 0,0 1 1,0 3-1,0 0-11,0 0 1,0 1-1,0 1 1,0 1-28,0-1 1,0-1 0,0 1-1,0 1-6,0-1 1,0-1 0,1-1 0,1 0 2,1 0 1,0 0 0,-3 0 0,0-1 20,0-2 1,0 1 0,0-3-1,0 0-39,0 0 0,0-1 1,-1-3 56,-2 0 1,1-1-40,-4-2 1,3-2-122,-3-4 0,3 0-56,-3 0 1,4-1 0,-2-2 0,1-3 30,0-2 0,1-1 0,2 0 0,0 0 44,0 0 1,0-1 0,1-1 0,0-1-3,2 1 0,1-2 0,-2 1 0,1 0 49,-1-1 1,2 3 0,-1-3 0,0 1-77,1 0 1,-2 0 0,3 3-1,0-1-1,0-2 1,-2 2-1,2-2 1,0 2-10,0 1 0,-2 3 0,3 0 14,1-1 1,0 2 0,0 1 0,-1 0-14,1 2 0,-2 1 0,1 1 38,1 0 0,-2 0 45,1 0 1,-1 4 0,1 1 21,-3 3 1,-2-2 0,-1 0 0,0 1 43,0 1 0,0-2 0,0 0 0,0 1 16,0 1 1,-1-2 0,-2-1 0,-2 0-25,0 0 1,-2-2 0,3 2 0,-1 0-29,-2 0 0,2-3 0,-1 2 0,-1-1-44,-1 0 0,2 0 0,1-2 0,0 1-35,0 1 1,-1 0-1,-3-3-173,0 0 0,3 0 49,0 0 86,0 0 0,0 0 9,0 0 1,4-1 26,-1-2 1,3 2 21,3-2 0,-1 2 1,4 0-6,1-2 1,-2 2 0,1-2 35,1 2 1,1 1 11,1 0 0,-1 1 0,-1 1 71,-1 1 0,-1 4 1,2-1 29,-1 2 0,-3 1 0,2 0-10,-1 0 0,0 0 0,-2 0 0,2 0 4,1 0 0,-2 0 0,2 0 26,-1 0 1,3-1 0,-2-1 0,1-2-61,0-1 1,-3 2 0,2-2 0,0 0-76,0 0 1,-2-1-1,3-3-76,1 0 1,-2 0 0,1 0 0,1 0-138,1 0 0,-2 0 0,0 0-834,1 0 0,1 0 0,1 0 1040,0 0 0,0 4 0,0 1 0</inkml:trace>
  <inkml:trace contextRef="#ctx0" brushRef="#br0" timeOffset="5597">4292 412 7615,'0'-9'-262,"0"0"1,0 3 191,0 0 1,0 0 0,-1-2 0,-1 1 139,-1 1 0,0 3 0,3-3 0,-1 0 53,-2 1 1,2-3-1,-3 3 1,1-1-37,0 0 1,-1 1-1,2-2 1,-2 2-27,-1 1 1,2-2 0,-3 2-33,-1-1 0,-1 0 1,-1-2 42,0 1 0,0 4 0,0-1-28,0 2 0,0 1 0,0 0-11,0 0 0,0 1 0,0 1 90,0 1 0,0 4-32,0-1 0,3 1 1,1 0-1,0-1-22,0 1 1,3 1 0,-1 1 0,2 0-13,1 0 0,0 3 0,0 0 0,0 0-36,0 1 1,0 0 0,0 3 0,0-2-28,0-1 1,0 2-1,0-3 1,0-1 2,0-1 1,1 2 0,1 0 0,2-2 6,1-3 0,-2 0 0,2-3 0,0 0-6,0 0 1,1-1 0,3-3-1,0 0-3,0 0 0,0-1 0,0-1-119,0-1 1,0-3 0,0 2 58,0-1 0,-1-1 0,-1-2 0,-2 1-11,-1 1 1,2 0 0,-2-3 0,0 0 1,0 0 0,-1 3 1,-2 0-1,1-1 38,1-1 1,0-1 0,-3 0 35,0 0 0,0 0 0,0 0-40,0 0 0,0 0 176,0 0 0,0 0-119,0 0 0,0 3-104,0 0 147,0 4 1,0-1-51,0 6 0,0 2 0,0 4 0,0 0 129,0 0 0,0 0 1,0 0-1,0 0-39,0 0 1,1 0 0,1 0 0,1 0-105,-1 0 0,0 0 1,0 0-1,1 0-240,-1 0 0,2-3 0,0 0-124,1 1 1,1 0 0,2-1-73,1-3 1,-3-2-1,0-1 440,1 0 0,-3 0 0,8 0 0,-2 0 0</inkml:trace>
  <inkml:trace contextRef="#ctx0" brushRef="#br0" timeOffset="6153">4390 403 7725,'0'-5'256,"0"1"1,0 12-11,0 4 0,-1-2 0,-1 1 0,-1 0-64,1-1 0,1-2 0,1 0 26,0 2 0,0-2 0,0-2-234,0 1 0,-1-3-376,-2-1 150,2-2 0,-3-2 153,4-2 1,0-2 0,0-4 0,0 0 51,0 0 0,-3 0 0,0 0 0,1 0 24,1 0 0,1 0 1,0 0-1,0 0 26,0 0 1,0 0-1,0 0-9,0 0 1,0 0 0,1 0-15,2 0 0,-2 3 0,3 1-23,0 1 0,1-2 0,3 2-35,-2-1 1,2 3 0,-2-1 30,2 2 1,-2 1 0,0 0 1,1 0 0,1 0 0,1 0 264,0 0 1,0 4-127,0 2 0,-1 2 0,-2 1 0,-3 1 99,-2 2 1,-1-2 0,0 3 0,0-1-77,0 0 1,0 0 0,0-3 0,0 0-50,0 0 0,0 0 1,0 0-177,0 0 1,-1 0-627,-2 0 1,2-3-283,-2 0 1,2-3 1016,1 3 0,4-4 0,1 2 0,4-4 0</inkml:trace>
  <inkml:trace contextRef="#ctx0" brushRef="#br0" timeOffset="7117">4731 457 7580,'9'-4'0,"-1"-2"0,-1-2 0,-2-1 0,-1 0 0,-1 0 0,0 0 0,0 0 0,-1 0 0,-1 0 0,-1 0 0,-1 0 0,-2 0 0,-2 0 0,-1 0 0,0 0 0,-1 0 520,-1 0-412,3 4 0,-3-2 0,2 4 0,-1 0-36,1-1 1,-2 3 0,2-2-1,-2 2-3,-1 1 1,1 0 0,-1 0 0,0 0 54,0 0 1,3 1 0,0 2-24,-1 3 1,0 2 0,0 1-1,2 0-21,1 0 0,-2 0 0,3 0 0,0 1 3,-1 2 0,3-2 1,-2 3-1,2-1-22,1 0 0,0 1 0,0-2 1,0 1 7,0-1 0,0 2 0,0-1 0,1-1-115,2-1 1,-1-4-1,3 0 1,0 0 9,0-1 0,-2 2 0,2-3 1,0 0-17,0 0 0,1-1 0,3-3-21,0 0 1,-3 0-1,0-1 1,1-2-26,1-3 1,0 1 0,1-1-1,0-1-23,0-1 1,0-1 0,0 0-1,0-1-14,0-2 1,0 1-1,-1-4 1,-1-1 73,-1-1 0,-1 0 0,2 2 0,-2 2 79,-1 0 0,2 3 0,-3-3 0,-1 1-46,-1 0 0,2-1 0,0 2 1,-1-1 106,-1 1 1,-1-3-1,0 1 1,0-2-5,0 0 0,0 3 0,-1-3 0,-1 0-64,-1 1 0,0-2 1,3 4-1,0 1 8,0 1 1,0 1 0,0 0 0,0 0-29,0 0 1,0 0 0,-1 1 112,-2 2-54,2-2 269,-3 7-162,4-3 1,0 8-1,-1 2-77,-2 2 1,2 1 0,-2 0-1,2 0 35,1 0 0,0 3 0,0 1 0,-1 1 57,-2 2 1,2 1-1,-2 1 1,2 0-44,1 0 0,0 0 0,0-1 0,0 1-53,0 0 1,0 0 0,0 0-1,0 0-21,0 0 1,0 0-1,0 0 1,0-1-29,0-2 1,0 2 0,0-3 0,1 0-28,2-2 1,-2-2 0,3-1 0,-1 0-40,0 0 0,4 0 14,-1 0 0,2-1 0,1-2 0,0-3-131,0-2 0,0 2 0,1 0 0,1-1-114,1-1 1,4-1 0,-2 0 0,1 0-361,0 0 1,-3 0-1,3 0 1,1 0 182,1 0 1,1 0 0,0 0 0,-1 0 65,1 0 1,-4 0 380,-2 0 0,-2 0 0,-1 0 0</inkml:trace>
  <inkml:trace contextRef="#ctx0" brushRef="#br0" timeOffset="8501">171 1247 7718,'5'0'-173,"0"-3"0,-3-1 75,1-1 1,0 2 0,-3-3 243,0-1 1,0 2 0,0-1-12,0-1 0,0 2 1,0-1-66,0-1 1,0-1-1,0-1 1,0 0-55,0 0 0,-3 0 0,0 0 1,0 1 0,-1 2 0,0-2 0,-2 3 1,1-1 14,1 0 0,-3 3 0,1-2 1,-1 0 23,1 0 0,-2 3 0,2-1 0,-1 1 39,1-1 0,-2 2 1,2-2 64,-2 2 0,-1 1-36,0 0 0,0 0 1,1 1-44,2 2 0,-1-1 1,4 4-1,0 0-41,-1-1 0,3 3 0,-3-2 0,1 2-21,0 1 0,-1 1 1,2 1-1,-1 1 13,1-1 1,1 0 0,1 0-1,0 1 16,0-1 1,0 0-1,0 0 1,0 1-20,0-1 0,0-1 1,0-1-30,0 0 1,3 0 0,1 0-12,1 0 1,1-1-1,3-2 1,0-2-40,0 0 1,-3-3 0,0 2-1,1-2 27,1-1 1,2 0 0,1 0 0,1 0-79,-1 0 1,-1-3 0,-1-1-1,0 0-13,0 0 1,0-2 0,-2 2 0,0-1 91,-1-2 1,-3-1-1,2-1 24,-1 0 0,2 0 0,-3 0 0,-1 0 12,-1 0 0,-1 0 1,0 0-1,0 0-6,0 0 0,0 0 0,0 0 5,0 0 1,0 0-21,0 0 3,0 0 30,0 4 74,0 1 1,0 5 0,1 1-10,2 1 1,-2 4 0,2-1 0,-2 2-18,-1 1 0,1 0 1,1 0-1,1 0 9,-1 0 1,2 0-1,-1 0 1,0 0-61,1 0 1,-2-1 0,4-1 0,0-1-109,-1 1 1,3 0 0,-3 0 0,1-2-215,0-1 0,0 2 1,2-2-1,-1 0-123,-1 0 1,0 0 0,3-2 0,0 1-539,0-1 960,0-1 0,4-1 0,1 0 0</inkml:trace>
  <inkml:trace contextRef="#ctx0" brushRef="#br0" timeOffset="10197">979 1130 7723,'5'-4'-213,"-1"-1"241,-4-4 1,-1 3 281,-2 0 0,-2 0-133,-4-3 1,0 1 0,0 1-94,0 1 0,3 4 0,0-2 0,-1 1-18,0 0 1,-2 0 0,0 3-61,0 0 0,0 0 1,0 1-1,0 2 1,1-1 0,1 3 0,2 0 78,1 0 1,-2-2 0,2 3 0,0 1-20,0 1 0,0 1 0,2 0 0,-1 0-10,1 0 1,1 1-1,1 1 1,0 1-16,0-1 0,0-1 0,0 0 0,0 1-20,0 1 1,3 0 0,1-3-1,1 0-14,2 0 0,-2-3 0,1 0 0,1 1-17,1 1 1,1-2-1,0-1 1,0-1 14,0-2 0,1-1 0,1 0 0,0 1-75,0 1 0,2 0 1,-1-3-1,0 0 12,1 0 1,-2-3-1,3 0 1,0 0-7,0-1 0,-3 0 0,1-3 0,-2 1-27,-1-1 1,0-1 0,-1-1 0,-1 0-57,-1 0 1,-1 0 0,2 0 0,-2-1 20,-1-2 0,0 1 0,-2-3 1,1 0 15,-1 0 1,-1 3 0,0-1 0,1 1 77,1-1 0,0 2 0,-3-2 1,0 2-7,0 1 1,0-3-1,0 0 1,0 1 83,0 1 0,0-2 1,0 0-1,0-2-60,0-2 1,0 2 0,-1-1-1,-1-1 2,-1-1 0,-1 3 0,2 1 0,-1 1 33,1 0 0,0 1 0,0 4 0,-1 1 31,1-1 0,0 2 0,-1 0 35,-3 1 0,1-2-28,-1 3 1,3 0-1,-3 3-21,-1 0 0,3 1 1,0 1-1,1 2 44,0 1 0,-1 1 1,2 4-1,-1 1 22,1 1 1,-2 3-1,1-2 1,1 1 2,1 2 0,1-2 0,0 1 1,0 1-25,0 1 1,0 1 0,0-1-1,0 1-21,0 0 0,3 0 1,0 0-1,-1 0-26,-1 0 0,0 0 0,1 0 0,1 0 29,-1 0 0,-1-3 1,-1-1-1,0 0-19,0 0 0,0-3 0,0 1 0,1-2-7,2-1 0,-2-3 0,2 0 48,-2 1 64,3-3-241,-3 0 41,3-4 1,-4-1 32,0-2 0,0-2 1,0-4-141,0 0 0,0 0 0,0 0 91,0 0 1,3 0 0,0 0 0,-1 0 30,-1 0 1,2 0-1,0 0 1,0 0-22,1 0 0,-2 0 0,3 0-15,-1 0 1,0 0 0,-2 0 40,1 0 1,1 1 0,-1 1-14,3 1 0,-1 3-8,1-3 1,-3 4 0,3-1 24,1 2 1,-2 1 52,1 0 0,-1 4 0,2 2 20,-1 2 0,-4-2 0,2 0 0,-1 1 10,0 1 1,1 1 0,-2 0 0,1 1-8,-1 2 1,-1-2 0,-1 2-1,0-2-25,0-1 0,0 0 1,0 0-1,0 0-89,0 0 0,0 0 1,0 0-446,0 0 1,4 0 105,2 0 0,2-4 0,1-2 0,1-2-696,2-1 1098,-2 0 0,6 0 0,-2 0 0</inkml:trace>
  <inkml:trace contextRef="#ctx0" brushRef="#br0" timeOffset="11705">1302 1211 6666,'9'0'488,"0"0"0,0 0-359,0 0 0,0-1 0,0-1-9,0-1 0,0-3 1,0 2-29,0-1 1,-1 2-1,-1-2 1,-2 0-131,-1 0 0,-1 2 0,-3-3-215,0-1 0,-1-1 179,-2-1 0,-2 1 0,-4 2 66,0 3 1,3 1 0,0 0 107,-1-1 0,-1 0 0,0 4 23,2 2 0,-1-1 0,3 3 0,0 0-11,0 0 0,-2-2 0,3 3 0,0 0 36,-1-1 1,3 3 0,-2-2 0,2 2-47,1 1 0,0 0 0,0 0 0,0 0-61,0 0 0,1 0 0,1 0 0,2 0-39,1 0 0,-2-2 1,3 0-1,0 1-19,-1-1 0,3 0 0,-2 1 0,2-1 19,1-1 0,0-4 1,0 1-1,1-2-7,2-1 1,-1 0-1,4 0 1,0-1 8,-1-2 0,3 1 0,-2-4 1,1-1-80,-1-1 0,1-1 0,-3 0 1,0 0 60,0 0 0,-1-1 0,-3-1 0,0-2-182,0-1 0,-3 2 0,-1-3 0,0-1 50,0-1 1,-3-1-1,2 0 1,-1 1 65,0 2 0,0-3 1,-2 1-1,1-3 26,1 0 1,0 4 0,-3-1 0,0-2 18,0 0 0,0 0 0,0 1 0,0 0 26,0 0 0,0 1 0,-1 1 0,-1 2 37,-1 1 1,0 1-1,2 3 1,-1 0 96,-1 0 1,0 3-77,3 0 1,-4 4 40,-2-1 0,2 3 0,0 2 0,1 2-28,0 1 0,-3 1 0,3 3 1,0 0 8,-1 0 0,2 3 0,-3 1 0,1 1-5,2 2 0,1-1 0,0 2 1,-1 2-9,-1 0 1,0 3 0,3-1-1,0 0-21,0 0 1,0 1 0,0 2 0,0-2 49,0 0 0,0-2 0,0 3 0,0 0 6,0 0 0,0-2 1,1 2-1,1 0-23,1 0 0,1 0 1,-2 1-1,1-2-85,-1 0 1,0-3 0,0 4 0,1-1-65,-1-2 1,-1 0 0,-1-1 0,0 0 97,0-2 1,0-2 0,0 0 0,-1-3 42,-2-2 0,2-1 0,-2 0 4,2 0 0,-2 0 0,0 0-64,1 0 0,0-3 0,0 0 15,-1 1 0,-4-3 0,2 0 0,-1-1-61,0 0 1,3 3 0,-3-3 0,-1-1 26,-1-1 1,2-1 0,0 0-157,-1 0 1,2 0 142,-1 0 1,3 0-1,-2-1 1,1-2 21,2-3 1,1-2 0,1-1 0,0-1 19,0-2 0,3 1 0,1-3 0,1 0 23,2 0 1,-2-1 0,1-3 0,1 0-3,1 0 0,4 3 0,0 0 0,-1-1-25,-1-1 1,0 0-1,1 1 1,1 1-12,-1-1 0,-1 4 0,-1-1 0,1 1 7,1 0 1,-1 0 0,2 3-1,-2 0-273,-1 0 1,0 0 0,0 0 0,0 1-114,0 2 1,-3-1 0,0 3-1162,1-1 1543,1-1 0,1-3 0,0 0 0</inkml:trace>
  <inkml:trace contextRef="#ctx0" brushRef="#br0" timeOffset="13446">2362 1220 7396,'5'-4'-440,"-1"-1"0,-3-3 422,2 2 1,-2-2 357,2 2 0,-2-2-221,-1-1 1,-1 0-1,-1 0 69,-1 0 1,-1 1-1,2 1 1,-2 1-166,-1-1 1,2 2 0,-2-1 0,0 0 75,0 1 1,2 0 0,-3 3-80,-1-1 1,2-3-1,-1 3 3,-1 1 1,-1 1 0,-1 1 35,0 0 0,0 0 0,0 0 6,0 0 0,1 1 0,1 1 0,1 2-18,-1 1 1,2-3 0,-1 2 0,0 0 77,1 2 1,-3 2 0,2 1-56,-2 0 1,2 3-1,1 0 1,1-1-51,2-1 1,-2 0-1,1 1 1,1 2-22,1 1 1,1-3 0,0 2 0,0-1 1,0 0 1,0 1 0,1-2 0,2 1-4,3-1 1,-1-2-1,1-2 1,1-1-3,1 1 0,1-3 1,0 0-1,0-1-62,0 0 1,3 0-1,0-3 1,0 0-46,1 0 1,-3-3 0,2 0-1,-2 0 56,-1-1 0,0 0 1,0-3-1,0 1-97,0-1 0,-3-1 0,-1-1 0,-1 0 101,-2 0 0,0 0 1,0 0-1,1 0 34,-1 0 0,-1 0 1,-1 0-1,0 0 9,0 0 1,0 0 0,-1 0 0,-1 0 42,-1 0 0,0 3 1,2 0-18,-2-1 1,-1-1-1,-3-1 1,1 1-13,-1 2 0,2-1 0,0 3 1,0 0-5,0 0 0,2 0 0,-3 2-2,-1-1 1,2-1-1,-1 2 41,-1-1 1,2 0 0,-1 3 25,-1 0 1,0 1 0,0 1 0,2 2 2,1 1 0,-2-2 0,2 3 0,0 1-44,0 1 1,0-2 0,2 0 0,-1 1-9,1 1 1,1 2-1,1 2-29,0 3 1,0-2-1,1-1 1,2-3-18,3-3 0,-1 2 0,1-3 1,1 0 0,1-2 1,1 1 0,0-1 0,0-1 20,0-1 0,0-1 0,0 0 0,0-1-5,0-2 1,1 2 0,1-3 0,1 1-62,-1 0 1,0-4-1,0 2 1,1 0 9,-1 2 0,-2-1 1,0 0-69,0-1 0,-3 3 116,0-1 1,-3 2 167,3 1 0,-4 1 1,1 2-19,-2 3 1,-1 2 0,0 1 0,0 0 41,0 0 1,0 0-1,0 0-48,0 0 0,1 0 0,1 0-123,1 0 1,0 0-63,-3 0-43,0-4 79,0-1 0,0-5 0,-1-2-3,-2-3 1,2 1 0,-3-1-1,1-1-7,0-1 1,0-1-1,2 0 1,-1 0-6,-1 0 1,0 0 0,3 0-1,0 0 14,0 0 1,0 0 0,0 0 0,0 0-5,0 0 0,3 0 0,0 0 2,-1 0 1,2 0 0,0 0-46,1 0 1,-2 3 0,3 1-25,1 1 1,1 0-1,1 2 32,0-1 0,0 0 0,0 3 28,0 0 1,0 0 0,0 0 144,0 0 1,-3 1 0,0 2-61,1 3 0,-3-1 1,0 0-1,-1 0 16,0 0 0,0 1 0,-3 3 0,0 0 3,0 0 1,0 0-1,0 0 1,1 0 72,2 0 0,-2 0 0,2 0-30,-2 0 0,0 0 0,1 0-94,1 0 0,1-4 0,-2-1-108,1 0 0,4-2 20,-1 4 1,-1-4-1,1 1-142,1-2 1,-2-1 0,1 1-136,1 2 0,1-2 1,1 2-1,0-2-96,0-1 1,1-1 0,2-1 0,3-2 438,2-1 0,-3 3 0,6-6 0,-1 3 0</inkml:trace>
  <inkml:trace contextRef="#ctx0" brushRef="#br0" timeOffset="14268">3340 924 7649,'-3'-9'-276,"0"0"581,0 4 114,3 1-60,0 4-205,0 8 0,0-2 0,0 6 1,0-1-52,0 1 1,0-1 0,0 4-1,0 0-63,0-2 1,0 4 0,0-2 0,-1 2 65,-2 1 0,2 0 0,-2 0 0,2 0 8,1 0 0,0 0 0,0 0 0,0 0-2,0 0 0,-1-3 1,-1-1-1,-1 0 31,1 0 0,1-3 1,1 1 84,0-2 101,0-1-1534,0 0 294,0-4 1,-1-1 117,-2-4 0,-1-4-547,-2-2 1340,-2-2 0,3-5 0,-4-1 0</inkml:trace>
  <inkml:trace contextRef="#ctx0" brushRef="#br0" timeOffset="14746">3080 870 7566,'-8'-1'288,"2"-2"1,3 2 0,6-2-1,3 2-96,2 1 0,5 0 0,2 0-123,2 0 1,-1 0-1,1 0 1,1 0 42,1 0 0,3 0 1,0 0-1,0 0-105,0 0 1,2 0-1,-2 1 1,0 1 6,0 1 1,2 0 0,-2-2 0,0 1-95,0 1 0,-1 0 0,-4-3 0,-1 0 59,-1 0 1,-1 1 0,0 1-1,-2 1-56,-2-1 1,-1-1 0,0-1-577,0 0-811,-4 0 366,-1 0 1098,-4 0 0,0 0 0</inkml:trace>
  <inkml:trace contextRef="#ctx0" brushRef="#br0" timeOffset="15109">3547 1310 8677,'0'-5'977,"0"1"-1443,0 4 0,0 0 0</inkml:trace>
  <inkml:trace contextRef="#ctx0" brushRef="#br0" timeOffset="16074">3780 915 7713,'-1'-8'-345,"-2"2"1,2 1 1475,-2 2-895,2 2 1,1-2-1,0 6-93,0 3 1,0 2 0,0 1 0,0 0-10,0 0 1,1 1 0,1 2 0,1 2-26,-1 0 0,-1 2 1,0-1-1,1 2-30,1 1 1,1 0 0,-2 0 0,1-1 36,-1-2 1,0 2-1,0-2 1,1 1-114,-1-1 0,2 2 0,-1-3 0,-1 0 52,-1-2 0,-1 1 1,0-1-1,0 0-41,0 1 0,3-6 0,0 2 0,-1-1-6,-1 0 0,2 1-51,0 0 1,0-3-144,-3 0 84,0-4 96,4 2 1,0-5 0,3-2 0,-2-3-2,-1-2 0,2-2 0,-2-1 0,0-2 22,0-1 1,3 2 0,-2-2 0,1 0-14,0 0 1,0 0-1,2-2 1,-1 1 24,-2-1 0,-2 2 0,3-1 0,0 0 60,-1 1 1,2-2-1,-3 3 1,0-1-61,0-2 0,2 2 0,-2-1 0,0 0-37,0 1 1,2-1 0,-2 3 0,0 1-27,0 1 0,2 1 0,-2 0 13,1 0 1,0 0 10,1 0-485,-2 4-789,-4 1 340,0 4 1,0 7 542,0 2 1,0 2 0,0-2-1,0 0 403,0 0 0,-4 4 0,-1 1 0</inkml:trace>
  <inkml:trace contextRef="#ctx0" brushRef="#br0" timeOffset="16408">4076 1247 9387,'-3'-6'0,"-1"0"999,-1-1 0,3 2-604,-1-1-466,2 4-462,1-2 0,4 4 533,2 0 0,2 4 0,1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09.6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307 86 7521,'3'-4'-1348,"-2"1"1939,1 0-412,-1 0 0,-1-2 0,-1 1-92,-1-2 1,1 3 0,-2-1-52,0 1 1,2-1-1,-3 1 1,1 0-23,-1 0 1,-1-2 0,-1 2 36,-1 0 0,0 1 1,1-1 30,-1 0 1,0 2-1,1-1-30,-1 1 0,0 1 0,1 0 0,-1 0-11,0 0 0,3 3 0,-1-1 0,0 0-58,-1 1 1,2-1-1,-1 1 1,0 1 23,-1 0 1,2-3 0,-1 2-1,1 0 25,0 2 1,-1-2 0,2 1 0,0 0 17,0-1 1,-2 0 0,3 1-1,-1 1 16,0 1 0,0-1 0,3-1 0,0 1 13,-3-2 1,3 3 0,-3-1 22,3 1 0,0 0 0,0 0-55,3-1 1,-2 0 0,3-2 0,0 0-6,-1 0 0,2 0 1,1-2-20,1 2 0,0-1 0,2-2 0,0 2-32,-1 0 1,0 0 0,0-2 0,2 0 12,0 0 0,-1 1 0,1 1 0,1 0-58,-1-1 1,1 1 0,0-1 0,1 2-22,-1 1 1,0 0 0,-1 1 0,0 0 62,-2 3 0,-1-2 0,0 4 1,-1-1 36,-1 0 1,0 2 0,-2-2-1,0 1 15,0 0 0,-1 2 1,-2-2-1,1 1-54,1 0 1,-1-2-1,1 2 1,-1-1-50,-1 0 0,-1 1 1,-1 1-1,-1-1 10,0 1 1,0-2 0,-1 1 0,-1 0 77,-1 0 1,-1 1 0,0-3 0,-1 1-40,-1 0 1,0-2 0,2-1 0,0 0 122,-2-1 0,1 1 0,-3 0 0,1-1 44,-1-2 0,1 1 0,-2-2 0,1-2-118,-1 0 0,-1-1 1,0 0-1,0 0 13,-1 0 1,2-3 0,0-2-1,1-1-18,-1-3 0,-1 1 1,1-3-1,0-1-193,1 2 1,2-3 0,-2 3 0,2-1-182,1 0 0,0 3 0,1-1 1,2 1-1292,0 2 1635,2-1 0,6-3 0,1 0 0</inkml:trace>
  <inkml:trace contextRef="#ctx0" brushRef="#br0" timeOffset="987">394 53 7837,'0'-7'-589,"0"0"374,0 1 0,0-1 0,0 0 445,0 0 0,0 3-56,0 0 0,1 2 0,0 1-85,2 2 0,0 1 0,-2 2 0,1 2-55,0 2 1,1 0-1,0 3 1,0 1 46,0-2 0,0 3 0,-2 0 0,2 2 2,1 0 0,-2 2 0,2 0 0,-1 1-3,-2-1 1,2 1-1,-1 1 1,1 0 17,0-1 0,-2-1 0,3 1 0,0-2-17,-1 0 1,-1-1 0,2 0 0,-1 0-14,-1 1 1,1-5 0,-1 3 0,0-2-71,1 1 0,-2 0 0,1-2 1,-1-2-5,-1-2 0,0 0 1,0-1-84,3 1-191,-3-3 208,3-1 1,-3-4 0,0-1 2,0-3 0,0-1 0,0 0 0,0-1 17,0 0 0,1-2 1,1 1-1,0-1 22,-1-1 0,0 3 1,-1-3-1,0 1 20,0 0 0,0-2 0,0 2 0,0 0-15,0 0 1,0 1-1,0-1 1,0 2 20,0 0 0,0 0 0,0 1 0,0-1-21,0 0 0,1 1 1,1-1-60,3 0 0,0 3 1,2 0 52,0 1 1,-1 1 0,1 2 33,0 0 0,0 0 0,-1 0 1,1 0 47,0 0 1,-1 2 0,1 1-1,0 1 16,-1 1 1,1 0-1,0 0 1,-1 3 88,1-1 1,-3 1 0,1 1 0,-1 0-63,0-1 0,1 1 0,-2 0 0,0 0-141,0 1 1,2-3 0,-3 2 0,0-1 76,1 1 0,-2-1 0,1 1 0,-1-2-386,-1 0 0,0-1 0,0 1 0,1-1-417,1-2 1,-1 2 772,4-1 0,-1-2 0,3 0 0</inkml:trace>
  <inkml:trace contextRef="#ctx0" brushRef="#br0" timeOffset="1571">735 400 8265,'-1'0'0,"3"0"0,4 0 0,0 0 0,1-1 0,0 0 0,0-2 0,1 1 0,1 0 0,0-1 0,0-1 65,0-1 0,0 1-132,-3 0 0,0 2 0,0-3 0,-3 0-6,0-1 1,2-1 0,-3 1 0,-1-1 35,0 0 0,-1 1 1,0-1 63,0 0 1,-1 1-1,-1-1 66,-2 0 1,-2 4 0,-1 0 0,0 2-65,1-1 1,-1 1 0,0-1-1,1 2 104,-1 2 0,0-1 0,1 2 0,0 0 23,1 1 0,-1 0 0,3 0 0,-1 1 29,2 1 1,-1 0 0,0 0 0,2 1 2,0 0 0,1 1 0,0-2 0,0 1-44,0 0 1,0 0 0,1 1 0,1 1 14,3-1 0,-2-2 0,2-2 0,1 1-92,2 1 0,0-1 0,3-2 0,0 0-175,0-1 1,1 1 0,0-1 0,0 0-411,1-2 1,1 0 0,-1 0 0,1 0 203,-1 0 0,0 0 0,-2 0 314,1 0 0,-1 0 0,2 0 0</inkml:trace>
  <inkml:trace contextRef="#ctx0" brushRef="#br0" timeOffset="2621">1356 460 7813,'-7'0'-184,"4"0"1,1 0 417,4 0 0,1 0 1,4 0-37,0 0 0,-1-2 0,0-1 0,0 0-48,-2 0 0,1-2 0,1 1 1,0 0-162,-1-1 0,0 1 0,-2-3 0,0 0 46,0 1 1,-1-1-1,-2 0 1,0 1-89,0-1 1,0-1-1,0 0 1,0-1-67,0 1 0,0 1 1,0 0-1,0 0 34,0 1 0,0-1 188,0 0 0,-1 1-28,-1 2 337,1 1-245,-2 3 1,3 3-67,0 1 1,0 0 0,0 1 0,0 0-17,0 1 0,-2 0 0,0 2 1,0 0 27,2 1 0,0 1 0,0-2 0,0 1-46,0 2 0,0-3 0,2 2 1,1-2-57,0 1 0,0 0 1,0-2-1,1 0-30,0-1 0,-2 1 0,2 0 1,-1-1-6,1-2 0,1 1 0,1-2-9,1-2 0,0 0 1,-1-1-1,1 0-128,0 0 0,-1-1 0,1 0 1,-1-2 12,-2-1 1,2 2-1,-1-3 1,1 0 40,0-1 0,0-1 0,0 1 0,-2-1 26,1 0 0,-1 1 1,0-1-1,-1 0 0,-2-2 0,2 1 0,-1-1 0,0 2 19,-1 0 0,-1 1 0,0-1 1,0 0 64,0 0 0,0 1 0,-1 0 0,-1 1 42,0 0 1,-1 1-52,1-3 1,0 0 199,-2 1-6,2 2-144,0 1 0,2 4 0,2 1-18,3 2 1,-1 0 0,0 0-1,1 0-27,1-1 1,1 1 0,0 1 0,-1 0-10,1 0 0,0 1 0,0 0 1,1-1 1,1-1 1,0 1 0,-2 2 0,-1-1 19,1 1 1,0-3-1,-1 1 1,-1 0 31,-1 1 0,-1 1 1,0-1-1,0 1 110,-1 0 0,-2-1 0,0 1-17,0 0 0,0-3 0,-2 1 0,-3-1-37,-1 0 0,1 1 1,-1-3-1,-1 0-67,-1 1 0,1-2 0,-1 1 0,0-1-72,-1-1 1,0 0-1,3 0 1,-1 0-16,0 0 1,1 0 0,-1 0-1371,0 0 1,1-1 1423,2-1 0,-2-2 0,2-2 0</inkml:trace>
  <inkml:trace contextRef="#ctx0" brushRef="#br0" timeOffset="2947">1496 99 7169,'-2'-6'0,"-1"0"0,1 1 0,0 4 0,3 2 0,4 3 0,-2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13.9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234 274 7253,'-5'-3'0,"2"0"0,-1 0 0,1-3 0,-1 1 0,1-2 0,-2 0 0,1 0 286,-1 1 1,3 0-241,-2 1 0,1-1 0,-1 3-34,-1-1 0,1 0 1,0 3-1,-2-2 88,0-1 0,2 3 0,0-2 0,-2 3-1,0 0 1,2-3 0,0 1 0,-2 1-27,0 0 0,0 1 1,-1 0-1,0 0 4,1 0 1,1 0-1,1 0 1,-1 0-41,-1 0 0,-1 2 0,0 1 0,1 0-45,-1 0 1,0 2-1,1 0 115,-1 1 0,1-2 1,1 1-31,0 0 0,2 1 1,-2 0-1,3 1-10,1 0 1,1 0-1,0-1 1,0 1 48,0 0 0,0 1 0,0 1 0,0 0-73,0-2 0,2 0 0,1 2 0,0-1-39,0 1 0,2-4 0,-1-1 0,1 1 21,-1 1 0,1 0 0,1-1 0,1-2-69,0 0 1,-1-3 0,1 3 0,0-3-54,2 0 1,-1 0-1,1 0 1,-2 0-56,0 0 1,0 0-1,1 0 1,1-3 9,-1-1 1,-1 0 0,-2 1 0,0-1 23,0 0 0,-1 0 0,0-3 54,1 0 1,-2 1-1,-1-1 1,0 0 67,0 1 1,-1-2 8,1-1 1,1 2 0,-1-2 0,0 2-8,-1 0 0,-1 0 0,2 1 50,0-1 1,0 2 43,-2 1 1,0 2 182,0-3-207,0 4 0,-2 1 103,0 4 1,0 2 0,2 1 0,0 0-47,0-1 1,0 1 0,0 0 0,0-1 6,0 1 0,3 0 0,0-1-78,1 1 1,1 0 0,-2-1 0,1-1-41,1-1 1,-1-2 0,0 3-103,1 0 1,1-1-1,1 0 1,0-2-117,-1 0 1,1-1 0,0-1-1,-1 0-247,1 0 0,2 0 0,0 0 0,0 0-1511,0 0 1954,-1 0 0,4-3 0,-1-1 0</inkml:trace>
  <inkml:trace contextRef="#ctx0" brushRef="#br0" timeOffset="2287">808 300 7819,'5'0'-138,"-1"0"0,-1-2 0,0-1 0,1 0 193,0 0 1,-3-2-1,2 1 1,-1 0 6,1-1 0,-1 3 0,-2-2-1,0-2 0,0 1 1,0-2-85,0 0 0,-2 0 0,-1 1 0,0-1 33,0 0 0,-2 3 1,2 0-1,0-2 20,0 0 0,-2 0 1,1-1 28,-2 0 1,1 4 0,1 0-15,-1 0 0,-1 2 0,-1-1 1,0 1 1,1 1-1,-1 1 1,0 0 29,1 1 1,1 1-1,1-1 1,-1 0 36,-1 0 1,-1 1 0,0 2 3,1 1 0,1-2 1,1 1-1,1 0-4,2 1 1,-2-1-1,0 2-41,-1 2 1,3 0-1,-1 0 1,1-1-14,1-2 0,0 2 0,0 0 0,1 1-26,1-1 0,1-1 1,2 0-63,-1 0 0,1-1 0,2 1 11,-1 0 0,1-3 1,0 0-1,-1-1-82,1-2 0,0 0 1,-1-1-1,1 0 30,0 0 0,-1 0 1,1 0-1,0 0-61,-1 0 0,-1-1 0,-1 0 0,1-2 29,1-1 1,0 2 0,0-2-1,-3 0 87,0 1 0,2-2 0,-3-1 11,-1-1 0,2 0 1,0 1-1,-2-1 88,0 0 0,0 3 0,0-1 0,1 0 98,0-1 1,-2 2 0,0-1 7,0 0 1,0 1 47,0 0-78,0 2-82,0-1 0,0 9 1,0 0-40,0 2 0,0-2 0,0 0 0,0 1-11,0 0 0,0 1 1,0-1-1,0-1-1,0 1 1,3 2-1,-1 1 1,-1-1-6,0 1 1,1-1 0,1 0 0,-1 0-131,1-1 1,-2 1-1,2 1 1,-1 0 38,0-1 0,0 2 0,-1-2 0,0 0 17,2 1 0,0-3 0,-2 3 0,1-1-5,0 0 0,-1 0 0,-1-3 0,2 2-4,0 1 0,0-2 0,-2 2 1,0-2 51,0 0 1,-2 2-1,-1 0 1,0-1 59,0 0 1,0-2 0,2 1-19,-2 0 1,-1-1-1,1 0 31,-1-1 0,0 0 0,-2-2-58,1 0 1,0-1-1,0 0-25,-1-1 0,-1-1 1,1 0-92,-1 0 0,0 0 1,1 0 62,-1 0 0,0 0 0,1-1 0,1-1-34,1-2 0,2 0 1,-2-1 9,1 0 0,1-1 0,2 0 0,0-1 4,0 0 1,0-2 0,0 0 0,2 1 11,0 1 0,3-2 0,-1 0 0,0 1 100,1 0 1,-1 2-1,1-1 1,-1 1-9,1 2 1,1-2-1,1 1 1,0-1-21,-1 0 0,-1 1 0,-1 1 0,2-2-6,-1-2 1,2 0-1,0-1 1,0 2-1,-1 0 1,1 0 0,0-1 0,-1-1-16,1 1 0,0 0 0,-1 1 1,1 0 3,0-2 0,-1 2 0,-1-3 0,-2 1-7,0 0 1,2 0 0,-3 0 0,0 0 4,-2 1 1,1-2-1,1 0 1,0-1-76,-1 2 0,0 0 1,-1-1-1,0 0 8,0 1 1,0-1-1,0 2 86,0-1 1,0 0 107,0 2 192,0 4-64,0 0-5,0 9-203,0-2 1,3 3 0,1-5-9,2-1 1,1-1-1,0 0 1,-1 0-135,1 0 0,0-1 0,0-1 0,1 0-50,1 1 0,0-1 0,-2 1 1,0-1 59,-1 0 1,1 1 0,0 1 160,-1 0 0,0 1 58,-1 1 1,0 0-1,-3 2 0,0 1 1,-2-1 0,0 1 0,0 0 76,0 1 1,-2 0-1,0 1 1,0 0-55,2-1 1,0 2-1,0 0 1,0 1-28,0-1 0,0 0 1,0-2-1,0 1-72,0 0 0,0-1 0,2-1 0,1-1-66,1 1 0,-2-1 1,2 0-1,1-1-42,1-2 0,1 2 0,0-1 0,-1 0-9,1-1 1,0-1-1,-1 0 1,1 0-126,0 0 0,2-1 0,0-1 1,0-1 77,0 0 1,-1-1 0,1-1 0,0 0 3,0 0 1,0-1 0,-2 0 0,-1-1 80,1 0 1,0 1 0,-1-1 0,1 0-10,0 1 1,-3-1 0,0 0 0,-1 0 73,-2 1 0,0-1 1,-1 0-1,0 1 10,0-1 0,0 0 1,-1 1 7,-1-1 0,1 0 20,-4 1 0,1 0-32,-3 1 1,3 2 34,-1 3 0,1 0-25,-3 0 0,3 1 1,1 1-1,1 1 48,0 0 1,0-1 0,1 3-43,-1 0 1,1 1 0,-1 1-1,0-1 140,0 1 1,1 0-1,-1 2 1,1 0-56,1-1 1,0-1 0,0 1 0,0 0-37,0 1 0,0 0 0,0-3 0,0 1-13,0 0 0,1-1 1,1 1-77,3 0 0,1-1 1,0 0-1,1-1-32,0 0 0,-1-3 0,1 2 1,0-1-9,-1-2 0,2 1 0,0-1 0,1 1-171,-1 0 0,2-1 0,-1-1 0,0 0-17,0 0 1,-1 0 0,1 0 0,0 0-627,0 0 0,0 0 0,-2 0 0,2-1-524,-1-1 1354,1 1 0,-2-5 0,0 2 0</inkml:trace>
  <inkml:trace contextRef="#ctx0" brushRef="#br0" timeOffset="3783">1657 280 7835,'-1'-4'0,"0"-1"-475,-2 0 1,1 1-1,2 0 267,0-1 0,-1 1 0,0 0 665,-1-2 0,-1 0 0,1 0-292,0-1 0,-3 0 0,3 1 0,-1 1-126,0 1 0,-2-1 0,2-1 0,-1 1-62,-1 1 1,2 2-1,-2-2 1,1 0 84,0 0 1,-2 3 0,2-2 0,0 1 30,-1 0 1,1-1 0,-3 3-36,1 0 1,-1 0 0,0 0 0,1 0 17,-1 0 1,0 3 0,1 0 0,1-1-14,1 1 0,-1 2 0,-2-2 0,2 1 48,0 1 1,-1 1-1,2 0 1,1 1 0,0 0 0,0 2 0,1 0 0,1-1 10,0 2 1,-1-2-1,0 3 1,0 1-59,1-2 1,2 0-1,1-2 1,0 1-69,-1 0 0,3-2 0,0 0 0,0-1-53,1 1 0,-1-1 0,3-2 0,-1-1-13,1 0 0,0-2 1,-1 1-1,1-1-16,0-1 0,-3 0 0,1 0 1,0 0 29,1 0 1,1-2 0,-1-1 0,0-1-47,-1-1 0,1 1 0,-3 0 0,2-1 65,-1-1 1,-2-1 0,1 0-1,-1-2 15,0 0 0,3 1 0,-3 0 0,-1 0 29,0-1 1,-1 0 0,1 3 0,0 1 37,1 1 0,1-1 60,-3-2 0,0 3 217,0 0-225,0 2 1,0 0 0,0 4-37,0 3 0,0-2 0,0 2 1,0 0 130,0 1 1,0 1 0,0 1 0,0 1-75,3-1 1,-3 0 0,3-1 0,0-1-39,-1 1 1,3 0 0,-1-1-1,0 1-34,1 0 0,-3-3 1,2 0-1,1 0-147,-2-1 1,3-1 0,-3 2 0,0-1-159,3-1 0,-3-2 0,2 0-32,0 0 0,1 0 190,1 0 1,-1 0-1,0-3 1,-1-1-27,0-2 1,-4 1-1,2-1 1,-1-2-52,1 1 1,-1-1 0,-2 0 0,0-2 70,0 0 1,0 1-1,0-2 1,0 1 101,0 0 1,0 1 0,0-2-1,0-1 16,0 2 0,0-2 1,0 3-1,0-2 180,0-1 0,-2 2 0,-1-1 0,2-1-177,0-1 1,1 2 0,0 0 0,0 0-17,0 0 1,0 2 0,0 2 0,0 0 60,0 1 0,0-1 1,0 0 4,0 1 12,3-1 2,-2 0 0,3 4 18,-2 0 1,-1 3 0,1 3 101,-1 1 0,-1 2 1,2 1-86,0 2 1,0-1 0,-1 1 0,1 0 19,0 0 1,0 3 0,-1-1 0,0 1-16,1-1 0,1 2 0,-3-2 0,0 2 5,3 0 1,-3 0-1,3-2 1,-3 0-10,0-1 1,0 1 0,0-2 0,0 1-46,0 0 0,0-1 0,0-1 0,0 1-7,0-1 0,0 1 1,0-1-1,0 1-89,0-1 1,0-3 0,0 0 0,1 0-39,1 1 1,0-2-1,2 0 1,1-1-8,1-2 1,0 1 0,-1-1 0,3 1-192,-1 0 0,1-1 0,-1-1 0,1 0-59,1 0 1,1 0 0,-2 0 0,1-1-47,-1-1 1,2 0-1,-1-1 1,1-1-1,0 1-1,1 0 0,-3-2 0,2 2 0,-1 0-581,-1-2 950,1 2 0,-2-6 0,0 1 0</inkml:trace>
  <inkml:trace contextRef="#ctx0" brushRef="#br0" timeOffset="4090">1770 127 9057,'7'-4'0,"0"1"0,-1 1 0,1-1 0,0 2 0,-1-1 0,1 1 0,0-1 0,-1 0 0,1-1 0,0 1 0,-1 0 0,1 0 0,1-1 0,0 1 0,1 0 0,-1 0 0,-1 0 0,0 1 0,0-1 0,-1 0 0,1 1 0,0 0 0,-1 1 0,1 0 0,-3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19.3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174 260 7818,'0'-7'-146,"0"3"-120,0-1 0,0 3 257,-3-2 0,2 1 562,-3-1 0,-1 0-451,-2 0 1,3-1 0,0 2-54,-2 2 1,0 0-1,0 1 1,-1 0 57,0 0 0,1 0 0,-1 0 0,0 0-140,1 0 0,-1 1 0,0 0 1,1 2 56,-1 1 1,0-2-1,1 2 1,-1 0 21,0-1 0,3 0 0,0 1 1,0 1 14,1-2 0,0 3 0,0-1 1,0 1 11,1 0 1,1 1 0,1 0 0,-2-1 1,0 1 0,0 0 0,2-1 0,0 1-48,0 0 0,2-1 0,1 1 0,1 0-16,1-1 1,-1 1 0,0-1 0,0-1 13,0 0 0,2-3 0,-1 2 0,1 1-163,0-1 0,1-1 1,0-1-1,-1 0-88,1 0 0,2-2 0,0 0 0,1 0-104,0 0 0,2 0 0,-1 0 1,1 0-23,-1 0 0,1 0 0,0-2 352,0 0 0,2-3 0,-1 1 0</inkml:trace>
  <inkml:trace contextRef="#ctx0" brushRef="#br0" timeOffset="801">488 287 7453,'0'-6'0,"-2"1"0,0 0 0,0 0 0,1 0 0,0 0 0,-2 0 0,-1 0 0,-1-1 0,-1-1 0,-1 1 0,0 0 0,1 0 0,-1 3 0,0 0 0,1 1 0,-1-1 0,0 1 0,1 1 0,-1-1 0,0 1 0,1-2 0,-1 2 0,0 0 0,0 1 1458,1 0-1380,-1 3 0,1-1 0,1 1 175,1 0 0,-1 3-192,-2-2 0,3 2 0,0 1 0,1-1 34,2 1 1,-2-3 0,1 1 0,0 0-39,1 1 1,1 1 0,0 2 0,0-1-1,0 1 0,0-2 1,1 0-1,1-1-1,0 1 1,2 0 0,-1-1 0,1 1-8,1 0 1,-1-1 0,1 1-1,2 0-38,1 0 1,1-3-1,-3 0 1,1 1-64,0-1 0,2-1 1,0-1-1,0 0-19,0 0 0,-1-2 0,1 0 1,0 0-50,0 0 0,2 0 1,-2 0-1,0 0 33,1 0 0,-3 0 0,2-2 1,-2-1-57,0-1 1,-2 1-1,-1-3 1,0 2 10,0-1 1,-1-1 0,-2-1 0,0 0 40,2 1 0,-1-1 1,-2 0-1,-1 1-7,-1-1 0,0 0 0,-1 1 0,-1-1 40,0 0 1,1 1-1,-3-1 1,2 0 0,-1 1 70,-1-1 0,-1 3 0,0-1 3,1 0 1,1 1 0,-1 0 71,-2-1 0,0 2 1,2 0-1,1 0-9,0 1 0,1 0 214,-3 2 1,3 0-1,0 1-117,1 1 1,0-1 0,2 4 0,-2 0-100,2 1 0,0-2 0,2 1 1,0 0-65,2 1 1,2-2-1,-1 1 1,2 0-137,-2 1 1,4-2 0,-1 0 0,0 0-252,1 0 1,1-1 0,0 2 0,2-2-174,1 0 0,-2-3 0,1 3 547,1 0 0,1-2 0,0 2 0</inkml:trace>
  <inkml:trace contextRef="#ctx0" brushRef="#br0" timeOffset="2537">822 287 8392,'0'-7'0,"0"0"0,0 1 0,-3 0 0,0 1 0,-2 0 0,1 1 0,-1-1 0,-1 1 0,-1 1 0,0 0 0,1-1 0,-1 1 0,0-1 0,1 1 0,-1 0 0,0 2 0,1-1 0,-2 1 0,0-1 0,-1 0 0,1 2 0,0 0 0,2 0 0,-1 0 0,1 0 0,1 2 0,1 0 0,-2 0 0,0 1 0,0 2 0,1 1 1968,1 0-1891,2 1 1,-3-3-1,2 2 0,-1 1 0,3 0 0,-1 2 0,1-2-17,1 0 0,0-1 0,0 2 0,0 0-54,0 1 1,1 0 0,0-3 0,2 1-16,1 0 1,0-1 0,2 1 0,0 0-14,-2 0 1,0-3-1,3 0 1,0-1-97,-1 1 1,1-2-1,0 0 1,-1-1 65,1-1 1,2 0-1,0 0 1,0 0-165,1 0 0,-2-1 0,2-1 0,0-1 87,-2 0 0,0-1 0,0-1 1,0 0 18,-2 0 1,1-1-1,-3-1 1,-1 1 51,0-1 1,-2 0 0,1-1-1,0-1 89,-1 0 0,-1 1 0,-1 0 0,-2-1-59,-1 1 0,0 0 0,-1 0 1,1-1 79,-1 1 0,-1 0 1,-1 2-1,0 0 93,1 1 0,-2-1 1,0 3-1,-1-2-92,1 1 1,1 2 0,0-1-1,0 1-8,1 0 1,-1-1 0,0 3-1,0 0 37,1 0 1,0 1 0,1 1 95,0 0 1,2 3-1,-3 0-53,2 1 0,2 0 0,0 1-52,1 0 0,2-1 1,1 1-1,1 0-6,0-1 0,2 0 0,1-1 1,1 0-84,0 0 1,0-1 0,1 0 0,2-2-68,0 0 0,-1 1 0,2-1 0,1 0 61,1-2 1,-2 0-1,0 0 1,1-2-168,1 0 0,0-3 1,0 3-1,-1-1 89,-1 0 1,-2-3 0,1 2 0,0-2 26,1-1 0,-3 1 1,1-1-1,-2 0-2,-3 1 1,1-3 0,-2 0 0,0 0 27,0-1 0,-1 2 0,-1-3 0,1 0 6,0 0 1,0 0 0,-2 1-1,-1 0 5,-1 1 1,1-1 0,-2 2 0,0-1 18,-1 1 0,0 0 0,0-1 0,-1 0-9,2 1 0,-3 1 0,3 1 1,0 1 112,0 0 1,-2 1-74,1-3 1,0 3 31,0 2 1,2 2 0,0 2 68,1 3 1,1-1-1,0 0 1,0 1 73,0 1 1,0 3-1,0 1 1,0-1-3,0 1 1,0 2-1,0-1 1,1 2-39,1 0 1,-1-1-1,1 1 1,0 1-29,0 0 0,-1 0 0,3-1 1,-1 1 3,-1-1 1,0 1 0,1 1 0,-1 0-83,1 0 0,-2-1 0,1 0 0,-1-1 11,-1 0 1,0 1 0,0-1-1,0 1 18,0-1 1,0-2-1,0-1 1,0 1-52,0-1 0,0-4 0,0 1-173,0-1 17,0 0 1,0-3 115,0-3 0,0-3 0,0-5 8,0-1 1,0 2-1,0-2 1,0 1 2,0-1 0,0-1 0,-1-4 0,-1 1-218,0-1 1,0 3 0,2 0-1,1-1 20,1-3 1,-1 3-1,2-1 1,-1 0 104,0 0 0,3 3 0,-3 0 0,1 1 20,0 0 1,3 1 0,-3 1 0,2 1 72,-1 1 1,1 0 0,1 1-1,1 0-28,0 2 0,-1 0 0,1 1 0,0-1 53,-1 0 1,1 1 0,0 2 0,-1 1 5,1 0 0,-2 3 1,-2 0-1,0 0-42,-1 2 1,-1 0 0,-1 0 0,0 1 221,0 1 1,0 0 0,-1-2 0,-1 0-13,0-1 0,-3 1 0,0 0-129,-1-1 1,2-1 0,0-1 0,-2-2-34,0 0 0,0 1 0,-1-1 0,0 0-95,1-2 0,-1 3 0,0-1 0,1-1-248,-1 0 1,0-1 0,1 0-63,-1 0 0,3-1 36,-1-1 1,4-2 137,-2-2 1,3 1 0,0 1 172,0-1 0,3 2 0,1 0 45,2 3 1,-2-3-1,1 1 1,0 1 60,1 0 0,-2 1 0,1 1 12,0 1 0,-1-1 1,0 4 149,-2 0 1,1-1-1,-1 0 1,1 1-16,1 1 0,-2 1 1,2 0-1,-1-1-66,1 1 1,0-2-1,3-1 1,0 1-23,-1 1 1,1 0 0,0-1 0,0 0-39,-1 0 1,2-2 0,0 0-1,1-1-265,-1 0 1,2 3 0,1-3 0,0-1-242,0 0 0,0-1 1,2 0-1,1 0-320,-1 0 1,3 0-1,0 0 728,1 0 0,1 0 0,2 0 0</inkml:trace>
  <inkml:trace contextRef="#ctx0" brushRef="#br0" timeOffset="3509">1624 353 6786,'7'0'98,"-1"0"0,0 0 1,-1-2 259,0-3 0,-1 1 1,3 1-1,0-1-196,-1 0 0,1 1 1,-1-3-1,-1 2-58,0-1 1,-3-1 0,2-2 0,-1 0-257,-2-1 1,0 0-1,-1 0 1,0 0-34,0-2 1,0 1-1,0-1 1,-1 1 119,-1 1 1,1 0 0,-2-1 0,1 0 44,0 2 0,-1-1 0,1-1 0,0 0-14,1 1 1,-2-3 0,0 4-1,2-1-18,0-1 0,-1 3 1,0-2-1,0 1 46,1 2 0,1 1 0,0 1 262,0-2-192,0 4 113,0-1 0,0 8-95,0 1 0,0 0 0,0-1 0,0 1 87,0 2 1,1-1 0,1 3 0,0 0-53,-1 1 1,0-1-1,-1 1 1,1 0-14,1 0 0,-1 1 0,1-1 0,-1 0-30,-1 0 1,0 0-1,0 2 1,0-1-6,0-1 1,1-2-1,0 1 1,1 1-12,0-1 0,-1-2 0,1 1 0,1-2 38,0 0 0,0-2 0,1-1-82,1 1 1,1-2 0,1 0-7,0 0 0,-1-2 1,1 1-1,0-1-208,-1-1 1,1 0-1,0 0 1,-1 0-84,1 0 1,2 0-1,0 0 1,-1 0 8,-1 0 1,2 0 0,0 0 0,0-1 13,1-1 0,-2 0 1,2-1-1,1-1-19,-1 0 1,-1 2 0,1-2 278,0 1 0,-1-5 0,-2 1 0</inkml:trace>
  <inkml:trace contextRef="#ctx0" brushRef="#br0" timeOffset="3858">1697 153 8252,'3'-4'0,"2"0"0,1 0 0,1 1 0,-1 0 0,2 1 0,0 0 0,1-1 0,-1 0 0,-1-1 0,1 0 0,0 0 0,1 0 0,-1 1 0,-1 1 0,1 0 0,0 0 0,1-1 0,-1 1 0,-1 1 0,0 0 0,0 1 0,-1 0 0,1 0 0</inkml:trace>
  <inkml:trace contextRef="#ctx0" brushRef="#br0" timeOffset="5016">2125 293 7805,'0'-6'-90,"0"1"0,0 1-207,0-1 1,-1-1-1,-1-1 452,-2 0 1,0 1 0,0-1 0,0 0 89,1 1 0,0-1 0,-1 0-167,-1 1 1,0-1 0,-1 0 0,3 0-28,0 1 0,-2 1 1,0 2 39,-1 0 1,0 0 0,1 1-1,1 0 68,-2 1 0,0 0 1,0 1-15,-1 0 1,0 1 0,1 1-19,-1 2 0,1 0 0,1 0 1,0-1-8,0 1 0,2 0 0,-1 3 0,0 1-21,0 1 1,3-2 0,-1 3-1,1-2-14,1 1 0,0 3 0,0-3 0,0 1-18,0-1 1,0 3 0,1-3-1,1 1-78,2 0 0,0-2 0,1-1 0,0 0-86,1-1 1,0 0-1,1 0 1,0-3-37,-1 0 0,1 2 0,1-3 0,0-1 22,1 0 1,0-1 0,-1 0 0,1 0-27,-1 0 1,1 0-1,-1 0 1,1-1 36,-1-1 1,-3-1-1,0-4 1,-1 0 40,0 0 0,1 1 0,-3-1 1,0 0-2,1 1 1,-2-1 0,1 0 0,-1-1-20,-1-1 0,0-3 0,-1 4 1,0-1 24,-1-1 1,-3 3 0,3-2 0,0 1 64,-1 2 0,1-1 0,-2 0 0,-1 1 18,2-1 0,-3 0 0,1 0 31,-1 1 0,0 1 0,1 2 1,1 0-30,-2 1 0,1 1 0,-2 1 26,0 0 0,1 0 0,-1 0 132,0 0 1,3 3-1,0 2-27,1 1 0,1 0 0,2 1 0,0 0-45,0 0 0,1-1 0,1 1 0,2 0-88,2-1 1,-1 1 0,1 0 0,2-1-292,-1 1 1,4-3-1,-1 1 1,1 0-93,0 1 0,0-2 0,0 0 0,0-1-1075,-2-1 1429,3-2 0,-4 3 0,1 1 0</inkml:trace>
  <inkml:trace contextRef="#ctx0" brushRef="#br0" timeOffset="5794">2332 253 9097,'-2'-6'0,"-1"0"0,-1 0 0,0 2 0,-1-1 0,1 0 0,-1-1 0,1 2 0,-1 0 0,0-1 0,-1 1 0,0-1 0,-1 1 0,0 0 0,1 1 0,-1 2 0,0 0 0,1 0 0,-1 0 0,0-2 0,1 2 0,-1 0 0,0 1 0,1 1 0,1 0 0,1 2 0,1 1 0,-1 0 0,-1 1 0,1-1 0,0 2 0,1 2 0,0 1 0,0-1 0,1-1 0,1 0 0,-1 0 0,0 0 0,0 1 1247,2 1 0,0 1-1189,0-1 1,2-1 0,0 2-1,0 0-53,1-2 1,-1 2-1,2-1 1,1-1 6,-2 2 0,3-2 0,-1 0 0,1-1-141,0-2 0,1 1 1,0-3-1,0 1 50,2-2 1,-1-1 0,0-1 0,1 0-26,0 0 1,-2 0 0,2 0-1,-2-1 36,0-1 1,0 0 0,-1-2 0,1-1 10,0-1 0,-1-1 0,-1 0 1,-1-1 34,-1-1 1,-1 0 0,-2 1-1,2 0 3,0-1 1,0 0 0,-2 2-1,0-1 62,0-1 0,0 0 0,0 2 0,0 1 26,-3-1 1,2 0 0,-3-2 0,-1 0-46,1 1 1,-2 2 0,2 1 0,-1-1 12,0 1 0,-1 0 0,2-1 1,-2 1 26,-1 0 1,3 3 0,-1-2-69,0 1 0,-1 1 0,0 2-27,-1 0 1,2 0 0,1 0 73,-1 0 0,-1 3 0,0 2 32,1 0 1,0 0 0,2-1-1,0 2 26,0 0 0,1 0 0,2 1 0,0 0-15,0-1 1,0 1-1,0 0 1,0-1-38,0 1 0,1-3 1,1 1-1,3 0-43,3 1 0,0-2 0,2 0 1,-1-1-130,2-1 1,0-2 0,-1 0 0,0 0-270,1 0 0,0 0 0,2 0 0,1 0-118,-1-3 0,-2 3 1,0-3-1,-1 0-402,0 1 912,-1 0 0,0-1 0,-2-1 0</inkml:trace>
  <inkml:trace contextRef="#ctx0" brushRef="#br0" timeOffset="6835">2446 6 6469,'3'1'910,"0"1"0,0 0 1,-1 2-808,2 1 0,-2-1 0,2 0 0,-1 2-31,-1 0 0,-1 0 0,1 1 0,0 0-21,-1-1 1,0 2 0,-1 0 0,1 1-52,1 2 1,-1-2 0,1 2 0,-1 1 27,-1 0 0,0 0 0,0-2 1,0 0 48,0-2 0,0 1 1,2 0-1,0-1 4,0 0 0,-2-1 0,0-1 0,0 1-23,0 0 0,3-3 0,-1 1 119,-1 0-202,0-2-457,-1 0 1,1-3-247,1 0 1,0 0-847,2 0 1574,-3 0 0,5 0 0,-2 0 0</inkml:trace>
  <inkml:trace contextRef="#ctx0" brushRef="#br0" timeOffset="7160">2539 414 9435,'-1'0'0,"2"-3"0,6-1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48.4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 21 7302,'-1'-6'-559,"-1"1"0,1 2 1036,-4 0-98,4 3-343,-2-3 40,3 3 1,0 5-51,0 2 1,0 1-1,0-2 20,0 1 1,0 0 0,0-1 0,0 1-15,0 0 1,0-1 0,0 2 0,0 0 2,0 1 1,0 1 0,0-2 0,0 1 26,0-1 0,0 1 0,0 1 0,0 0-26,0-1 1,0 3 0,2-3 0,0 1 6,0 0 0,-2 1 0,0-2 0,1 2 8,1 1 0,-1-2 1,1 1-1,-1 0-12,-1 0 0,2-1 0,0-2 0,0 2 3,-1 0 1,-1-2-1,0 1 1,2-1 0,0 1 0,0-1 1,-2 1-1,0-1-29,0 1 1,0-2-1,1 3 1,1-1 11,0 0 0,0 0 1,-2-1-1,0 1 19,0 0 0,0-1 1,0 0-1,0 1-84,0-1 1,0-3 0,0 0-340,0 0 1,0-2-1018,0 2 1395,0-4 0,3-4 0,1-4 0</inkml:trace>
  <inkml:trace contextRef="#ctx0" brushRef="#br0" timeOffset="780">14 41 7480,'-3'-5'0,"-1"1"0,0-1 0,2-1 0,1-1 0,2 1 0,1 2 0,1 4 0,-1 2 0,1 2 0,-1 1 0,-1 1 0,-1 3 0,2 0 0,1 2 463,1 1 0,-2 0-422,2 1 0,0 1 0,1-1 0,0 1 11,0-1 1,1 0 0,0 1-1,1-2-63,0-1 0,2 0 0,0-3 0,0 0 50,0-2 0,-1 1 1,0-4-1,1 2-4,0-1 0,-2-2 1,2 0-1,-2-1-38,0-1 1,0-1 0,-1 0 0,1-2-11,0-1 0,-3-1 1,1-2-1,-1-1-21,0-1 1,1-1 0,-2 2 0,0-1 16,0-2 1,-1 2-1,-2-1 1,1-1 12,1 1 1,-1 1 0,1-1 0,-1-1 2,-1 1 1,0 2 0,0-1 0,0 1 2,0 2 0,0-1 1,0 0-54,0 1 0,0-1 0,0 0 53,0 1 1,0 1-18,0 1-51,0 2 99,0 8 0,0 0 0,0 7 1,0-3 54,0-2 1,0 2-1,0 0 1,0 0-3,0 2 0,0 1 1,0 1-1,0 0-8,0 2 1,0 3 0,0-2-1,1 1-3,1-1 0,-1-1 1,1 2-1,1 0 43,-1-1 1,2-1 0,-1-3 0,0 1-10,0-1 1,2 0-1,-1-1 1,1-2-39,-1 0 0,1-1 0,0-1 0,1 1-118,-2-1 0,1 0 1,4-1-1,-1-1-390,1 1 1,-1-3 0,0 0 0,2 0-335,0-1 0,-1-1 0,2 0 771,1-1 0,0-1 0,2 0 0</inkml:trace>
  <inkml:trace contextRef="#ctx0" brushRef="#br0" timeOffset="1347">435 395 7834,'6'0'0,"1"0"0,0 0 0,-1 0 0,2 0 0,0 0 0,1 0 0,0-1 0,0 0 0,-1-2 0,1-1 0,0-1 0,0-1 0,-1 1 0,-1 1 0,-2-1 0,0-1 0,-1-1 0,0 0 0,-2 1 0,-1-1 0,-1 0 0,0 1 0,0-1 0,0 0 0,0 1 0,-1-1 0,-1 0 0,-3 1 0,-1 1 0,0 1 696,-1 1-742,3-2 0,-2 4 0,2-1 88,-2 1 1,-1 1 0,1 0 46,-1 0 1,3 3-1,-1 0-38,0 0 0,-1 2 1,0 2-1,1-2 14,0 0 0,3 1 1,-2-2-1,1 2 30,2 1 1,-2 0 0,1-1 0,0 1-12,2 0 1,0-1 0,0 1 0,0 0-4,0-1 1,0 3-1,0 0 1,0-1-4,3 0 0,-2-1 0,3 1 1,2 1-31,0-1 0,0 0 1,2-1-1,0-1-51,1 1 0,0-3 0,0 1 0,0-1-261,2 0 1,0 1 0,2-3 0,0 0-295,1-1 1,0-1-1,1 0 558,0 0 0,7 0 0,-1 0 0</inkml:trace>
  <inkml:trace contextRef="#ctx0" brushRef="#br0" timeOffset="2500">976 388 7735,'0'-7'0,"0"1"0,0-1 0,0 0 0,0 1 0,-1-1 0,-1 0 0,-1 1 0,0-1 0,0 0 0,-1 0 0,-1-2 0,-1-1 356,-1 2-295,1-1 1,0 6-1,0-4 1,2 0 29,-1 0 0,-1 2 0,-1-1 0,0 2-78,1-1 1,-1 1-1,0 0 1,1 1 53,-1 2 0,0-2 0,1 1 0,-1 0-61,0 1 0,1 1 0,-2 1 1,0 1 10,-1 0 0,0 3 1,3-1-1,0 0 8,1 1 0,-1-1 0,2 3 0,-1-1 8,0 1 0,0 0 0,3 0 0,-1 1 5,0 1 0,3 2 0,-2-1 0,1 1 27,1 0 0,0 2 1,1 0-1,1 1-37,2-1 1,2-2 0,1 0 0,0 0-41,-1 0 1,1 1 0,0-3-1,0-1 29,2-1 0,-2-1 0,2-1 0,-1-1-91,1-1 0,-1-1 0,1-2 0,-2 0 55,0 0 1,-1 0-1,1-3 1,0-1-26,-1-2 1,1-1 0,0 1-1,-1-2 7,1-1 0,-1 1 0,-1-2 0,0-1 28,0 1 1,-1 1 0,-1-1 0,0 0 9,-1 2 0,1 0 0,-1-1 17,-1 1 1,0-1 0,-1 2 274,0 0-216,0 1-6,0 2 1,0 4 0,-1 4-1,0 2 0,-1 1 0,0-2 0,2 1 0,0 2 84,0-1 1,0 1-1,0 1 1,2 2-54,0 2 1,1 0-1,-1 0 1,2 2-66,0 0 0,1 0 0,-2 2 0,0 1-41,0 1 1,1-2 0,-1 5 0,0-1-17,0-3 1,-1 4 0,-1-2 0,1 2-53,0 1 1,0-2-1,-2 2 1,0-1 25,0 0 1,0 1 0,0-3-1,0 0 77,0 0 0,-2 2 1,-1 0-1,-1 0-42,-1-1 0,-1-4 1,0 1-1,1 0 49,0-1 0,1-1 1,-3-3-1,1-2 41,-1-2 1,1-2 0,1 0 0,0-1-35,0-1 0,-1-2 1,-1-1-1,1 0-22,-1-1 0,3-1 0,-1-1 0,0-2 9,-1-1 1,0 0 0,1-3 0,1 0-118,1 1 1,-1-4-1,1-1 1,0-2 57,0 0 0,1 0 0,2-1 0,0 1-59,0 0 1,0-1 0,0 0-1,0-1 18,3 0 1,-2-1 0,4 3 0,0-1 18,1-2 1,0 1-1,1-2 1,0 0 37,-1 0 1,3 1 0,0-1 0,-1 1 58,0 1 0,1 1 0,0 1 0,0-1 9,0 1 0,-1 2 0,3 0 0,-1-1-61,1-1 1,-1 2 0,2 0 0,-1-1-156,1-1 0,0 2 0,0 1 0,-1 0 44,1-1 1,-1 3-1,1-1 1,-1 2-615,-2 0 0,0 3 1,-2 2-1,0 1 729,-1 1 0,-2-3 0,-1 0 0</inkml:trace>
  <inkml:trace contextRef="#ctx0" brushRef="#br0" timeOffset="3847">1330 482 6847,'7'-3'0,"1"0"0,1 0 0,-1-2 0,0-1-334,-2-1 1,1 0-1,0 1 489,-1-1 1,-1 0 0,-1 0-1,-1 1 1,-2-1 0,0 0 167,-1 1 0,2-3-221,0 0 0,0 0 0,-2 2 1,0 0-21,0-2 0,-2 2 0,-1-2 0,0 1-57,0-1 0,-1 1 0,1-1 0,0 1 43,0-1 0,-2 2 0,0-2 1,-1 1 5,0-1 0,0 1 0,1 0 0,-3 2-18,1 2 1,-1-1-1,2-1 1,-1 1-32,0 1 0,1 2 1,-1 0-1,0 1 27,1 1 0,-1 0 0,-1 0 0,0 1-31,-1 1 0,3 0 0,1 2 1,0 1 25,-1 1 0,0-1 0,1-1 1,1 2 4,-2 2 1,3 0 0,-1 1-1,0 1-5,0 1 1,2 1 0,-1 0 0,0-1-11,1 1 1,-1 1 0,1 0 0,0 0-11,2 1 0,0-1 1,0 0-1,2 1-39,0-1 0,3-2 1,-1 0-1,0-1-13,1 0 0,-1-1 0,3 0 0,0-3-15,-1-1 1,1 0 0,1-3 0,0 0-72,1-2 1,0 0-1,-1 0 1,2 0 10,0-3 0,2 0 0,0-4 0,0 0 6,-1-2 0,-2 0 0,1-2 1,0-1 56,-2 0 1,0-2 0,0 2 0,-1 0 26,-1 1 1,-1 0 0,0 0 0,-1 0 5,-1 2 0,0 0 1,-2 1-1,1 0 77,0-1 1,-2 2 0,0 3 0,0-1-25,-2-1 1,1 1 0,-2 2-1,1-1-31,-1 0 1,0 3-9,1-1 1,1 2 32,-1 2 0,-1 2 0,1 2 0,1 2 19,0 1 1,1-2-1,0 3 1,1-1-11,1 2 0,-2 0 1,3 0-1,0 0-24,-1-1 1,2 3-1,-1-3 1,1 2 7,1-1 1,-1-2-1,0 1 1,2 0-99,0-2 0,0-1 0,1-1 0,0-1-1,-1 0 1,1-4 0,0 2 0,-1-3 22,1 0 1,0 0 0,2 0 0,-1-3-82,1-1 0,-2 0 0,0 0 1,-1-1 51,1-1 1,2-1 0,0 1 0,-1 1 51,-1 0 1,0 4-1,0-1 52,0 1 0,-2 2 1,1 0-1,-3 2 58,0 1 1,0 0-1,-3 3 1,2 0 125,0 2 1,0-1-1,-2 1 1,0-2-49,0 0 1,2-1 0,1 1 84,-2 0 1,0-1 129,-1 1-311,0-3 1,0-2-1,0-4-62,0-3 1,0-1 0,-1 0 0,0-2 15,-2-1 0,1 1 1,0-3-1,-1-1-71,-1 0 0,3-2 1,-2 1-1,1 0-18,-1 2 1,1-1 0,2 3-1,0-1-99,0 0 1,0 1 0,1 0-1,0 1 59,2-1 1,1 2 0,-1 0 0,1 1 43,1-1 0,-1 0 1,0 1-1,1-1 1,1 0 0,1 1 0,0 0 28,-1 1 0,1 0 1,0 2-1,-1 0 6,1 0 0,0 1 0,-1 2 0,1 0 20,0 0 1,-3 0 0,1 0 38,0 0 0,0 1 0,0 2 18,0 3 0,-4 1 0,2 3 0,-1-1 34,1 2 1,0 0 0,-2 0 0,1 1-16,0 0 0,1 2 1,0-1-1,0 0 54,0 1 0,2-3 0,-1 0 1,0 1 49,0 1 0,1-1 0,2 0 0,2-2-20,-1 0 0,4 1 1,-3-2-1,2-1-23,3 0 0,0-2 1,2-1-1,1-1 8,3-1 0,0-1 1,3-2-1,0-1-87,2-1 1,-1-2 0,2-3 0,-1 1 10,1-1 0,-2 0 0,1 1 0,-2-2-437,0-1 1,-2-1-1,1-3 1,-1-1-20,-1 1 1,0-1 0,-1 1 0,-1 0-624,0-1 0,-2 2 1,1 1 1010,-1 2 0,0 1 0,-3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02.5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37 7962,'0'-10'0,"3"4"0,1 1 684,2 1 146,-4-4-679,2 7 1,-4-2-1,0 6 1,0 4-25,0 1 1,0-1 0,0 2 0,-1 1 69,-2 0 0,2 5 0,-2 1 0,2 1-22,1 2 1,-4 3 0,1 1 0,1 1-19,1 2 0,1-1 1,0 1-1,0 1-34,0-1 1,0 0-1,0 2 1,1-2 59,2-1 0,-2-1 1,4 2-1,-2-2-3,0-1 1,0-1 0,-2-4-1,1 0-19,1-2 1,0 0 0,-3-3-1,1 0-43,3 0 0,-3-6 0,2 3-454,-2-2 0,-1-3-1655,0 2 582,0-5 0,0 1 872,0-6 1,-1-2 0,-1-2 0,-2 1-278,2-1 1,1-2 813,1 0 0,0-5 0,0 0 0</inkml:trace>
  <inkml:trace contextRef="#ctx0" brushRef="#br0" timeOffset="770">27 459 9800,'-7'-3'0,"2"-1"0,0 0 0,1-2 0,0 1 0,2-1 0,5 1 0,3 2 0,3 2 0,3 1 0,1-1 0,2-2 0,1 0 0,-1 1 0,1 1 0,0 1 0,1 0 0,0 0 0,-3 0 0,1 0 0,-1 0 0,-1 0 0,-1 0 0,-2 0 0,-1 0 0,1 0 0,-1 0 0,1 0 0,-1 0 0,0 0 0,1-1 0,-1-1 0,0-2 0,-3-1-524,-3-3 1,-2 3 449,-1-1 0,0 0 0,0-4 49,0 1 1,0-2 0,0 0-1,0-2-21,0 2 0,0-4 0,0 1 0,0-1 60,0 3 1,0-2 0,0 1 0,0-1 87,0 0 1,0 2-1,0 3 1,0-1 48,0 1 0,0-1 0,0 1 1,0 0 85,0-1 1,-3 1 0,0-1 22,1 1 1,1 3 88,1 0-199,-5 3-108,4-1 1,-3 5 22,4 2 1,0 3 0,0 3-11,0 0 0,0 1 0,0-1 1,0 1 7,0-1 0,0 0 0,0 1 29,0-1 1,0 1-1,0-1 1,0 1 28,0 3 0,3-3 0,1 3 0,1-2-30,-1 2 1,0-3 0,-2 4 0,2-2 17,1 1 1,-2 4 0,0-3 0,-2 2-5,-1-1 0,0 1 1,0 3-1,0 0-81,0-1 0,0 2 1,0 1-1,0 1-45,0-1 0,0-5 0,0 0 0,0 0 83,0-2 0,0 0 1,0-5-1,0 1 114,0-1 1,0-3 0,1 0-1,1-1-240,1 0 1,1-3 0,-2 2 0,2-1-135,2 1 0,-3-1 1,3-3-1,1 0-17,2 0 0,0 0 1,0 0-1,1 0-465,-1 0 1,2 0 0,1-1 0,3-1-44,-1-2 1,3 1 0,-3 3 0,0 0-609,3 0 1331,-4 0 0,5-4 0,-3-1 0</inkml:trace>
  <inkml:trace contextRef="#ctx0" brushRef="#br0" timeOffset="3550">862 544 6991,'0'-10'173,"0"4"1,0 0 107,0-2 1,0 0-1,1-1-154,2-1 0,-2 1 0,2 0-116,-2-1 0,-1 1 0,0-1 0,-1 1 29,-2 0 1,-1 2 0,-3 1 0,1-1-37,-2-2 1,0 3-1,-2 0 1,1 0 51,0 0 1,-2-1 0,0 4 0,-2 1 116,2 1 1,0 1 0,2 0 0,0 0-62,-1 0 1,1 0-1,-1 0 1,1 1 169,0 2 0,-1-1 0,1 4-59,0 2 1,2 0-1,1 2-98,-1 3 1,3-3 0,0 4 0,2-2-27,-1 1 1,2 4-1,-2-3 1,2 2-24,1 0 1,0-4 0,0 3 0,1-2-119,2-1 0,-1 1 0,3 0 1,1-2 14,-1 0 0,1-2 0,4 1 0,-1-2-43,0-2 1,1 1 0,0-3 0,2-2 18,0-1 1,5-1 0,-2 0 0,2 0-203,-1 0 1,-2-3 0,-2-2 0,1 0-9,2-2 1,-4-1 0,1-2 0,-4 1 102,-1-1 0,-4 1 1,2 0-1,-1-2 87,-2-1 1,-1 0-1,-1-2 1,0-1 31,0 0 0,-3 1 0,-1-2 0,-1 4 56,-3 1 0,0 2 0,-1-1 0,-2 1 55,-1 0 1,1 2 0,-1 2 0,0 0 27,0 0 1,1 3 0,-1-3 0,1 2-2,2 0 1,0 0 0,-1 3 214,1 0 1,-1 4-1,2 2-109,2 3 1,2 0 0,3 1-1,-1-1-41,-2 0 1,1 1 0,3 0 0,1 2-66,2 0 1,0 1 0,2-4-1,1 2-81,2 1 1,0-2-1,4 2 1,0-4-70,0-1 1,0-2 0,3 1 0,2-3-68,1-2 1,2-1 0,0 0 0,2 0 38,-1 0 1,2-1-1,-1-2 1,0-2-109,1 0 0,-3-7 1,2 3-1,-4-2 52,-2 1 0,1-4 1,-5 0-1,0-2-92,-2 0 0,-1 1 0,0-4 0,-2-1 171,-1-2 0,-4 2 0,2-1 0,-3 1 96,-1 1 1,0 0 0,-1 0 0,-3 1 20,-2-1 1,1 0 0,-1 0 0,-1 1-57,2-1 0,-2 3 1,3 2-1,0-1-2,-1 0 0,-1 4 0,3-2 0,0 3 60,-1 0 0,2 2 1,-5 2-11,0 3 0,2 2 0,-1 1 30,-2 0 0,3 0 0,-1 0 0,0 1-4,0 2 0,-2 2 0,3 4 0,-1 2 153,-1 1 0,4 3 1,-3 4-1,0 0-68,0-1 1,-1 1-1,4 0 1,0 1-24,-1 2 0,3-3 0,-2 4 0,2-1 23,1 0 1,0 1 0,1-2 0,1 1-34,1-1 1,1-1 0,-2-2 0,2 1-56,1 0 0,-1 0 0,2-1 0,1 1-89,1 0 1,-1-4-1,-1-2 1,1 0-82,2-1 0,0 1 0,0-4 0,1 1-1,-1-1 0,1-3 0,-1-1 0,1 0-45,3-3 1,-3-1 0,4-1 0,-2 0 15,1 0 0,3 0 1,-3 0-1,1-1 8,-1-3 1,3 0 0,-4-3 0,1 1-3,0-2 1,-2-3 0,1-2 0,-1 1-48,-2-2 1,1 0 0,-1-5 0,0 0-7,1 0 0,-4 1 0,0-1 0,1-1 115,-2-2 0,2 2 1,-4-2-1,-1 4 82,-1 2 1,-1-2 0,0 3 0,0-2-3,0 1 0,-3-1 1,-1 1-1,-1-2 10,-2-1 1,1 1 0,0-1 0,0 0-47,1 0 0,-3 4 1,5-1-1,0-1-194,-1 0 0,2 1 0,-3 1 65,0 2 0,-2 1 125,1 6 0,1 2 122,-2 4 0,2 4 1,-2 2-1,2 3 121,0 0 0,2-2 0,2 1 1,-1 0-106,-1-1 0,0 4 1,3 1-1,0 1-13,0 0 1,0 2 0,0 4 0,0 0 117,0-1 1,-3 2 0,0 2 0,1 2-111,1 0 0,-3 2 1,1-3-1,1 0-39,1 0 0,1-1 0,0-3 0,0-1-13,0 1 1,0 0 0,0 0 0,1-1-25,2 1 0,-2-3 0,4-2 0,-2 1-73,0 0 0,3-1 1,-2 2-1,0-2-159,1-1 0,2-3 0,-1 2 0,2-4 8,2-1 1,-1-2 0,2 1 0,0-3 69,2-2 0,2-1 0,-2 0 0,-1 0 12,2 0 1,-4-4 0,4-2 0,-2-2 70,1 2 0,-1-3 0,-2 0 0,-2-2 34,-2 0 0,3-3 0,-3 0 0,2 0 6,2-3 1,-4 4-1,-1-1 1,-1 1 30,-2 1 0,0-2 1,-2 3 33,0-2 1,0 1-1,0 3 82,0-1 0,-5 1 71,-1-1 0,1 5-126,-1 2 0,4 3 0,-3 3 12,1 3 0,3 3 1,-3 0-1,1 2 39,0 1 0,0 0 0,3 2 0,0 0-67,0-3 1,0 3 0,1-2 0,2 0-68,3-2 0,-1 3 0,1-1 1,2 0 0,0-2 0,3-2 1,0 0-153,2-2 1,-1-3-1,-1 2 1,0 0-191,2-3 0,0-1 0,-1-1 1,1 0 79,2 0 1,-4-1-1,2-1 1,-3-3 67,0 0 0,-1-1 0,-1-3 0,0-2 48,-2-1 1,-3 1 0,2-2 0,0 0 114,1 1 0,-4-4 0,2 2 0,-1 1 65,0-1 0,0 2 1,-3 2-1,0 1 117,0 0 1,0-1-1,-1 1-27,-2-1 0,2 4 0,-3 1 0,1 0 126,0-1 0,-1 3 252,4-3-360,0 4 1,0-1-41,0 6 1,0 2 0,0 5 0,0-1-61,0 0 1,0 4 0,0 0 0,0 3-23,0 4 0,0-1 0,0 3 0,0-2-26,0 2 1,0 2 0,0 3 0,0 1-68,0 0 0,0-5 1,0 4-1,0-3 3,0-3 0,0 2 0,0-1 0,0-2-13,0 0 0,-1-1 0,-1 0 0,-1 0-21,1-1 0,-2-2 1,1 0-1,1-1-4,1 0 1,0 2-1,-1-4 1,-2 1 2,2-1 0,1 1 0,1-3 0,0 3-53,0 0 0,-3-2 0,-1 1 0,0 0 104,0-1 1,-4 2-1,3-3 1,-1 2 56,0-2 1,0 0 0,-1-2 0,1 0 25,-1-3 0,1 1 0,0-3-20,-1 2 1,-2-4 0,0 1-36,0-2 1,2-1 0,1 0 0,0-1 0,1-2 0,-4 1 0,4-5 0,-1 0 9,0-1 1,0 1 0,-1 0 0,2-2 50,1-3 0,-3-1 1,4 1-1,0-1-11,-1-2 0,3 3 1,-2-4-1,2-1 13,1-1 1,0 3 0,0 0 0,1 1 2,2-1 1,2 0 0,5-1-1,-1 0-9,0-1 0,1 3 1,0-2-1,2-1-6,0 0 0,5-1 0,-2 1 1,3 2 11,1-2 0,0 2 0,0 0 0,0-2-6,3-1 1,-1 3 0,4-1-1,1-1 54,1 0 0,-1 1 0,2 0 0,1 0 4,0-2 0,3 0 1,1 1-1,-1 3-41,0 0 0,4-1 1,-3 1-1,2-1-27,-1-1 1,-4 2 0,1 1 0,-1 0 13,-2 1 0,-1-1 0,-1 4 0,-2-1-25,-1 1 0,-1 0 0,-4-1 0,-2 2-159,0 2 0,-4-3 0,3 4 0,-1-1-445,-3 0 0,3 3 0,-2-1 48,0 0 1,-2 0 0,-1-2-2068,1 3 2593,-5 1 0,-1-2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36.9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1 388 7483,'0'-4'258,"0"-1"25,0 4 751,0-2-971,0 9 0,1-2 0,0 5 0,1-1 1,0-2 1,-1 3 0,-1 0-54,0-1 0,0 0 1,0 1-1,0 0 11,0 2 0,0-3 0,0 3 0,0-1-19,0-2 0,0 0 0,0 0 0,0 1-21,0-1 0,0-1 0,0 0-39,0 0 1,0 0-780,0-1 601,0 1 1,0-4 0,2-3 234,0-4 0,3-5 0,-1-1 0</inkml:trace>
  <inkml:trace contextRef="#ctx0" brushRef="#br0" timeOffset="223">14 221 7594,'-4'0'119,"-1"0"1,4-1-136,-1-1 1,1 1 0,2-3-1077,1 1 1092,2 1 0,2-1 0,1-1 0</inkml:trace>
  <inkml:trace contextRef="#ctx0" brushRef="#br0" timeOffset="874">241 422 7598,'0'-5'-326,"0"1"1,0 1 516,0-1 0,0 2 0,0-3-24,0 0 1,0 1 0,0 1 0,-2-1-2,0 0 1,-1 3 0,1-2-52,0 0 0,-2 1 1,1-1-126,-1 0 1,0-2-1,-3 3 1,0 1 6,1 0 0,1 1 0,1 0 0,-2 0 41,1 0 1,0 0 0,1 0 0,-2 0 13,0 0 1,1 1 0,-1 0 0,2 2 0,-1 1 0,1-2 0,0 2 0,1 2-8,-1 0 0,2 0 1,-1 1-1,1 0 12,0-1 0,0 1 1,1 0-1,0 0 0,-2 2 1,1-2 0,2 3 0,0 0 9,0 1 0,0-1 0,0 1 0,0-1-2,0 0 0,2-1 1,1 2-1,0-1-23,0 0 1,2-1-1,0 0 1,1 0-87,0 0 0,1-1 0,0-3 1,0 0-40,2 0 1,-1-2-1,3-1 1,-1-1-218,0-1 1,2 0-1,0-1 1,0-1-122,-1-2 0,0-5 1,3-2-1,-1 0-806,0 0 1227,-2 0 0,1-3 0,-1 1 0</inkml:trace>
  <inkml:trace contextRef="#ctx0" brushRef="#br0" timeOffset="1312">335 141 7593,'0'-7'-208,"0"1"0,0 1 1253,0 1-730,0 2 0,0 7-213,0 4 1,0 1 0,0-3 0,0 2-38,0 0 1,0 2-1,0 1 1,0 0-94,0 2 1,0-1 0,0 0 0,0 1-9,0-1 1,2 3 0,0 0 0,0 1 35,-1 1 1,-1 0-1,0 2 1,0 0-32,0-2 0,0 2 0,0-3 1,0 1 9,2 0 1,-1-2 0,1 1 0,-1-2-2,-1-2 1,0-1 0,1-2 0,0 0-24,2-1 0,-1-2 1,-1-3-206,1 2 1,-1-3 0,4-2-1127,0-2 1376,-2-3 0,3-6 0,-2 0 0</inkml:trace>
  <inkml:trace contextRef="#ctx0" brushRef="#br0" timeOffset="1937">355 442 7593,'0'-5'0,"0"1"-270,0-1 0,0-1 438,0-1 1,0 0 0,0 1 0,0-1 127,0 0 1,0 3 0,0-1-1,0 0-44,0-1 0,2 2 0,1-1-200,1 0 0,0 0 0,3 0 0,0 1-57,-1 1 0,1-1 1,0 1-1,-1 2-35,1 0 0,0 1 0,-1 0-25,1 0 0,0 0 0,-1 1 0,-1 1-14,-1 2 1,-1 0 0,0 1 0,1-1 33,0 0 1,-3 2 0,1-2 0,-1 2-15,-1 1 0,0 0 1,0 0-1,0 1-2,0 1 0,-3 0 0,-1-2 0,-2-1 18,-1 1 1,3 0 0,-1-1-1,0 1-71,-1 0 1,-1-3 0,1 0-83,-1-1 0,0-1 0,1-2 20,-1 0 1,3 0 0,0-1 90,1-1 1,1 1 0,2-4 35,0 0 1,0 1-1,0 0 70,0-1 0,0 1 0,0 0 98,3 1 1,-2 1-1,4 2-9,0 0 0,-2 0 0,2 1 3,0 1 0,-1-1 0,0 4 0,1 0 13,-2 1 1,3 1 0,-2 0-1,0 1-23,1 1 1,-3 1 0,3-2 0,-1 2-32,0 0 0,1-2 0,-2 2 0,1-1-87,1 0 0,-1 0 0,0-3 0,1 1-84,1 0 0,1-1 0,0 0 0,-1-1-198,1 0 0,0-4 0,-1 2 0,2-3 297,1 0 0,-2-3 0,3 0 0</inkml:trace>
  <inkml:trace contextRef="#ctx0" brushRef="#br0" timeOffset="2620">589 361 7588,'0'-4'-187,"0"0"595,0-1-269,0 1 0,0 2-68,0 4 0,0 2 0,0 3 0,0-1-21,0 1 0,0 1 1,0 0-1,0 3-19,0-1 1,0 3 0,0-2-1,2 2-23,0 3 0,0-4 0,-2 1 0,1 0-13,1-1 1,-1 0-1,1-2 1,-1 0-100,-1-2 1,0 1 0,0 0-312,0-1 1,1-2-197,1-2 0,-1-3 611,1-1 0,2-3 0,-1-4 0</inkml:trace>
  <inkml:trace contextRef="#ctx0" brushRef="#br0" timeOffset="3061">609 442 7588,'3'-7'0,"0"0"-13,-3 1 0,3 1 1,-1 1-1,0-1 101,1 2 0,-2-3 0,2 2 0,-1-1 68,0 1 0,3 0 1,0-2-121,1 1 1,-2 0 0,0 2 0,0 0-88,-1 0 0,2 0 0,2 2 103,-1-2 0,1 1 0,0 2 0,-1 0-123,1 0 1,-3 0 0,1 0 0,0 0 24,1 0 1,-2 3-1,1 2 71,0 0 0,-2 3 0,0 0 0,-1 1 0,0-1 1,1 2 0,-1-1 0,0 2 3,0 1 1,-2-2 0,1 1 0,1 1-18,0 1 0,0-2 1,-2-1-1,0 1 10,0-1 0,2-2 0,0 1 0,0-1-15,-1 1 0,-1-1 0,0 0 1,0 0 12,0-1 1,0-1-391,0 1 1,0-1-624,3-2 993,0-1 0,1-6 0,-1 0 0</inkml:trace>
  <inkml:trace contextRef="#ctx0" brushRef="#br0" timeOffset="4207">1090 442 7499,'-3'-7'-266,"2"0"1,-2 1 449,0-1 1,2 2 0,-2 0 0,1-2-17,0-1 0,-3 2 1,2-2-1,0 0-13,0 1 0,-1 1 0,1-1 0,-1 0-44,-1 1 0,1 1 1,1 1-1,-1-1-62,0 2 1,0-3 0,-3 4-54,1-2 1,-1 0 0,0 0 0,0 1-19,1 3 1,-1 0 0,0 0-1,1 0 26,-1 0 0,0 0 0,1 0 0,-1 0 8,0 3 0,0 0 0,-1 3 0,-1-1 27,1 0 0,0-1 0,2 3 0,0 0 34,1-1 0,-1 1 0,2 0 0,-1 0-19,0 2 0,0-1 1,3 1-1,0 1 8,2 1 1,-3 2-1,1 0 1,1 0-16,0 1 0,2-1 0,0 0 1,1-1-65,0-1 0,1-1 1,0 1-1,0-1-63,3-1 1,0-1 0,0 1 0,1-2-30,0 0 1,-1-3 0,1 1 0,0-1 14,-1 0 0,1 1 1,0-3 15,-1 0 0,1-1 1,0-1-1,-1-1-33,1-1 1,2 0 0,0-2 0,-1-1 64,-1-1 0,0-2 0,0 0 0,0-1-14,-1 1 1,-1 0-1,-1 2 1,1-2 17,1-1 1,-1 2 0,-2-3 0,1 2 48,0-1 0,-3 0 0,2 1 0,-1 0 7,1-1 1,-1 0 0,-2 3-1,0-1-4,0 0 0,1 1 0,0-1 1,1 0 61,0 1 0,-1-1 0,-1 0 139,0 1 0,0 1-10,0 1 0,0 1-60,0-1 0,0 3-80,0 1 1,0 3 0,0 5-9,0 0 1,0 0 0,0 1 0,0-1 0,0 1 0,0-1 0,0 3 0,2 1 9,0 1 1,3-2-1,-1 0 1,0 0-39,1-1 1,-1 2-1,2-3 1,-1 0-61,0 1 0,-1-3 0,1 2 0,-1-1-40,1-2 0,-1 1 0,1-1 0,0-1-250,1-1 0,-2-1 0,1 0 0,0 0-126,1-1 0,1-1 0,-1-1 1,1-1-580,0-1 1030,-4-2 0,6-3 0,-1 1 0</inkml:trace>
  <inkml:trace contextRef="#ctx0" brushRef="#br0" timeOffset="5353">1203 308 6896,'-3'7'-50,"3"-3"1,-3 1-1,3 0 186,0 1 0,0 0 0,0 2 0,0 0 8,0 1 1,2 1 0,0-2 0,0 1-154,1-1 0,-1 1 0,1 1 0,1 0 9,0 2 1,-3 1 0,2 0 0,-2 1-19,1-1 0,-1-2 0,1 0 0,-1-1 34,-1 0 1,0-1 0,0-1-1,0 0 102,0-1 1,0-1 21,0 1-148,0-3 1,0-4 0,0-5-15,0-1 1,-2-3 0,-1 0-1,2 0 100,0 0 0,1 1 0,0 0 1,0-1-11,0 0 1,0 2 0,0-2 0,0 2 77,0 0 0,0 0 1,0 1-1,0-1-87,0 0 0,0 1 0,0-1 1,0 0-39,0 1 0,0-1 0,0 0 0,0 1-20,0-1 1,1-1 0,1 0 14,3-1 1,-2 0 0,0 3 0,0 0 4,1 1 0,0 0 0,-1 2 0,1 0-4,0 0 1,0 0 0,1 2-26,-1-1 1,1-1 0,1 3 5,1 0 1,-2 1 0,-1 1-31,1 3 0,0 1 1,1 0-1,-2 1-96,1 0 1,-1 0 0,0 1-1,1 1 47,-1-1 0,1 1 1,-1-1-1,1 1 8,-1 2 1,0-2 0,1 1 0,-1 0-1,-1-2 0,0 2 0,-2-2 0,1 1 48,0 1 0,-1-5 0,1 2 0,0-1 112,0 0 0,-2-2 138,0 1-127,0-4 1,0 1 0,0-4-61,0-2 0,0 0 1,0 0-1,0-2 13,0 0 0,0-1 0,0-1 0,0-1 40,0 1 1,0 0 0,0 2-1,0-1 41,0 0 0,0 1 0,0-1 1,0 0-19,0 1 1,0-1 0,0 0-1,0 1-15,0-1 1,0 2-1,0 1 1,0-1-86,0-1 0,2-1 0,1 0 0,-2 1-75,0-1 1,1 3 0,1-1-41,1 0 0,-2 1 0,3 1 74,0 0 0,1-2 0,0 3 2,1 0 1,0 2 0,-1 0 48,1 0 0,0 2 1,-1 1-1,0 1 1,-1 1 1,1 1 0,-2 0 0,1 1-11,0 0 0,0-1 1,-2 2-1,0 0-8,0 1 0,1 2 0,-1-2 0,0 0 46,0 1 1,0-2-1,-3 2 1,2 0-11,0 1 0,0-3 0,-2 2 0,0-1-74,0 0 0,0-1 0,1-1 0,0 0-273,2-1 0,-1-1-469,-2-1 0,2-1 773,0 1 0,4-5 0,-3 0 0</inkml:trace>
  <inkml:trace contextRef="#ctx0" brushRef="#br0" timeOffset="6283">1597 462 7598,'3'-4'14,"1"1"119,3 3 1,-1-2-1,1-1 1,0-1 41,-1-1 0,0 1 0,0 0 1,-2-1-28,1-1 1,1-1 0,1 0 0,-1 0-56,-2-2 0,2 1 0,-2 0 0,0 0-61,-2 1 1,1 1 0,-1-1 0,-1 0 131,0 1 0,1-1-83,1 0 1,-2 1 0,-2 1-1,-2 2-40,-1 0 1,0 0 0,-3 1-41,0 0 0,3 0 1,-1 2-1,0 0-14,-1 0 1,-1 0-1,1 0 51,-1 3 1,3-2-1,-1 4 1,0-1 71,-1 0 0,0 2 0,1-2 1,0 2 13,0 1 1,2-1 0,-1 1 0,1 0-26,1-1 1,-1 1 0,1 0 0,1 0-2,0 2 0,1-1 0,0 1 1,0 0-36,0 0 0,2 1 0,1-2 0,0 1 37,0 2 1,2-3-1,0 1 1,1-2-5,0 0 1,1 0 0,0-1 0,-1 1-59,1 0 1,1-3-1,0 0 1,1 0 5,2-1 1,-2-1 0,1 1 0,0-1-33,-2 0 1,1 0 0,1-2-1,0 0-171,-1 0 0,0 0 1,-2 0-1,0 0-306,-1 0 1,1 0 0,0 0 0,-1-2-233,1-3 1,-1-1-1,-1-1 1,0 1-346,0-1 0,-1 0 1042,0 1 0,-2-4 0,0 0 0</inkml:trace>
  <inkml:trace contextRef="#ctx0" brushRef="#br0" timeOffset="6620">1965 288 7586,'0'4'1978,"0"-2"-1353,0-4-641,0-2 1,0 0-1204,0-1 1219,0 4 0,3-2 0,0 3 0</inkml:trace>
  <inkml:trace contextRef="#ctx0" brushRef="#br0" timeOffset="6907">1978 462 7621,'0'6'549,"2"-1"1522,1-1-1592,-1-2 1,-1 1-193,1-3-938,-2 0 0,4 0-579,-2 0 1,-1-3-405,1-2 1634,-1 2 0,-1 0 0,0 3 0</inkml:trace>
  <inkml:trace contextRef="#ctx0" brushRef="#br0" timeOffset="7799">2586 81 7583,'0'-3'695,"0"3"-158,0 4 0,-1 1 1,0 1-412,-1 0 1,-1 0 0,3 3 0,0 1-70,0 1 0,3 2 0,-1 1 1,-1 1-33,0 0 1,0 2 0,0-3 0,1 3 43,0 0 1,-1 0 0,-1 1 0,0 0 41,0-2 1,0 0-1,0-1 1,0 1 7,0-2 1,0 1 0,0-2-1,0 0-2,0-2 0,0 1 0,0-1 0,0 0-42,0 0 1,0-3-1,0 1 1,0-2-113,0 0 1,0-2-1,0-1-857,0 1 121,3-2 0,-3-1 364,3-4 1,-3-2 0,0-2 0,0-1-119,0 0 0,0 0 0,0-1 527,0-1 0,-3-3 0,0 2 0</inkml:trace>
  <inkml:trace contextRef="#ctx0" brushRef="#br0" timeOffset="8211">2319 61 7351,'-5'0'679,"1"0"1,2-1-359,0-1 0,4 1 0,3-1 1,2 1 32,1 1 0,3 0 0,2 0 0,1 0-163,-1 0 0,1 0 1,2-1-1,1 0-10,0-1 0,4 0 1,-1 2-1,2-1-101,1-1 0,-2 1 0,3-1 0,-1 0-150,-1 0 1,-2 1 0,0-1 0,-2 1 48,-3 1 0,-1 0 1,-1 0-1,-2-1-43,-2-1 1,-2 1 0,0-1-1,0 1-226,-1 1 1,0 0 0,-1-2-318,0 0 1,-1-1 0,0 1-1333,-2-3 1939,2 2 0,-3-3 0,2 3 0</inkml:trace>
  <inkml:trace contextRef="#ctx0" brushRef="#br0" timeOffset="8987">2679 548 7596,'4'0'-71,"2"0"0,-1 0 341,1 0 1,0-2 0,0-1 0,-1 0-99,0-3 1,-1 0 0,3 0 0,0-2-149,-1-1 1,1 0 0,-1-3-1,-1 1-19,0-1 0,-3 2 0,1-1 0,1 1 119,0 2 1,-3 3 0,2 1 50,-3-2 0,0 3-32,0-2 1,0 4-1,-3-1-19,-1 1 1,0 1 0,1 1-73,0 1 0,0-1 0,1 4 1,0 0 1,0 1 1,2 3 0,0 0 0,0 1 45,0 0 1,0 1 0,2-1 0,1-1-52,1 1 0,0-1 1,2-2-1,-1 1-66,0 1 0,-1-2 1,3-3-1,-1 2-152,1-1 1,2 0 0,0-1 0,-1-1-82,-1-2 1,1 0 0,0-1 0,2-1-295,0-1 1,-2-4-1,2-4 1,-1 0 543,0-2 0,0-1 0,-3 0 0</inkml:trace>
  <inkml:trace contextRef="#ctx0" brushRef="#br0" timeOffset="9178">2887 281 7836,'-7'-3'276,"0"0"0,1 2 1,1-1-1,1-1 309,1 0-576,1 1 1,2-1-1614,0 0 1604,0 3 0,0-6 0,0 2 0</inkml:trace>
  <inkml:trace contextRef="#ctx0" brushRef="#br0" timeOffset="10844">3007 442 7822,'0'3'1513,"1"0"-1343,1-3 1,1 0-1,4-3 1,0-1-23,0-2 1,-1-1 0,2 1 0,0-2-81,1-1 1,0-3 0,-3-5 0,2 0-127,1-1 1,-2 1 0,2 2 0,-2 1 64,0 0 1,-3 4 0,1 0 0,-1 1 45,0 0 1,-1 1 0,-3 1 0,0 0-23,0 1 1,0-1-1,0 0 1,0 0 64,0 1 0,-3-3 0,-1 0 0,0 0-132,-1-1 0,3 1 1,-2-3-1,-1 1-23,2-1 0,-3 2 0,3 1 1,0 2 13,-2 0 0,1 1 35,-1-1 1,2 2 0,-2 2 70,0 0 1,1 1-1,-2 4 10,1 3 1,-1 0 0,3 1 0,-2 0-28,1 1 0,0 2 0,-1-2 0,1 2 65,1 2 1,-1-1 0,1 2 0,2-1-87,0 2 1,-1 1-1,0 1 1,0 1-35,1 1 1,1-1 0,0 1 0,1 0-1,1 0 1,0-1 0,2 2 0,-1-1 30,1 0 1,1 2 0,0-3 0,1-2-32,1 1 0,-2-2 0,4 0 0,-1-2-31,1-2 1,-1-2-1,1 0 1,-2-1-11,0 1 0,2-1 0,-1-1 0,1-1-72,-2-1 0,0-1 0,-1-2 35,1 0 1,1 0-1,0 0 1,1-1-44,-1-1 1,0-2 0,0-4 0,1-2 38,-1-1 0,0 3 0,0-4 0,1 0 63,0-3 0,-2 0 1,0-2-1,-1 0-16,1 0 1,0 1-1,-1-1 1,0 1 55,-1 1 0,0 1 1,-2 1-1,0 1 168,0 1 0,-1 1 1,-2-2-1,0 1-106,0-1 1,0 2 0,-1-1 0,0-1-55,-1-1 0,-3 0 0,2-1 0,0 1 17,-3 0 0,3 1 0,-1 2 0,0 0-73,0 2 1,2 2 0,-1 0 0,-1 3 27,0 0 1,2 1 0,-3 2 38,0 0 0,-1 0 0,0 0 19,-1 0 1,2 0 0,2 0 0,-1 2 43,0 3 0,2 0 1,-2 1-1,1 0-32,-1 1 0,2 2 0,-2-1 1,1 2-41,2 1 0,0 0 0,1 2 0,0 0-37,0 1 0,0 1 0,0 2 0,0 0 28,0 1 0,1-1 1,0 1-1,2 1-37,1 0 1,-3-1 0,2-1 0,-1 0 70,1 0 1,2-1 0,-1 1-1,0-1-25,0-1 1,-1-2-1,1-1 1,1-1-45,-2-2 0,3 2 0,-1-2 0,1-1-10,0 0 1,1-5-1,0 0 1,-1 0-29,1-1 1,2 0 0,0-2 0,0-1-54,0-1 1,-1 0 0,1-3 0,-1-1 56,1 1 0,-2-3 0,2-1 0,-1-1 1,-2 0 1,1-2 0,0 2 0,-1-1-21,-2 0 1,1 0 0,-2-2 0,0 2 90,0 2 0,2 2 1,-3 0-1,-1 0 88,0 0 1,-1 3 0,-1 0 9,-1-2 1,1 3 0,-3-2 132,1 0 1,-2-1-108,3-1 1,0 3 0,1 0 38,-1 1 0,1 0 42,-1 1-90,1 1 0,1 4-92,0 3 0,0 2 0,0 0 0,0 0 44,0 1 1,0 2 0,0-1 0,0 0 25,0 2 1,3-2 0,-1 1 0,0-1 24,1 0 1,-2 1 0,3 0 0,0-2-80,0-2 1,-2 0 0,2 0 0,1-1-29,1 1 0,1-2 1,0-2-1,-1 0-206,1-1 1,0-2 0,-1 0 0,1 0-311,0 0 1,0 0 0,-1-3 0,1-1 10,0-2 1,0-1 0,0-2 0,1-2-2306,-2 1 2785,-1 0 0,-1 1 0,-1-2 0</inkml:trace>
  <inkml:trace contextRef="#ctx0" brushRef="#br0" timeOffset="11046">3514 168 6817,'-3'-3'0,"1"-2"0,1-1 0,4 3 0,0 0 0</inkml:trace>
  <inkml:trace contextRef="#ctx0" brushRef="#br0" timeOffset="12224">3575 402 7113,'3'3'480,"3"-2"-100,-1 3 1,1-1-1,0 0-200,1 0 0,0 0 0,-1-3 0,2 0-35,1 0 0,-2 0 0,2 0 1,-1 0-78,1 0 1,-2-3-1,2 0 1,-1 0-16,-1 0 1,-1-2-1,1 1 1,0-2-31,-1-1 0,0 1 0,-1-2 0,0 0 23,0-1 1,-1 0 0,-1 2 0,0 1-89,-1-1 1,1 0 0,-1 1 53,0-1 1,-2 3-1,0-1 21,-3 0 0,2 0 1,-3 0-1,0 1 6,1 1 0,0 0 1,-1 1-16,-1 0 1,-1 0 0,-1 2 0,1 0-18,-1 0 1,2 0 0,1 0 0,-1 0 51,-1 0 0,-1 0 0,1 1 0,1 0 74,1 1 0,-1 3 0,-1-2 0,1 1 0,1 1 1,-1 1 0,-1 0-1,1 1-27,0 0 0,3-1 0,-1 1 1,0 0-102,1-1 1,-1 2 0,0 0-1,0 1 1,0-1 1,1 2 0,2-1 0,0 1 39,0 0 1,0 1 0,0-2-1,0 1 49,0 0 1,0 1-1,0-1 1,0-1-71,0 1 1,2-1-1,1-3 1,0 1-19,0 0 0,2-3 0,-1 1 1,0-1 7,1 0 0,-1 0 0,4-3 0,0 1-3,1 0 1,1-2 0,-2 0 0,4 0 180,0 0 0,-1 0 0,0 0 0,1 0-55,1 0 1,0 0 0,1-2 0,-1 0-54,0 1 0,1-2 0,-1 0 1,0 0-50,1 0 1,-1-2-1,1 2 1,-1 0-39,0 0 0,-2-2 0,1 1 0,-1 0 5,2 0 0,-2 1 1,0-1-1,-1-1-27,0 2 1,-2-3 0,1 4 0,-1-1-89,-2 0 0,1-2 0,0 2-55,0-1 1,-1 0-1147,1-3 1,-3 3 60,-2-1 1,-1 3-1148,-1-2 2399,-3 2 0,-1-4 0,-3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57.9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319 169 8334,'-3'-6'940,"0"0"-1100,0 3-547,3-1 0,0 5-444,0 2 1151,0-2 0,4 8 0,1-4 0</inkml:trace>
  <inkml:trace contextRef="#ctx0" brushRef="#br0" timeOffset="938">319 169 8012,'-4'-5'-694,"3"0"693,-2 1 0,2-1 315,1-4 1,0 3 182,0-1 1,-1 2-47,-2-1-238,2 2 1,-4 5-141,1 2 0,3-1 0,-2 4 22,2 2 1,1 0 0,0 1-30,0 1 1,0-1 0,1 0 0,1 1-23,1-1 1,2 1-1,-3-1 1,1 0-7,-1 1 1,2 2 0,-1 2 0,0-1-55,2 1 0,-4 3 0,3-2 0,-1 3-7,0 1 0,0 0 0,-3-2 0,1 0 7,2-1 1,-2-1 0,4 4 0,-2-1 6,0-3 0,3 0 1,-2-2-1,0 1-3,1 1 0,1 1 0,-2-2 1,0 0-13,0-1 0,3 3 1,-4-3-1,-1 1 27,-1-1 0,-1 3 1,0-3-1,0-2 47,0 0 0,-4-2 0,-3 0 0,-1 1 34,-1-1 1,-2-1-1,0 0 1,-3-3 61,0-1 1,1 2 0,-3-3 0,-1 1-69,-4 0 1,1-3-1,-2 2 1,1-2 2,-1-1 1,2-1 0,-4-1 0,2-2-9,4-2 1,-1 0 0,5-4 0,-1-2-299,2 0 1,3-2-1,2 3 1,1-3-306,4 0 1,2-2 0,1-2-1,2 2-636,5 0 1,0 0 1165,9-3 0,-1 1 0,4-1 0</inkml:trace>
  <inkml:trace contextRef="#ctx0" brushRef="#br0" timeOffset="1308">38 113 10199,'0'-10'0,"1"2"0,2 1 0,3 1 0,3 2 0,1 1 0,2 0 0,4-1 0,3 0 0,3-2 0,2 2 0,1-1 0,1 1 0,2-1 0,1 1 0,0-2 0,-1 2 1914,-2 0-1989,3-3 1,-9 6 0,2-4-1,-3 2-53,0 0 1,-1 0-1,-2 3 1,-4 0-373,-1 0 0,-5 0 0,0 0-299,1 0 0,-2 1 0,-2 2 799,-2 3 0,-5 3 0,-2 0 0</inkml:trace>
  <inkml:trace contextRef="#ctx0" brushRef="#br0" timeOffset="2178">817 629 6993,'3'-9'0,"1"-1"0,0 1 0,2-1 0,-2 1 0,0 0 0,-1-1 40,1 1 1,-3 0 151,2-1 0,-2 1 0,-1-1 0,0 1-76,0 0 0,0-2 1,-1 0-1,-1-2-29,-1 2 1,-4 0 0,2 2 0,-2 1-73,1 1 0,0-1 0,-3 3 0,-2-2 18,-1 1 1,1 3 0,-2-2 0,0 1 61,1 2 0,-2 1 1,3 1-1,-3 0 37,-1 0 0,4 0 0,-2 0 0,3 0-49,1 0 0,-1 3 0,1 1 1,0 1 19,3 2 1,-1 2 0,3-1 0,0 0-17,-1 2 1,1-3-1,2 6 1,-1-2 50,1 2 0,-2-2 0,1 4 1,1-1-41,0 1 1,2-3-1,0 3 1,0 0-3,0-1 1,0-2 0,2 0 0,1-1-144,3-2 1,1 0 0,0 0 0,0-2-3,0-1 1,1-4-1,2 2 1,0-3-39,3-1 0,-3 0 0,3 0 0,-2 0-121,2 0 1,0-5 0,4-1 0,-2-2-74,-2-2 1,1 1 0,-3 0-1,2-1 148,-2 1 0,-4-1 0,0 1 0,-1 0 114,-1-1 0,0 1 0,-3 0 0,2-1 68,-2 1 1,-1-1 0,-1 1-59,0 0 0,0-1 0,0 1 166,0-1 0,-1 1 88,-2 0-71,1 3 0,-3 2-38,2 4 0,2 1 0,-2 2 4,2 4 1,2 1 0,1 1 0,1 1 74,-1-1 0,2 1 1,1-1-1,-1 0-138,0 1 0,3 0 0,-2 2 1,2 0-103,-1 0 1,0-2 0,4-1 0,-1 1-101,0-1 1,1 1 0,-1-2 0,2-1-397,1 0 1,-1-2-1,2 1 1,0-3-109,-1-2 0,4 2 0,-3 0 0,1 0 629,-1-2 0,4-1 0,-2 0 0</inkml:trace>
  <inkml:trace contextRef="#ctx0" brushRef="#br0" timeOffset="3558">1239 516 9701,'0'-9'0,"0"0"0,0-1 0,0 1 0,0-1 0,0 1 0,-1 0 0,-1-1 0,-1 1 0,0 1 0,0 0 0,-1 3 0,-2 0 0,-1 1 0,-1-2 0,-2 2 0,1 0 0,0 2 0,-1 1 0,1 1 0,-1 0 0,1 1 0,0 1 0,0 2 0,2 0 0,1 2 0,-2-1 0,0 2 0,0 1 0,1 2 0,1-1 0,2 1 0,2-1 0,1 0 0,1 1 2563,0-1-2530,0 1 1,0 2 0,0 1 50,0-2 1,3 1 0,1-1 0,3 3-93,3 0 1,-1-4 0,4 1 0,-2 1-113,2-2 1,0-1-1,4-1 1,-2-3-67,-2-1 0,1 2 0,-2-3 0,3 0 44,0-2 0,1-1 0,-2 0 1,-1 0 21,1 0 1,2 0 0,-4-1 0,1-3-24,0-2 0,-2 0 0,2-2 1,0-4-6,-1-2 1,1 2-1,-5-4 1,-1 0 85,0-2 0,-2-1 0,2 0 0,-2 1 31,0-1 0,1 0 1,-3 0-1,-1 0 89,-1 1 1,-1 2 0,0 0-1,0 0 55,0-2 1,-3-1 0,-1 0-1,0 0-37,-1-3 1,-1 2 0,2-3 0,-1 1-9,-3 0 0,4 2 1,0 4-1,1-1 13,0 3 0,-1 0 0,2 1 0,-2 2 12,2 0 0,-2 2 0,0 1-69,-1 1 0,3 2-79,-1 2 0,2 3 62,1 0 0,0 4 0,0 7 0,0 1 165,0 4 0,0-2 0,0 2 0,0 2 41,0 3 1,0-2-1,0 4 1,1-1-78,2 0 0,-2 3 0,3-3 1,-1 0-11,0 1 0,4-3 1,-1 3-1,-1-1 18,-2 0 1,1-1 0,-1-2-1,0 0 2,2 0 1,-4-4 0,2 1 0,-2 0-6,-1-2 0,3 4 0,0-3 1,-1-1-150,-1-1 0,-1 0 1,1 0-181,2-2 1,-2 0 146,3-2-101,-3-4 1,-1-1 64,0-8 1,0 2 0,0-4 0,0-2 4,0-4 1,0 1 0,0-4 0,0 1 2,0-1 1,0-1-1,0-1 1,0 0 37,0 1 0,1 2 0,1-3 1,1 2-42,-1 2 0,-1-4 0,-1 2 1,1 1-40,2 1 1,-2 0 0,3-1-1,0 1 2,-1-1 1,4 2-1,-2 2 1,1 1 31,1-1 0,-1 4 0,3 1 0,1 1-2,-1 2 0,1 0 0,-1 0 1,0-2 37,1 2 0,-4 2 1,0 2-1,0 3 35,0 0 0,1 1 0,-4 3 72,-1 1 1,2 0 0,-1 2 0,0 0-15,-2 0 1,-2-2 0,-3 0-1,-1 0 92,0 3 1,-3-3 0,1 2 0,-1-1-22,-1-2 1,-1-2-1,1-1 1,-2 1-28,-1 1 1,2-2 0,-3-2-1,3-1-140,0 0 1,4 0 0,0-2 0,-2 1-337,0 1 1,-1 1-1,-1-4 41,1 0 0,3 0 1,-1-1 119,0-3 1,3 2 129,1-4 0,2 3 0,2-2 27,2 1 1,-1-3-1,4 4 1,2 1 101,0 1 0,-2 1 0,0 0 1,2 0 47,0 0 0,1 0 1,1 1-1,-2 2 86,-2 3 0,3 1 0,-3 0 0,2 2-34,2 2 0,-1-3 0,-1 5 1,0-3 156,-2 0 1,3-1-1,4 0 1,-2 1-78,0-1 0,-1 0 1,2 0-1,1-2-158,2-1 0,-3-3 1,3 3-1,0-2-174,-1-2 0,1-1 1,2-1-1,-2 0-128,2 0 1,-3 0-1,2 0 1,1 0-277,1 0 1,0-1-1,1-1 1,-1-1-338,-3 1 1,3 0 0,-3-1 852,-1 0 0,4 0 0,-3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10.9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250 127 7675,'0'-5'-51,"1"1"0,1 8 386,1 2 1,0-1 0,-1 1-172,1 2 1,-2 0 0,2 1 0,-1 1-20,1-1 0,-2 2 0,2 0 1,-2 2-9,-1-2 0,0 1 0,0-1 0,0 3-4,0 0 0,0-1 0,0 1 0,0 1 20,0-1 0,0-1 0,0 2 0,0-1-37,0 1 0,3-4 0,1 2 0,-1-2-47,1 2 0,-3-3 1,3 3-1,-1-3-135,0 0 1,1-2 0,-1-1-1,0-1-192,-1 2 0,-1-3-264,-1 1 1,0 0-2423,0 4 2944,0-5 0,-4-1 0,-2-4 0</inkml:trace>
  <inkml:trace contextRef="#ctx0" brushRef="#br0" timeOffset="407">15 155 9712,'-3'-6'0,"0"-1"0,0 1 0,0 0 0,1 1 0,3 0 0,4 0 0,3 1 0,3 2 0,0 1 0,3 1 0,0 0 0,3 0 0,1 0 0,2 0 0,1 0 0,0 0 0,0 0 501,-1 0 1,2 0 0,0 0-445,-1 0 1,-1 0 0,-2 0-1,1 0 46,0 0 0,0 0 0,0 0 0,-2 0-183,-1 0 0,1 0 0,-5 0 0,0 0-290,-2 0 1,-1 0-348,1 0 0,-1 0 1,0 1-236,-3 2 1,-2-1 951,-4 5 0,4-1 0,1 3 0</inkml:trace>
  <inkml:trace contextRef="#ctx0" brushRef="#br0" timeOffset="1620">560 446 7792,'8'-1'0,"0"-1"0,-2-1-296,1 1 0,-2-3 0,3 1 571,2-1 0,0 2 1,5-3-1,0-1-146,-1 2 0,-1-3 0,1 2 0,0-3-62,-3 0 0,1-4 0,-2 0 0,1-2-99,-3-1 1,-1-3-1,3-3 1,-2-3-25,-2-2 1,2 0 0,-5 2 0,-1 3-7,-1 2 0,-1 4 0,0 2 0,-1 0 152,-2 3 1,-2 3-1,-5 2 1,1 0 49,-1 1 0,1-3 0,0 4-116,-1-1 1,1 3 18,-1-1 1,2 3-1,2 3 1,2 3 32,0 2 0,1 2 1,-2 0-1,1 2 58,2 0 1,0 5 0,0-2-1,-1 3 65,1 1 0,1 0 1,1 0-1,0-1-62,0 1 0,0 1 0,0 1 0,1 1-11,2-1 0,-2-2 0,2 1 0,-2 1-92,-1 1 0,1 0 1,1-4-1,1-2 6,-1 0 1,-1-4 0,0 2 0,1-3-90,2-2 1,-1-2-1,-2 1-190,2-1 0,-2-4 117,2-6 0,-2-3 0,-1-3 1,0 0 28,0-1 1,-3 0 0,0-2 0,1 0 67,1 0 1,-2-1 0,-1-1 0,2 1 72,1-1 1,1 1-1,0 1 1,0 0-46,0 0 1,3 2-1,2 0 1,-1 1 43,0 0 0,2 2 1,-2 2-1,2 0-69,1 0 0,1 3 0,2-3-20,-1 1 0,0 3 0,1-2 0,-1 2 32,1 1 0,-4 0 1,0 0 40,1 0 1,-1 0 0,-1 1-1,-1 2 54,-2 3 1,2 3 0,-1 0-1,-1 1-4,-1-1 0,-1 1 0,0 2 0,0 1 48,0 2 1,0-2-1,2 1 1,0 1-8,1-1 0,3-2 0,-2 0 0,1 0-87,3 0 1,-1-3 0,0 1 0,0-1 8,0-1 1,1-2 0,2 0 0,-1-2-233,0 1 0,1-4 0,-1 2 0,1-2-34,-1-1 0,0-1 1,1-1-1,-1-2 52,0-2 0,1 0 0,-1-3 0,1-1 26,-1 1 1,0-1 0,1-2 0,-2 0 99,-2 0 1,5-2 0,-4 2-1,0-1 78,2 0 1,-5 2 0,0-1 0,-1 2-18,0 0 1,0 1 0,-3-1 157,0 1 0,-3 3 0,-1 0-134,-1 2 1,0 0-1,-3 2 1,2-1 61,-1 1 1,2 1-1,-2 1 77,0 0 1,2 3 0,0 1 3,1 1 1,-3 2-1,4 2-25,1 0 0,1 1 0,1-1 0,0 2 13,0 1 1,0-1 0,0 1 0,1-2-32,2 0 1,-1 0-1,5 2 1,0 0-28,1 0 0,2-5 0,-1-1 0,1 2-199,3 0 0,-3 1 0,4 0 0,-2-2-88,1-1 1,0-1 0,0 3 0,2-3-222,-1-1 1,1 0 0,-4-2 0,3 2-312,0-2 1,-2-1-1,0-1 1,-1 0-1164,-2 0 1868,1 0 0,-1-5 0,0 0 0</inkml:trace>
  <inkml:trace contextRef="#ctx0" brushRef="#br0" timeOffset="2682">1883 521 7874,'7'0'-649,"-1"0"1141,1 0 1,-1 0 0,0 0-294,1 0 0,1 0 0,2-1 0,-1-1-33,1-1 1,-1-1-1,0 2 1,1-3-110,-1 0 1,1-1-1,-1-3 1,-1-1-107,-1 1 0,1-4 0,-2 0 0,2-2 19,2-2 1,-1-1 0,2-4-1,0-3-64,2-2 1,-4 2 0,-4 1 0,0 1 125,1 2 0,-4 2 0,1 2 0,-2 3 92,-1 0 1,0 2 0,0 2-1,-1 1-27,-2-1 0,2 0 1,-2-1-1,1-2-41,-2 2 1,3 0 0,-2 2-1,2-1-104,1 1 0,0 0 111,0-1 0,0 4 52,0 0 1,0 5 45,0 1 1,0 4-89,0 5 0,0 1 1,0-1-1,0 0-3,0 1 1,0 2 0,0 1 0,0-1 36,0 2 1,0-3 0,0 4 0,0 0-38,0-1 1,0 2 0,0 1 0,0 0-37,0-1 0,0-2 0,0 3 1,0-1-5,0 0 0,0 1 1,0 0-1,0-2 4,0 2 0,0-2 1,0 0-1,0 1 31,0-1 1,0 1 0,0-3 0,0-2-52,0 0 1,4-2 0,2 1 0,0-1 30,0 0 0,0 1 0,4-2 0,-1-1-158,0 0 1,1-5 0,-1 2 0,1-1-113,-1 0 1,0 0-1,1-3 1,-1 0-245,1 0 1,0 0-1,1 0 1,2 0-57,-2 0 0,1-1 0,-1-1 0,2-2 88,-2-1 0,0 2 0,-3-4 0,-1 1 437,0 1 0,-1-8 0,3 3 0</inkml:trace>
  <inkml:trace contextRef="#ctx0" brushRef="#br0" timeOffset="3007">2099 286 9501,'-1'-8'0,"-1"1"0,-1 1 0,2-1 0,3 2 0,4 2 0,3 2 0,0 1 0,1 0 0,-1-1 0,0-1 0,2-1 0,0 1 0,2 0 0,-2 2 0,1 0 0,-1 0 0,2 0 0,-2 0 0,0 0 0,-2 0 0,0 0 0,1 0 0,-2 2 0,-2 1 0,-3 3 0,-1 2 0,-2 2 0</inkml:trace>
  <inkml:trace contextRef="#ctx0" brushRef="#br0" timeOffset="4837">2447 352 7291,'0'-6'464,"-1"1"157,-2 0 0,1-2-376,-1 1 0,2 1-29,1-2 1,1 1-157,2-3 0,2 3 0,2 0-202,-1 2 1,0 1 168,4 3 1,-1 0-151,1 0 0,-4 0 176,0 0 0,-4 4 60,1 2 1,-2 3 0,-1 0-6,0 1 1,0-1 0,0 0-1,0 1-6,0-1 1,0 1 0,0-1 0,0 0-11,0 1 1,0-1-1,1 0 1,2 2-33,0 1 0,0-1 0,-2 1 0,1-1-50,1-2 1,4 1-1,0-2 52,1-2 1,-2 1 0,0-2-222,2 0 1,0-3-1,2 1 1,-1-2 84,0-1 0,-2 0 1,-1-1-1,1-1-157,1-1 1,1-4 0,-2 0 0,-1-1 95,2-1 1,-3-1 0,0 1 0,0-2 100,1-1 0,-4 0 0,1-2 0,-1 0 177,1 3 1,-2 0 0,2 2-1,-2 0-38,-1-1 0,-3 1 0,0-1 0,1 1 4,1 0 0,-2 2 1,0 1-1,0-1-24,2-2 1,-2 3 0,0 0-155,1-1 0,1 1 207,1 0-9,0 4 1,-1-1-19,-2 6 1,2 2 0,-2 5-46,2-1 1,1-3 0,0 1 0,0 1 53,0 3 1,0-2 0,0 2 0,0 1-26,0-2 1,0 2 0,1-1-1,1 2-56,1-2 0,1-1 0,-2 0 1,1 0 54,-1 3 0,4-3 0,-1 3-410,0-3 1,3 0 168,-1-1 1,1-1-1,1-1 1,1-3 9,-1 0 1,-3-3 0,1 2 0,0-2-88,1-1 0,2 0 0,-1 0 94,0 0 1,1 0-1,-1 0 40,1 0 1,-1-1 0,0-2-3,1-3 1,-1 0-1,1 1 1,-2 0 8,-2 0 0,1-1 0,-2-4 23,0 1 0,0-1 0,1 1 0,-3 0 190,-2-1 0,-1 1 1,0-1-103,0 1 0,0 0 0,0-1 0,0 1-20,0 0 0,-1 2 0,-1 1 0,-1-1-11,1-2 0,0 3 0,0 0 0,-1-1 0,-3-2 1,1 0 8,0-1 0,2 4 0,-3 1-6,-2 1 0,3 0 1,-1 2 36,-1-2 1,1 1 0,0 3-15,-1 0 0,-1 0 0,-1 1 50,3 2 1,-1 0 0,4 3-60,0 1 0,-1-2 0,1 2-11,1 0 0,1-2 0,1 1-10,0 2 0,3-3 0,1 0-14,2-1 0,-1 0 1,2-2-1,-1 2 5,2-2 0,-3-1 0,1-1 0,1 0-10,2 0 1,0-1-1,1-1 1,-1-2-23,0 2 1,1 0 0,-1 0-1,0-2 10,1-1 0,-1 3 0,1-2 1,-1 0-6,0 1 1,1-1 0,-1 2-1,1-1 14,-1 1 1,0-2-1,1 1 35,-1 0 0,0-1 1,1 1-1,-1 1 1,-2 1 114,-1 1 260,0 0-128,-1 0 1,-1 4-119,-4 2 0,-1 3 1,-1 0 21,-1 1 0,0-1 0,3 0 71,0 1 0,1-1 0,1 1 0,2-1-90,2 0 0,-4 1 1,2-1-1,-1 0-71,0 1 1,3-1 0,-1 1 38,0-1 0,1 0-162,3 1 1,1-2-1,-1-2-405,1-2 0,-1-3 0,0-1 57,1 0 0,-1 0 1,0-1-1,1-2-220,-1 0 0,1-3 0,-2 2 0,-1-1 624,0-3 0,-5-4 0,2-3 0</inkml:trace>
  <inkml:trace contextRef="#ctx0" brushRef="#br0" timeOffset="5163">3141 155 8231,'-3'-6'0,"-1"1"0,0-1 0,0 3 0,2 2 0,1 5 0,-4 4 0,0 1 0</inkml:trace>
  <inkml:trace contextRef="#ctx0" brushRef="#br0" timeOffset="6888">3273 315 7840,'0'-6'-39,"-1"2"766,-2 4 1,2 1-588,-3 2 0,3 3 1,1 3-53,0 0 0,0 1 0,0-1 1,0 1-11,0-1 0,0 0 0,0 1 0,0-1-40,0 0 0,0 1 0,0-1 1,0 1 42,0-1 1,4 0-1,-1 1 1,-1-1 40,-1 1 0,-1-1 0,0 0-11,0 1 1,0-4-117,0 0-205,0-4 0,0 1 110,0-6 1,0-2 0,0-4 59,0-1 0,0 4 1,0 0-1,0-3-7,0-2 1,-1 1 0,-1-3 0,-1 2 28,0-2 0,2 3 0,1-3 0,0 3 72,0 0 0,0 1 1,0 0-59,0-1 1,0 1-1,0-1 1,1 2 66,3 2 1,-3-3 0,3 3-56,0-2 1,0-2 0,3 1-116,0 0 0,-2 2 0,2 2 6,-1 1 0,1 1 3,2 3 0,1 0 64,-1 0 1,-1 1-1,0 2 32,-2 3 1,-4 0-1,2 0 1,-1 1 34,0 1 0,0 2 0,-2-1 0,2 1-25,0-1 0,0 0 0,-2 1 1,1 0 113,1 3 0,0-2 0,-3 4 1,0-2-54,0-1 0,0 1 0,1 0 0,1-2-39,1 0 0,2-2 1,-3 1-1,2-2-31,1-2 0,-2 1 0,4-3 0,0-2-35,1-1 0,2-1 0,-1 0 0,0 0-100,1 0 0,-1 0 1,0 0-1,1-1 40,-1-2 1,1 0-1,-1-3 1,0-1 18,1-1 1,-4-2 0,0 1 0,2-2 8,0-1 0,1 0 0,1-3 1,-1-1 173,1 1 1,-2 2-1,-1 4 1,-2-1-47,0 1 0,-1-1 0,-2 1 177,1 0 1,0-1-1,-3 1 1,0-1-95,0 1 1,0 0 0,0-1 5,0 1 1,0-1-99,0 1 1,-3 3-1,-1 1-112,-1 0 1,1 2-55,-2 3 145,4 0 1,-3 0 0,3 1 126,-1 2 0,0 0 0,3 3-78,0 1 1,0 1 0,0 2-17,0-1 1,3 1 0,0-1-27,-1 0 0,2 1 0,0-1-42,1 1 1,-1-4 0,2-1-22,1-1 0,1 0 0,2-2 20,-1 2 1,1-1-1,-1-3 1,0 0-90,1 0 1,0 0-1,2 0 1,0 0 42,0 0 0,-2 0 1,-1 0-1,1 0-69,-1 0 1,-2 0 0,-1 0 106,1 0 1,1 0 16,2 0 1,-4 0 0,-1 1-23,-1 2 1,3-1 0,-3 4-24,1 2 0,-2 0 0,2 1 32,0 1 0,-2-1 0,-3 0 1,0 1 0,0-1 0,0 1 0,0-1-3,0 0 0,0 1 0,0-1 16,0 1 1,-1-1 0,-1 0 87,-2 1 0,0-4 0,1-1 1,-2 0-44,0 1 1,-4-3-1,3 2-15,-2-1 0,-1 0 1,2-2-1,1 2-9,-1-2 1,-2-1-1,0 0 1,-1 1 0,1 1 1,0 0 0,-1-3 0,1 0-2,0 0 1,-1 0 0,1 0-3,-1 0 1,1 0-1,1-1 1,0-1 34,2-1 1,4-1-1,-2 2-1,0-2 1,2-2 0,-4 2 56,2-1 1,1 2-154,3-4 0,0 4 0,1-2-233,2 1 0,2 0 0,5 2 12,-1-2 0,-3 1 0,1 2 0,0-1-721,1-1 1,-1 0-469,-1 3 1449,0 0 0,-1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38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27 281 7521,'0'-7'-707,"0"3"0,-1 1 549,-1 3 0,1 1 158,-1 1 0,1-1 0,4 5 0,1-2 0</inkml:trace>
  <inkml:trace contextRef="#ctx0" brushRef="#br0" timeOffset="2062">0 274 7632,'0'-7'-268,"0"3"502,0-1 0,0 3 215,0-2-406,0 2 0,0 0 0,1 4 0,0 0 39,2 2 1,0 1 0,-2 4 0,2 2 11,1 2 1,-2 1-1,2 2 1,-1 2-21,-2 1 0,2-1 0,-1 1 1,1 0-13,-1 0 0,0-1 0,2 2 0,-1-2-6,-2 0 0,2-3 0,-1 0 0,1 0-21,0 1 1,-2-4 0,3 0 0,-1 0-5,-2-2 1,2-2-1,-1 1 1,0-2-1,-1 0 0,1-2-147,0-1 125,0-3 0,-2-3 0,0-5-118,-3-3 0,3 1 1,-3-2-1,0-1 34,1 0 1,-2-2-1,1-1 1,0-2 68,0 0 1,-2-1 0,1-2 0,-1 0 61,1 0 0,0 0 0,-1 1 1,1 0-5,1 2 0,1 0 0,2-1 0,0 1 77,0 1 0,0 4 0,0-1 0,0 0-152,0 1 0,3 1 0,2 0 0,1 1 33,0-1 1,1 3-1,0-1 1,0 2-93,2 0 1,1 1-1,1 0 1,1 0-8,-1 2 1,0 2 0,-1 0 0,1 1 53,-1 1 1,-1 0 0,1 1-1,0 1 49,-2 3 1,0 1 0,-2 1 0,0 0 7,-1 2 1,0 0 0,-3 3 0,-1-1 3,0 1 1,-1-1 0,0 2 0,-1 1 15,-1 0 0,1-1 1,-4 0-1,-1 1 47,-2 0 0,1-2 1,-2-1-1,1 0-44,-1-1 0,1 2 0,-3-3 1,2-1-6,0 0 0,1-2 0,0 1 1,-1-1-7,1-2 0,1 0 0,0-2 0,0 0-8,1-1 0,1 0 1,1-1-112,-2 0 0,3 0 0,-1-1-25,1-1 0,1 1 1,2-4-30,0 0 0,1 1 1,1 0-1,2-1 48,2-1 1,1 1-1,0 1 1,2-1 36,-1 2 0,2-3 0,-2 4 0,1 1 89,-1 0 0,0 1 0,-2 0 0,1 0-13,0 0 0,-1 3 0,0 1 0,0 2-3,-2 1 0,-2-2 1,2 1-1,0 2 6,-1-1 1,-1 1 0,1 1 0,-1 1 173,0 1 0,1 1 1,-3 0-1,0 0-102,2 2 1,0-2-1,2 0 1,-1-2-36,1 0 1,-2-1 0,3-2 0,0 1-18,1-2 1,3 3 0,0-5 0,-1 1-94,-1 0 0,0 0 0,0-3 0,2 0-81,-1-2 1,1 0 0,-2 0-1,0 0 2,-1 0 1,2-3 0,0-1-1,1-2 13,-1-1 1,0 1-1,-2-1 1,0 0 35,-1 1 1,0-1 0,-2 0-1,0 1 132,0-1 1,-1 0-1,-1-2 1,0 0 32,1 1 0,1 1 1,-3-1-1,0 0-30,0-1 0,-3 0 1,1 3-1,1-1-23,0 0 0,-1 1 0,-1-1 0,2 0-10,0 1 1,1-1-1,0 0-10,0 1 1,0 1 48,0 1 0,-1 2 96,-1 0 0,1 1-104,-4 1 1,4 1 0,-1 1 34,1 3 0,1-2 1,0 2-1,0 0-68,0 1 1,0 1 0,0 2 0,0 0 0,0-1 0,0 0 0,1 0 0,1 1 5,2-1 1,0 2-1,0-1 1,1 0-8,-1 0 1,2-1 0,-3 1 0,2-2-22,-1 0 0,0-1 0,1 1 0,0 0-13,0-1 0,1 1 1,0-1-1,1-1-72,0 0 0,-3-4 1,1 2-1,0-1 48,1 1 0,0-1 1,1-2-1,0 0-138,-1 0 0,1-2 0,0-1 0,0 0 33,-1 0 1,0-3 0,-1 3-1,0-2 15,0 1 1,1-1 0,0-1 0,-1-1 11,-1 0 0,0 0 1,1-1-1,-1-1 93,-1 1 1,2 0 0,-3 2 0,-1-1 43,0 0 1,-1 0 0,0 1 0,0-1 58,0 0 0,0 3 0,0 0 0,0-2 52,0 0 0,-1 0 1,0-1-93,-1 0 1,-1 1 0,1 1 0,0 1-47,0-1 0,2 1 18,0-1-97,0 4 255,0-2-35,0 9 1,0-2-1,2 5-58,0-1 0,1-2 0,-1 1 0,0 0-3,-1-1 1,2 2 0,0 0 0,0 1-20,0-1 1,0 2 0,-1-1 0,1 1 1,0 0 1,-1-1 0,3-2-1,-1 1-92,0 1 1,2 0 0,-2-2 0,2-1-146,1 1 0,-2-3 1,-1 1-1,1-1-262,1 0 0,1 1 1,0-2-1,0-2-46,2 0 0,-1-1 0,3 0 0,0 0 487,0 0 0,1-3 0,-1-1 0</inkml:trace>
  <inkml:trace contextRef="#ctx0" brushRef="#br0" timeOffset="4719">755 454 8085,'0'0'0,"0"2"0,0 3 0,0 2 0,0 0 0,0 1 0,1 2 0,0 0 0,1 0 0,1 0 0,-1 2 739,0-2 1,1 2-715,-1-3 1,-1 2 0,2-2 0,-1 1 69,0 0 1,1-1 0,-1-3 0,0 1-27,0 0 1,-2-3 0,0 1-12,0 0-127,0-2 1,0-1 0,0-4-66,0-3 1,0-1-1,0-1 1,-2-1 13,0-1 0,0-1 1,1 2-1,-1-2 58,0 0 0,0 2 1,1-2-1,0 1 9,-1 0 1,-1 0 0,3 1 0,0-2 109,0 0 1,0 1 0,0 0-1,0 0 45,0 0 0,0 0 0,0 2 0,0 0-42,0-2 0,1 3 0,1-2-63,3 0 0,-2 0 0,2 2 0,-1 0-43,0 2 1,2 2-1,-2-2 5,2 1 1,-1 1-1,-1 2 37,1 0 0,1 0 0,1 0 60,0 0 1,-1 2-1,1 1 1,0 1-44,-1 1 0,1 1 1,0 1-1,0 2-9,-1-1 1,-1 4 0,1-3 0,0 2 24,-1 0 1,-1 0 0,1 0-1,-1 1 74,-1 0 0,0 0 0,-1-2 1,0 0 4,-1 1 0,0-2 0,-1 1 1,1 0-59,1-2 1,-1-1 0,1 0 0,-1 0 85,-1-1 0,0-1-99,0-1-128,0-2 0,0 0 91,0-4 0,-3-2 0,1-3-132,1 1 0,-1-1 0,1 0 0,-1 1 80,0-1 0,1 0 0,1-2 0,0 0 27,-3 1 1,3 0-1,-3 0 1,3-1 0,0 1 0,0 0 1,0 2-1,0-1-36,0 0 0,0 1 1,2-1-1,1 0-37,1 1 0,-2-1 0,1 0 1,1 1 30,0 2 1,0-2-1,1 2 1,-1 1 41,1 0 0,-1 0 1,1 1-1,-1 0-44,0-1 0,2 2 0,-2-1 163,2 1 1,1 1 0,-1 0-53,1 0 0,-2 3 0,-2-1 0,1 2 24,0 1 0,-3 1 1,1 1-1,-1 0 51,-1 2 1,2 0-1,1 1 1,-2 0-22,0 1 0,-1-2 0,1 1 1,0 0-51,1 1 0,1-3 0,0 1 0,0-2-5,1 0 1,1 0 0,-2-1 0,1-1-64,1-1 1,0-2-1,0 2 1,0-1 29,0-1 1,-1-2-1,0 0 1,1 0-110,1 0 0,-1 0 0,-1 0 1,1-3 54,1-1 0,0 0 1,0 0-1,-2-1-123,1-1 1,0-2 0,1 0 0,-3-2 100,0 0 1,2-1-1,-2-3 1,0 1 56,0 0 0,1 2 0,-2 0 0,0 1 135,-2-1 1,1 3-1,1-1 1,0 2-62,-1 0 1,0 1 0,-1-1 125,0 0 0,-2 3 101,0-1-181,-1 4 1,3-1-7,0 4 1,0 2 0,0 2-1,0 1 15,0 0 1,0 2-1,0 2 1,0 0-4,0 0 0,3 0 0,0 2 0,0 2 6,3 0 1,-3-1 0,1 3 0,0-2-38,-1 1 1,0 2-1,0-2 1,0 0 44,-1 1 1,1-1-1,-1-1 1,0 0 18,-2 0 1,0-2 0,0-1 0,0-1-36,0 1 1,0-1 0,0-1-1,0 0-167,0-2 0,0-1 1,0 0-1,0 0-36,0-1 0,0-1-94,0-1 1,0-2 49,-3 0 0,2-2 0,-3-2-46,1-3 1,0-1 0,2 0-1,-2-1 52,2 0 0,-2-2 0,0 0 0,0-2 54,0 0 0,-2-2 0,1 0 0,0-1 49,-1 1 1,3-1 0,-2-1 0,1-1-25,-1 1 0,2 1 1,-1 0-1,1-1 152,0 0 1,0-1 0,1 1 0,0-2-79,-2 0 0,1 2 0,2 0 0,0 1-20,0 0 1,0 1 0,0 0-1,0 2-14,0 2 1,0 0-1,0 0 1,0 1-13,0 0 0,2 2 1,1 0-1,1 0-47,1 2 0,1 2 0,2 0-31,0 1 1,0 1 0,1 0 0,-2 1 12,0 1 1,2 0-1,0 2 1,1 2-39,0 0 1,1 2 0,-1 2 0,-1 0 104,1-1 0,-1 3 0,-1-1 0,-1 0 20,-1 0 1,-1-1-1,1 2 1,-1-1 110,-3-2 1,-1 2 0,-1-1 0,0 0-24,0-1 0,0 1 0,-1-2 0,-1 1 137,-3-1 1,-1 0-1,-2-2 1,-2 0-112,0-1 0,1 0 0,-3-2 0,1 0-120,1 0 1,0-1 0,1-2 0,0 0-309,1 0 0,1 0 1,1-1 176,2-1 0,-2-2-92,4-2 0,0-1 0,3 1 143,1 2 0,2 0 0,2 2 0,2 0 102,1 1 1,-2-1-1,3 1 1,-1-2 1,2 2 0,0-2 0,0 0 0,1 0 6,0 0 1,2-2-1,-2 0 1,0 0 19,-1-2 0,-2-1 0,2 0 0,-1-1-94,0-2 1,-1 0 0,0-3-1,0-2-61,0-1 1,1-3 0,-2 0 0,2 0 71,0 0 0,-2 2 0,1 1 0,-2 1 171,0 1 0,-2 3 0,-2 2 0,0-1 32,-1 1 0,-2 0 0,0-2 0,0 1-93,-2-1 1,0 1 0,-2 0 0,1-1-88,-1 0 0,2-2 0,-2-1 0,0-1-53,1-2 1,0 1 0,0 0 0,-1 1 17,0 2 0,2 4 0,-2 3 0,1 2 73,-1 2 0,2 1 1,-3 3-1,0 1 32,-1 3 0,-1 3 1,1 1-1,-1 0-12,0 0 0,3 1 1,0 2-1,1 1 57,2 1 0,-2 2 0,0-1 0,2 1-40,0 1 0,-1 3 0,0 3 0,0 1 33,-1 1 1,2-1-1,-1 0 1,1-1-28,1 1 1,0-2 0,1 0 0,1-1 56,2-1 0,0 0 0,0-1 1,2 0 7,0-2 0,0-1 1,2 1-1,0-1-78,1-4 0,2 2 1,-1-4-1,0 0-78,2-1 0,0-2 1,2-2-1,-2-1 14,0-1 1,0-1 0,-1-2 0,1 0-190,-1 0 1,2-3 0,-3-1 0,1-3 15,1-2 1,-4 1 0,4-3 0,-1 1 39,-1 0 1,0-2 0,-4-3 0,2-1 63,1 2 0,-4-1 1,1 2-1,-2 0 102,0-1 0,-2 3 1,0 1-1,-1 0 98,-1 2 1,-3 1 0,-2 1-60,-1 1 0,0 0 1,-1 3-1,0 0-10,0 2 1,1-3 0,-1 1 0,0 1 0,1 0 0,-1 2 0,0 1 0,1 2 140,-1 2 1,0 1 0,1 0 0,-1 2-74,0-1 0,1 4 1,2-3-1,2 2 58,1 0 1,1 0-1,0-1 1,1 1-14,1-1 1,2-2-1,3 1 1,2-1-35,2-2 0,-1 1 1,2 0-1,0-1-95,0 1 0,1-3 0,1 1 0,-2-1-133,0 0 1,-1-1 0,-2-2 0,0 0-215,1 1 0,-3 1 1,2-3-1,-1 0-57,-2 0 1,1 0-1,0 0 1,-1 0-762,1 0 0,0 0 1,-1 0-1141,1 0 2269,0-3 0,-1 2 0,1-2 0</inkml:trace>
  <inkml:trace contextRef="#ctx0" brushRef="#br0" timeOffset="5566">2345 194 7729,'0'-7'-494,"0"3"0,-1 0 271,-1 1 0,0 1 720,-2 2 0,2 1 1,0 1-198,1 2 0,-1 2 0,0 1 0,0 0-87,2-1 0,0 2 0,0 0 0,0 1-25,0 2 0,0 0 0,0 2 0,0 1-105,0-1 0,0 3 0,0-1 0,0 1-19,0 0 0,0-2 0,0 3 0,0-2 54,0 1 0,0 0 0,0-1 1,0 1-44,0-2 1,0 1 0,0 0 0,0 0-90,0-2 1,0 0-1,2-3 1,1 1-2,1-2 1,0-2-1,3 0 1,0-1-153,2-2 0,-1 1 0,3-3 1,-1 0-139,0-1 1,2-1 0,1 0 0,0 0-118,-2 0 0,1-3 0,-1 0 0,2 0 27,0-2 0,-1-1 0,-2 1 0,0 1-420,1-1 815,-6-1 0,7-4 0,-5 0 0</inkml:trace>
  <inkml:trace contextRef="#ctx0" brushRef="#br0" timeOffset="6616">2371 448 7746,'-6'-5'-438,"-1"2"60,0 0 0,4 0 659,0 0 0,3 3 0,3-3 0,1 3 0,2 0 65,1 0 1,0-3-1,1 1-77,1 1 0,2-2 1,-1 1-1,0-1-186,2 0 0,1 0 0,0-4 0,1 0-2,-1 1 1,-2-1 0,0-1 0,-2 0-243,-1-4 0,0 0 0,-2-2 1,0-1 14,-1-1 0,-2 0 0,-3 1 0,0 0 145,0 3 0,0-2 0,0 4 0,0 0-24,0 1 0,0 1 0,-1 2 0,-1-1 64,-3 0 0,2 0 0,0 1-13,1-1 1,-1 3-1,-3 0 74,2 1 0,2 1 0,-1 5 41,0 1 0,2 2 0,-3 1 0,1 0 14,2 2 1,0 0 0,1 4-1,0 1-31,0 3 1,0-2 0,0 3 0,0 1 50,0 0 1,0 2-1,0 0 1,1 2-20,1-2 0,-1 0 1,2-1-1,-1 0-33,0 0 0,0-2 0,-2-1 0,0-1-8,0-1 0,3-3 1,-1-2-1,-1 0 30,0-2 0,-1 0-510,0-2 165,0-2 0,0-2 0,0-4 1,0-2 40,0-2 0,-1-1 1,0 0-1,-1-2 27,0-3 0,1 2 1,1 0-1,0-1 33,0 1 1,0 0-1,1-2 1,1 1 30,0 2 1,3-1 0,-1 2 0,0-1 5,1 1 1,-1 0-1,2 2 1,-1-1-17,0 0 0,-1 1 0,3 1 78,0 1 0,-1 2 1,1 0 11,0 1 0,-3 1 1,0 1-1,-1 1 57,-2 3 1,0 1 0,-1 1 0,0 1 74,0 1 1,0 3 0,0-2 0,0 1-17,0 1 0,1-1 0,0 1 0,1 0-9,0-1 0,-1-2 0,1 2 1,1-2-52,1-1 1,0 0 0,3-2-1,-1-1-66,1-1 1,0-2 0,0 0 0,1-1 3,1-1 0,3 0 0,-2-1 0,2-1-185,-1-2 1,0 0-1,2-1 1,1-1-58,-1-2 1,-2 1 0,0-3 0,0 1 63,0-3 0,-2 2 0,-2 0 0,-1 0 172,-2 2 1,2-2-1,-4 1 1,-1 1-23,0 1 1,-2 0 0,0 0 0,-2 1 204,-1-1 1,0 2 0,-3 2 0,0 0-46,1 1 1,-1 1-1,0-1 1,1 0 21,-1 1 0,0 1 0,1 1 1,-1 2 27,0 1 0,3 0 0,-1 3 0,0 0-23,-1-1 1,2 1 0,0 0 0,1 0 15,2 2 1,0-1-1,1 3 1,0-1-28,0 0 0,1-1 1,2 2-1,3 0-95,2 0 0,-2-1 0,5-3 0,-1 1-43,1 1 0,0 0 1,1-3-1,0-1-124,-1 0 1,-2-2 0,2 2 0,0-2-479,0 0 0,1-3 0,-3 3 0,2-3-212,1 0 0,0-2 1,1 0-1,-1 0-1813,-1-1 2611,0 2 0,2-2 0,1 3 0</inkml:trace>
  <inkml:trace contextRef="#ctx0" brushRef="#br0" timeOffset="7932">3333 187 7716,'0'-6'-101,"0"-1"-78,0 0 0,0 1 0,-2 1 534,0 1 1,-1 2-75,1 0 0,-1 2 0,-2 2 0,3 3-91,1 0 0,1 3 0,0 1 0,0 2-61,0 2 1,0 1 0,0 1-1,0 3 92,0 1 0,1-1 1,1 0-1,0 1 27,-1 0 1,1-1 0,-1 1 0,1 0-54,0 0 1,-1-3-1,-1 1 1,2 0-36,0-3 0,0-2 1,-2-1-1,0 0-125,0 0 0,0-1 1,0-4-348,0 1 198,0-3 0,0-2 0,-2-4 0,0-3-48,0-1 1,2-1-1,0-1 1,-1-3-22,-1-1 0,1 0 0,-1-4 0,0 1-45,0 0 0,1 0 0,-1-2 0,1 0 256,-2 3 1,3 0 0,-3 0 0,2 1 21,-1-1 1,1 0 0,-1 0 0,1-2-65,1 1 0,0 1 1,0 0-1,1-1 13,1-1 1,1 2 0,2 2 0,0 1-33,0 2 0,3 0 1,1 2-1,0 1-5,0 2 0,-1-1 1,1 2-1,0 2 34,0 0 1,1 1 0,-2 0 0,1 0 3,-1 0 0,0 1 0,-2 1 0,1 2 13,0 2 0,-3 2 0,1 0 0,-1 2 1,0 0 0,1-1 1,-3 2-1,0 0 17,-2 0 0,0 1 0,0-1 1,-3 1 19,-1-1 0,-3 1 0,-1-3 1,-1-1 22,1 0 0,1-2 0,0 1 1,0-1 39,1-2 1,-1 2 0,0-2-1,0 0-55,1-2 1,1-1 0,1-1-201,-1 0 1,1 0-189,0 0 120,2 0 1,7-2 58,3-1 1,3 1 0,-4 2 0,1-1 94,1-1 0,2 1 0,-1-1 1,0 1 62,2 1 1,-1 1-1,0 1 1,0 1-8,-1 0 0,0 0 0,-3 1 0,2 2 110,0 2 1,-1 0 0,-3 1 0,-1 0-1,2 0 1,-3 3-1,-1-2 1,-1 1-10,1 1 0,-1-1 1,1 1-1,-1 0-27,-1-1 1,-3-2 0,-1 2 0,-2-1 83,-1 0 0,0-1 1,1 2-1,-2-2 70,-1 0 0,1-1 0,-3 0 0,-1 1-152,0-1 1,-2-3 0,0 0 0,-1-1-64,0 0 1,-3 1 0,2-3-1,-1 0 15,1 1 0,0-2 0,1 1 1,0-1-317,2-1 1,0 0 0,3-1 0,-1 0-305,2-1 0,2-4 1,1 2 2,1-2 1,2 2 0,3-1 0,1 0-906,1-1 1493,2-1 0,9 1 0,1-1 0</inkml:trace>
  <inkml:trace contextRef="#ctx0" brushRef="#br0" timeOffset="9438">3601 575 7065,'-7'0'-377,"0"0"1,3 0 824,-1 0 278,4 0 1,-1 0-491,4 3 0,2-3 0,2 3 0,1-3-49,0 0 0,-1 0 0,1 0 0,0-2-181,2 0 0,-1-3 1,1 0-1,0-1-129,0 0 1,0-1 0,-2-1-1,-1 0-15,-2-1 1,1-2 0,-2 2 0,0-1 44,0 0 0,-1 1 0,-2 1 0,0-2 63,0-1 1,-2 3 0,-1-1 0,0 3 78,-3 1 0,3 0 0,-2 2 0,0 0 26,-1 0 0,-1 1 0,1 2 0,-1 0 152,0 0 0,1 0 1,-1 0 330,0 0-355,4 0 1,0 0-127,6 0 0,1 0 1,4 0-1,2-1-134,0-1 0,1 0 1,3-1-1,-1 0-28,0 1 0,-1-1 1,-2 1-1,0 1 81,-2 0 1,-1 1 0,0 0 37,0 0 0,-1 1 17,1 1 1,-3 2-1,-2 2 79,-1 1 1,-1 0 0,0 2 0,0 0 6,0 2 0,0 0 0,-1 2 0,-1 0 9,0 1 0,0-2 0,2 0 1,0 0-19,0 0 1,0 0 0,0 1-1,0-2-76,0 1 0,3-4 1,1 1-1,0-3-7,1-1 1,-1 0 0,3-3-1,-1 0-417,1-2 0,0 0 1,-1-3 175,1-1 1,0-2 0,-1-1 0,1 0 36,0-2 1,-3 1 0,0-3-1,0-1-13,-1-1 1,-1 2 0,0 1 0,-1-1 159,-1 1 1,0 1 0,0-1 0,0 0 110,0 2 1,0 0 0,0 2-10,0-1 0,-1 0 597,-1 1-553,1 2 1,-4 4-1,3 4-63,0 2 1,1 3 0,1 1 0,0 0-16,0-1 1,0 2-1,0-1 1,1 0-12,1 2 1,0-1 0,2-1 0,-1 0-17,1-2 1,0 1-1,1 0 1,-1 0-52,2-2 1,-3-1-1,1-1 1,0-1-94,-1-1 0,2-1 0,2-2 0,-1 0-49,1 0 0,-3 0 1,1 0-1,0-1 36,1-1 1,1-2 0,-1-2 0,0-1-16,-1 0 1,0 0-1,-2-2 1,0-2 26,0-2 1,-1 0 0,-1-1 0,0 1 167,1 0 0,1-1 0,-3 2 1,2 0 13,0 1 1,0 2 0,-2-2 0,0 1 47,0 0 1,0-1 0,0-1 0,0 1-21,0-1 0,0 2 0,0-1 0,-2-1-75,0-1 0,0 0 0,2 0 0,0 0-44,0 2 1,0 1 0,0 4 60,0-1 1,0 2-34,0 1 1,-1 3 28,-1-2 0,1 3 0,-2 3 58,0 1 0,2 2 0,-1 1 0,1-1-15,1 1 0,0 0 0,0 2 0,0 2 20,0 2 0,0-1 0,0 1 0,1 1 44,1 0 0,-1 1 0,1-1 0,-1 3 50,-1 0 0,0-2 0,0 1 0,1 0-49,1-1 0,-1 2 1,1-3-1,-1 2-93,2-1 1,-3-1 0,3-1 0,0 0-115,2-2 1,-1-1-1,0-2 1,1-1-94,1-1 0,2-1 0,0-1 0,1-2-294,2-1 0,0-1 1,2 0-1,1 0 61,-1 0 0,-2-1 0,0-1 1,0-2-236,0 1 0,1-3 0,-3 2 0,-1 0-23,-1-1 1,-1 3 650,-1-3 0,0 1 0,-1-3 0</inkml:trace>
  <inkml:trace contextRef="#ctx0" brushRef="#br0" timeOffset="9838">3975 414 8107,'0'-6'0,"3"2"0,1 1 0,2 1 0,1-1 0,-1 1 0,1 0 0,0 0 0,0 0 0,1 1 0,1-1 0,0 0 0,0 1 0,0-1 0,0 1 0,0-2 0,0 2 0,1-1 0,0 1 0,-2-1 0,-1 0 0,0 2 0,0 0 0,-1-3 0,1-1 0</inkml:trace>
  <inkml:trace contextRef="#ctx0" brushRef="#br0" timeOffset="10209">3841 274 7567,'3'-4'0,"1"2"0,2 1 0,1 1 0,0-3 0,-1 0 0</inkml:trace>
  <inkml:trace contextRef="#ctx0" brushRef="#br0" timeOffset="10936">4295 428 7755,'0'-7'196,"0"3"668,-3-1-123,3 4-405,-3-2 1,3 7-273,3 1 0,-3 2 0,3-3 0,-2 2 36,1 1 1,-1 0-1,1-1 1,-1 1-40,-1 0 0,1-1 0,0 2 1,1 0 53,0 1 1,-1 0 0,-1-3 0,0 1-96,0 0 1,0 0 0,0-1 0,0 1-65,0 0 1,0-3-534,0 0-573,0-2 0,0 0 267,0-4 0,-3-2 883,1-2 0,0-4 0,2 0 0</inkml:trace>
  <inkml:trace contextRef="#ctx0" brushRef="#br0" timeOffset="11364">4295 207 7328,'-3'-3'0,"-1"0"0,4 6 0,1 0 0</inkml:trace>
  <inkml:trace contextRef="#ctx0" brushRef="#br0" timeOffset="11760">4536 341 7414,'0'-7'0,"-1"1"0,-1 2 0,-3 1 0,-1 1 0,0-1 0,-1 2 0,0 0 0,0 1 0,-1 0 0,-1 0 840,1 0 1,0 0-661,2 0 1,-1 1 0,0 0 0,1 2 157,-1-2 0,2 2-155,1-1 1,2 3-269,0 0 0,2-2 1,2 0-1,1 0-12,0 1 1,2 0 0,2 0 0,-1 1 46,1-1 0,0 2 1,-1-2-1,1 2 13,0 1 1,-1 0 0,1 1 0,0 1 0,-1-1 0,0 0 0,-1-2 0,-1 1-33,-1 0 155,2 2 0,-4-1 1,1 1-39,-1-2 0,-1 0 0,0-1 0,0 1 0,0 0 1,0-1-1,-1 0 1,-1-1-21,-2-3 0,-2 1 0,-1-1 0,0 0-76,1-1 1,-1-1-1,0 0 1,-2 0-173,1 0 0,-1-1 0,1-1 0,0-1-96,-1 0 0,2-1 0,3-1 0,0 0-173,0 0 1,1 1 0,3 0 488,0-1 0,0-1 0,0-1 0</inkml:trace>
  <inkml:trace contextRef="#ctx0" brushRef="#br0" timeOffset="12462">4636 80 11148,'0'-6'0,"-1"0"0,0 4 0,-2 4 0,0 4 0,0 3 0,1 0 0,2 2 0,0 1 0,0 2 0,0 2 0,0-1 0,0 2 0,2 1 0,0 2 0,0 1 0,-1 1 0,0 1 0,2-1 0,-2 0 0,0 0 0,-1-1 0,0-1 0,0 0 0,0-1 0,0-1 0,0-3 0,0-1 0,0 0 0,0-2 0,0 0 0,0-1 0,0-2 0,0-1 0,-1-1 0,0-3 0,-2-4 0,2-4 0,0-2 199,1 0 1,-2-2 0,0 0-394,0-1 1,2-3 0,0 1 112,0-2 1,0 2-1,0 0 1,0-1 92,0 0 0,0 1 0,0 0 1,0 1-41,0 2 1,0 1 0,2-1 0,1 0-47,0-1 0,0 1 0,1 3 1,1 1-27,-2-2 0,3 1 1,-1 1-1,0 1 13,-1 0 0,2 2 0,-1-1 36,1 1 1,0 2 0,-1 0 0,-1 2 30,-1 1 0,1-2 1,-1 3-1,0 0 47,0 1 0,-1 0 0,-1 1 1,0 0 122,2 0 1,-1-1 0,-2 2 0,-1 0 41,-1 1 0,1 3 0,-1-2 0,1 1-59,1 0 1,0 0 0,0 1 0,0-2 144,0 0 0,2-2 0,1-1 0,1 1-100,1 0 1,-1-2-1,0 0 1,2 0-107,0-3 1,2 2 0,2-2 0,0 0-139,2 0 0,-1 0 0,0-3 0,1-1-430,0-1 0,2 1 0,-2-2 0,0 1-341,-1-1 1,0-1-1,0 2 1,-2 0 836,-2-1 0,0-1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53.1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0 154 7200,'0'-7'0,"0"0"0,0 1 0,0-1 0,0 0 0,0 1 0,0-1 0,0 0 1062,0 1-673,0-1 138,0 3-403,0 1 1,0 4-1,0 1 1,0 3-2,0 1 0,0-1 0,0 1 0,0 1 24,0 1 0,0 0 0,0 0 0,0 2 2,0 0 1,3 1 0,-1 2-1,0 1-36,1-1 1,-1 1 0,1 0 0,1 1 3,0 0 0,-3 1 0,2-3 0,-1 0-39,1 1 1,0-2 0,-2 0-1,1-1-31,0 1 0,1-1 0,-1-1 0,-1 0-30,0-2 1,0-1-1,0 0 136,2 0-455,-1-1 183,-2-2 0,0-2 43,0-4 0,0-2 1,0-2 41,0-1 1,0 2 0,0-1 0,-1-2-16,-1 1 1,1 0 0,-1-1 0,1 0-6,1-1 0,0-2 0,0 2 0,1 0-14,1-1 0,0 3 0,1-2 1,1 2 1,0 0 0,0 0 0,3 1 0,0-1 3,-1 0 1,2 1 0,0 1 0,1 1-22,-1 2 0,2-3 0,-2 3 0,1 0 37,1 2 0,-3 0 0,2 0 0,0 0 59,-1 3 0,0-2 1,1 4-1,-2 0 42,0 1 1,0 0 0,1 1 0,1 0-39,0-1 1,-2 3-1,0 0 1,-1 0 0,1 1 0,0-2 0,-1 2 1,1 1 34,0-1 1,-4-2 0,0 2 0,-3-1-1,0 0 1,0 0-1,0-3 1,0 1-40,-3 0 0,0-1 1,-4 1-1,0 0 38,-2-1 0,1-1 0,-3-1 0,1-1 13,-1 1 1,0-2-1,-3 2 1,-1 0-41,0-1 1,-1-1 0,2 0 0,-1 0-76,0 0 0,-1-2 0,3 3 1,-1-3-24,1 0 0,2 0 0,0-2 0,2 0-119,1 1 1,0 0-1,1 0 1,1 0-580,-1-2 1,3-2-30,2 1 1,2 0 800,2-1 0,5 1 0,3-3 0</inkml:trace>
  <inkml:trace contextRef="#ctx0" brushRef="#br0" timeOffset="1981">314 408 8542,'1'3'25,"1"0"1,0 0 0,2-1 0,2-1 73,-1 0 1,2-1 0,0 0 0,-1 0-47,1 0 1,0-2 0,0-1-1,-1-1 19,1-1 0,0 1 1,0 0-1,0-1-100,0-1 1,1 1 0,-3 1 0,0-2-81,-1 1 0,2 0 1,-4 1 122,-1-2 0,0 0 0,-1 0 15,0-1 1,0 3 0,-1-1 0,0 0 50,-1-1 0,-1-1 0,1 1-47,0-1 0,0 0 0,2 1 0,-1-1-9,-1 0 0,1 1 52,-1-1-24,1 3 1,1 2 95,0 4 1,-2 2-73,0 3 1,-1-1 0,3 1 0,0 0 59,0-1 1,0 2-1,0 0 1,0 2 53,0 0 1,0 0 0,0 2 0,0-1-76,0 1 1,0 0 0,1 0 0,1-2-82,0 0 1,2-1-1,-1-2 1,1-1-91,1 1 0,-1-1 0,0-2 1,1-1-25,-2 0 1,3-2-1,-1 1-42,1-4 0,0 1 0,1-3 0,0 0 48,-1 0 1,1 0 0,0-2 0,-1 1-123,1 0 1,-1 1 0,-1-3 0,-1 1 41,-1-1 0,1 0 0,-1 1 0,0-1 90,0 0 0,0 1 0,-3-2 38,0-1 0,0 2 0,0-3 0,0 1 35,0 0 1,0 0 0,0 3 82,0-1 1,0 0-1,0 1 33,0-1 0,0 3-56,0-1-36,-3 4 1,2-2 23,-1 6 1,1 0 0,1 4 0,0 0 35,0-1 1,0 2 0,0 0 0,0 1 78,0-1 1,2 2-1,0 1 1,1 0-49,0 0 0,-1-2 0,4 1 0,-2 1-81,1-1 1,-1-3 0,1 0-1,0 0-97,1-2 1,0 0-1,1-1-62,0-2 1,-1-1 0,1-1 0,0 0-77,-1 0 0,1 0 0,0-1 0,0 0 99,2-1 1,-1-4-1,1 2 1,0-2-117,0-1 1,1 1 0,-2-1 0,1 0 42,-1-2 1,-1-2 0,0-2 0,-1-1 72,-2 1 1,2 0 0,-4-1-1,-1 1 31,0 0 1,-1 2 0,0 0-1,0 1 177,0-1 0,0 2 1,0-1-1,-1 0 183,-1-1 0,-1 2 0,-2-1 0,1 0-236,1-1 1,-1 3-1,1-1 1,0 1-15,0-1 1,0 2-1,1-2-19,-3 1 1,1 2 0,1 1-1,-1 1 27,0 2 1,2-1 0,-2 1 22,-2 0 1,3 0 22,-2 2 0,2 0 0,-3 3-38,2 1 1,2 0 0,0 0 0,1 2-19,-1 2 1,1 0 0,-2 3 0,1-1-7,-1 1 0,1-1 1,2 2-1,-1-1 56,-1 1 1,1 1 0,-1 0 0,1 0-46,1 1 1,0-1 0,0 0 0,0 0 36,0-2 0,1 2 0,1-2 0,1 1 50,0 2 0,0-4 0,1 0 1,0-1-119,0 0 0,2 2 0,-1-2 0,1-1-61,0-1 1,-1-1 0,-1-1 0,1 0-92,1 0 0,1-2 0,0-1 1,-1-1-70,1-1 0,0 0 0,-1 0 0,1 0-16,0 0 1,-1 0 0,1-1 0,0 0 95,-1-1 1,1-3 0,0 2 0,-1-1 25,1-1 0,0-1 0,-1 0 0,0-1 12,-1 0 1,1 0-1,-2-1 1,1-2 14,0 0 1,0 1-1,-2-2 1,0-1 21,0 2 1,1-3-1,-1 3 1,-2-1 66,0 0 1,1 0 0,0 0 0,0-1-39,-1 1 0,-1-1 1,-1-1-1,-1 0 44,0-1 1,0-1 0,1 2-1,0 0 91,-2-1 0,1 3 0,2 1 0,-1-1-8,-1 1 0,2 3 0,-3-1-90,0 0 0,1 1 0,-2 1 0,1 2 27,2-1 0,-3 2 1,1 0 61,-1 0 1,0 2-55,2-1 0,0 1 1,-1 2 41,0 1 1,0 0 0,3 2 0,-2 2-3,0 2 1,0 0 0,1 1 0,0 1 23,-2 1 1,0 2 0,2 2 0,-1 1-18,0-1 1,1-1 0,1-1 0,0 0 24,0 1 0,0-1 1,0 1-1,1-1 76,1 0 0,0 1 1,2-1-1,1 0-79,-1 1 1,1-1-1,0 0 1,0-1-79,0-1 0,0-2 0,-1 1 1,1 0-30,-1-2 0,1-1 0,0 0 0,1-1-240,-2-2 1,1 2-1,1-4 1,1 1-195,0 0 0,0 0 1,1-3-1,1 0-114,-1 0 1,0 0 0,1 0 0,0 0 146,-1 0 1,2 0 0,1 0 0,1 0-1210,-1 0 1592,2 0 0,-3 0 0,4 0 0</inkml:trace>
  <inkml:trace contextRef="#ctx0" brushRef="#br0" timeOffset="3176">1256 368 7726,'4'-1'-309,"-2"-1"0,-1 0 0,0-2 196,1 1 0,-1-2 523,1 1 1,-1-2-207,-1-1 0,0 0 0,0 1-146,0-1 0,-3 0 0,0 1 0,0 1 6,0 1 0,-2-1 0,2-1 0,-2-1-3,1 0 0,-1 3 1,-1 0-1,-1 0 7,0 1 0,1-1 0,-1 0 0,0 1 47,0 0 1,0 2-1,-1-2 1,-1 1 32,1-1 1,0 1 0,2 2 0,-1 0-23,0 0 1,1 0-1,-1 0 1,1 1 22,2 1 1,-2 0 0,1 2-98,-1 1 1,0 1 0,1 1 0,1 0 43,1-1 1,1 2 0,2 0-1,0 2-41,0 0 0,0-2 1,0 2-1,0-1 3,0 0 1,2 0-1,1-1 1,1 1-59,1-1 1,-1-1 0,0-2 0,2 0-9,0 0 0,-2-2 1,1-1-1,0-1-30,1-1 1,0 0 0,2 0 0,0 0-18,1 0 1,0 0-1,-3 0 1,2 0-41,1 0 1,-2-1 0,2 0 0,-1-2-14,-2-1 1,0 2 0,-1-3-1,-1 0 6,-1-1 1,1 1 0,-1-2 44,-2-2 0,1-1 0,-1 0 0,1-1 34,0 1 0,-1 0 0,-1-2 0,0 0 42,0 0 1,-1 1 0,-1-1 0,0 1 3,1-1 0,0 1 0,0 1 0,0 0-9,-2-1 1,1 2 0,2-1-1,-1 0-50,-1-1 0,2 1 1,-3-2-1,3 1 51,0-1 0,0 0 1,0 0-1,0 2-1,0 0 0,0 1 0,0 3 1,0-1 9,0 0 0,0 3-10,0-1 1,0 3 101,0-2 39,0 2-103,0-1 1,2 6-1,0 2 1,-1 0 5,0 2 0,-1 2 1,0 1-1,1 0 64,1 2 0,-1 1 1,1 0-1,-1 0 17,-1 1 0,0 0 0,0 1 0,1 0-32,1 0 0,-1-1 0,1 0 0,-1 1 76,2 1 0,-2-1 0,3-1 0,-1-1 21,1 0 1,-2 1 0,3-2 0,-1 0-156,0-1 1,2-2-1,-2 2 1,2-2-89,1-1 1,0-2-1,-1-2 1,1 1-304,0-2 1,-1 0-1,1-3 1,1 0-354,0 0 0,0 0 0,1 0 0,-1 0 31,1 0 0,-2 0 1,3 0-1,-1 0 664,0 0 0,3 0 0,-2 0 0</inkml:trace>
  <inkml:trace contextRef="#ctx0" brushRef="#br0" timeOffset="4547">1564 354 7582,'0'-7'0,"0"1"0,0-1 0,0 0-92,0 1 0,0-2 1,0-1-1,0-1 380,0 0 1,0 0 0,-1 3-123,-1 1 1,1-1-1,-2 0 1,1 1-1,-1-1 4,-1 0 0,2 1 1,-3-1-131,0 0 0,-1 3 1,-1 0-1,1 0 17,-1 1 1,0 1 0,1-1-1,-2 1 76,-1 0 0,2-1 1,-3 3-1,1 0 20,1 0 0,-1 1 1,2 1-1,0 1 36,1 0 1,1 0 0,1 1-110,-2 1 0,1 1 1,1 2-1,2 0-38,1 1 0,1 0 0,0 0 0,0 0 26,0 2 1,0-3 0,0 3 0,1-1-40,1 1 0,-1-3 0,4 1 1,0-2-138,1 0 1,1-1 0,0 1 0,1-1-43,1-1 1,1-2-1,-2-3 1,2 0-20,0 0 1,0 0-1,1 0 1,-1 0 49,0 0 1,-3 0 0,2-1 0,-1-1 16,-2 0 0,1-3 1,-1 0-1,-2-1-32,-2 0 0,1-1 1,0 0-1,-2-1 55,0-1 1,-1 0-1,-1 1 1,0 0-10,-2-1 1,-2 0 0,2 2-1,-2-1 147,1-1 0,0 0 0,-1 2 1,0 1 178,0-1 1,-1 1 0,-1 1-56,1 0 0,-1 2 1,0-2-1,1 2-68,-1 0 1,3 2-1,-1-1 1,0 1-14,-1 1 1,2 0 0,-1 0 0,1 1 24,0 1 0,-1 0 1,2 2-1,0 2-50,0 0 1,1 0-1,2 1 1,0 0-71,0-1 0,0 2 0,0 0 0,3 1-37,1-1 0,2-1 0,1 0 0,0 0 11,2-1 1,-1 0 0,3-1 0,-1 0-38,0 0 1,1-2 0,3 0 0,-1-1-53,1 1 0,0-1 0,0-2 0,2 0-65,-1 0 0,1 0 0,1-1 0,-1 0 53,0-2 0,1-2 0,-3 1 0,2 0 54,-1-1 1,-3 1 0,-2-3 0,0 1 66,-2-1 0,-1 0 1,-2 0-1,-1-1-3,-2-1 1,1 0-1,-3 2 1,0 0-57,0-2 0,-1 1 0,-1 0 0,0 0 75,-2 1 0,-1 1 0,-1-1 1,-1 1 35,0 2 0,-2 0 0,0 3 0,1-2 102,1 2 0,-2 0 0,0 1 0,1 1 4,0 1 1,1 0 0,-1 1 0,-1 1-16,1 0 1,3 0 0,0 2 0,1-1 8,0 0 0,0-1 0,3 3-57,-1 0 0,-1-1 0,4 1-68,1 0 1,0-1 0,2 1 0,1 0-62,1-1 1,1 1-1,0 0 1,0-1-16,2 1 0,-1 0 0,1 2 0,0-1 27,0 1 1,2 0-1,-1 0 1,0 0-66,2 1 1,-2-3-1,2 3 1,-1-1-31,2 3 0,0-2 0,0 0 1,-1 2-15,-1 0 0,-2-2 0,1 3 0,0 0 120,-2-1 0,0 1 0,-2-1 1,-2-1-18,-2 1 1,-1-2-1,-1 1 1,0-1 240,0 0 1,0-1 0,0 0 0,0-2-44,0 0 1,-1-1-1,0-1 1,-2-1-97,-1 1 0,0-1 1,-2 1-1,0-1 24,-1 0 0,2 1 0,-4-2 0,1 0-50,-1 0 1,1 1 0,-3-1 0,1-2-46,0 0 0,1 0 0,-2 0 0,2 1-21,0 0 0,0-2 0,-1 0 0,0 0 22,1 0 0,-3-2 0,2-1 0,-2 0-1,1 0 1,3-2 0,-2 1-1,2-2 16,-1-1 0,0 3 1,4-2-1,1 0 3,-1-2 0,2-1 0,0 1 0,3 0 28,0-1 0,0-1 0,0 2 1,0-4-15,0 0 0,3-2 1,2 1-1,3 0-39,3-1 1,0 1 0,0-1-1,3-1-43,1 0 1,1-1-1,0 3 1,1-2-37,3 0 1,-3 1-1,1-2 1,0 2-61,-1 1 1,0-1 0,-2 2 0,1 0 34,-1 1 0,-1 0 1,0 0-1,1 2-65,-3 2 1,-1 0 0,0 1 0,-1 0-2730,0 1 2900,-6-1 0,8 5 0,-5-2 0</inkml:trace>
  <inkml:trace contextRef="#ctx0" brushRef="#br0" timeOffset="4929">2031 361 7643,'-3'-4'0,"-1"1"0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57.2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48 7600,'3'0'626,"0"3"1,-3-2-607,0 4 1,0-1 0,0 3 15,0-1 0,0 1 1,0 0-1,0-1 3,0 1 1,0 0 0,0-1 0,0 2 33,0 1 0,0-2 0,0 3 0,1-1-71,1 0 1,-1 2 0,1-2-1,-1 0 16,-1 0 1,0 1 0,0 2-1,0-2 19,0 0 0,0 1 0,0-1 0,0-1 17,0 1 0,2 0 1,0-2-1,0 1 6,-1-1 1,-1-1 0,0 0 0,0 0 9,0-1 1,0 1 0,0 0 0,0-1-109,0 1 1,0 0 0,0-1 10,0 1 1,0 0 0,0-1 0,0 1 2,0 0 0,0-1 1,0 1 11,0 0 1,0-1-93,0 1-564,0 0 270,0-3 0,0-4 0,0-5 0,0-1-190,0-1 1,0 1 587,0-1 0,0 0 0,0 1 0</inkml:trace>
  <inkml:trace contextRef="#ctx0" brushRef="#br0" timeOffset="783">0 101 7573,'0'-7'130,"0"3"0,0 0 130,0-2 0,2 0 1,1 0 109,1-1 0,-2 0 0,3 1-219,0-1 0,1 1 1,1 1-1,-1 0-96,1 0 0,0 1 0,2 1 0,0-1 62,-1 0 1,1 3-1,0-1 1,0 1-125,1 1 0,-3 0 1,2 0-1,-1 1 7,-2 1 0,1 2 0,-1 2 0,-1 2-56,-1 1 1,0-1 0,1 2 0,-3 0-27,-1-2 0,1 2 0,0 1 1,0 0 6,-2 0 0,-3 0 0,-1 2 1,-2-1 53,-1-1 1,1-1-1,-1 1 1,0-1 9,1 0 1,-1-3 0,-1 2-1,0-2 38,-1-3 1,0 2 0,3-2 25,-1-1 0,0 0 1,1-3-143,-1 0-17,3 0 1,1 0 0,3-3 71,0-1 0,0 0 1,1 0 34,1-1 0,2 1 0,3 0 0,-1 0 54,1 1 1,0 1 0,-1-1 0,1 1 20,0 0 0,2 0 0,0 2 0,0 0-52,0 0 1,-1 0 0,3 0-1,-2 0-26,0 3 0,0-2 1,0 4-1,-1 0-8,0 1 0,-2 0 0,1 1 0,0 0-5,-1-1 1,0 2 0,0 0 0,-3 2-16,0 0 1,-1-2 0,-2 2 0,0-1 7,0 0 1,0 2 0,0 0 0,-3 0 9,-1 0 0,-2-2 0,-1 1 0,1 1 49,-1-1 0,0-2 0,1 1 1,-1-1 11,0-2 1,1-1-1,-2-1 1,0 1-16,-1-2 1,0 0 0,3-3 0,-2 0-57,-1 0 0,2 0 1,-2 0-1,1 0-25,2 0 1,-1-2-1,0 0 1,1 1-114,-1 0 1,3-1-1,-1-1-613,0-1 0,1 2 190,0 0 583,2-2 0,-1 4 0,3-3 0</inkml:trace>
  <inkml:trace contextRef="#ctx0" brushRef="#br0" timeOffset="2434">521 342 7283,'0'-7'-1082,"0"0"1385,0 1 0,0 1 1,0 1-1,0-2-81,-3 0 0,3 0 0,-3-1-17,3 0 0,-3 1 0,0-1-60,0 0 1,1 3-1,-1 0 1,1 1-52,0-1 0,-3 2 1,0-3-29,-1 0 1,0 1 0,-1 1-13,0 0 0,0-2 1,1 3-1,-1 0 1,0 2 0,1 0 0,-1 0 17,0 0 1,3 0 0,0 0 0,-2 2 37,0 0 0,0 3 0,-1 0-35,0 1 1,1-2 0,1 1-1,1 0-36,2 1 1,-3 0 0,2 1-1,0 0-8,0-1 0,1 3 0,2 0 0,0 0-48,0 1 1,0-2-1,0 2 1,0 1-6,0-1 1,2-1-1,1 1 1,1 0 14,1-2 1,1 2 0,1-1 0,-1-1-61,1-1 1,0-1-1,-1 0 1,1-2 22,0 1 1,-1-2-1,1 0 1,0-1-76,-1 1 1,1-1 0,0-2-1,-1 0-43,1 0 1,2-1-1,0 0 1,-1-2 114,0-1 1,-2 2 0,1-2 0,0 0-37,-1 1 0,-1 0 0,-1-1 106,1-1 1,1-1 0,-1-1-1,-2 0-50,0 1 1,2-1 0,-3 0 0,0 0-24,-2-2 1,0 2 0,0-3-1,0 1 26,0 0 1,0 0 0,0 3-1,0-1 68,0 0 0,-2 0 0,-1 1 0,0-1-14,0 0 1,-2 1-1,1-1 64,-2 0 0,1 1 1,1-1-1,-1 0-11,2 1 0,-3-1 0,1 0 7,-1 1 1,0 0 0,-1 1-40,0 0 0,1 4 1,-1-2-46,0 3 0,0 0 1,1 2 63,-1 0 1,3 1 0,0-1-1,1 3 0,-1-2 0,1 2 0,2 0 3,0 1 1,1 1 0,0-1 0,0 1-41,0 0 0,0-1 1,0 1-1,1 0-34,1-1 0,0 1 0,2 1 0,0 0-4,0 1 1,2 0-1,-1-3 1,0 1-7,2 0 0,-2-3 0,-1 0 1,1 1 9,1-1 1,1-1 0,0-3 0,0 0-72,2 0 0,-2 0 1,2 0-1,-1 0-17,-2 0 0,2-3 0,0-2 0,1 0 45,-1 1 1,-1-2 0,0 1-1,0-1 23,-1 0 0,-1-1 0,-1-1 0,1 0-15,-1-1 1,1 0-1,-3 3 1,-1-1 35,0 0 1,-1-1 0,0-1 0,0 0 6,0-1 0,0 5 1,0-2-1,0 1-3,0 0 0,-2 2 0,-1 0-2,-1 1 1,2 1 42,-2 2-13,-1 0 0,1 3 0,2 1 31,1 2 1,1-1-1,0-1-47,0 1 0,3-1 1,0 0-1,0-1-2,3-2 0,-3 1 0,2-1 0,0 1-33,1 0 1,1-2-1,-1-2-62,1 0 0,0 0 0,-1 1 0,1 0 29,0-1 1,-1-1-1,1 3 53,0 0 1,-3 0-1,0 1 1,0 1-2,-1 0 0,-1 3 1,2-1 74,-1 2 1,-1 1 0,-1 0 0,1-1 7,0 1 1,0 0 0,-2-1-1,0 1 51,0 0 0,1 0 1,0 1-1,1 1-37,0-1 1,-1 2-1,1-1 1,0-1-43,0 0 1,1-2-1,0 1 1,0-1-54,3-2 0,-3 2 0,2-2-216,0 0 1,1 1 0,0-3-427,1 0 0,0-2 0,0 0-424,-1 0 0,1 0 1064,0 0 0,-4-3 0,0 0 0</inkml:trace>
  <inkml:trace contextRef="#ctx0" brushRef="#br0" timeOffset="3651">842 255 7588,'0'-5'-143,"0"1"1,0 2 557,0-3 235,0 4-155,0-2 1,0 8 0,0 2-402,0 0 1,0 0 0,0 0 0,0 0-36,0-1 0,0 1 1,0 0-1,1-1-73,1 1 0,-1 0 0,1 0 0,-1 1-17,2 1 1,-3 0 0,3-2 32,-3 0 0,3-1 1,-1 1 13,-1 0 1,0-3-28,-1 1 1,0-3-80,0 2 0,0-3 57,0-1 1,0-3 21,0-4 1,0 1 0,0-1 0,0 0 15,0 1 0,0-1 1,0 0-1,0 1 47,0-1 0,0 0 0,0 1 1,0-1 91,0 0 0,0 0 1,0 1-46,0-1 1,0 0 0,0 1-14,0-1 0,0 0 1,0 1-95,0-1 0,1 0 0,0 1 5,1-1 1,3 3 0,-2 0 0,0 0-36,0 0 0,2 3 0,-1-1 0,2 0 3,1 0 0,-3 1 0,1-1 0,0 1-34,1 1 1,1 0-1,-1 0 25,1 0 0,0 0 0,-1 1 47,-2 1 1,1 2 0,-2 3 0,-1-1 6,1 1 0,-2 0 0,2-1 1,-1 1 22,0 0 0,1 2 0,-2 0 1,2-1 30,-2 2 1,2-2 0,-1 3 0,1-2-10,0-1 0,-2 2 0,3-1 0,-1-1 203,-2 0 0,2-2 0,0 1 0,0 0-168,0-1 1,2 0-1,-1-1 1,0-1-130,1-1 1,-1 2-1,3-2-126,0 0 1,-1-1 0,1 0 0,0-1-179,-1-1 1,1 0 0,0-1 0,-1-1-679,1 0 0,0-5 1021,-1 0 0,4-4 0,1 1 0</inkml:trace>
  <inkml:trace contextRef="#ctx0" brushRef="#br0" timeOffset="4847">1570 301 7584,'0'-6'-1,"0"-1"41,0 0 1,-2 3 0,-1 0 0,0-2 105,0 0 1,0 2 0,1 0-1,-2-2-61,0 0 1,1 0 0,0 1-1,0 1 41,-1-1 0,-2 1 0,2-1-37,-2 0 0,-1 2 0,1 0 0,1 1-8,0 0 0,1-1 0,-3 1 0,1 0-35,-1 1 1,0 0 0,0 1 0,1 0 14,-1 0 0,0 0 0,1 1 0,1 0 10,1 1 1,-1 3 0,-1-2 0,0 1 10,1 1 0,-1-2 0,3 2 0,-2 0-24,1 1 1,2 1-1,-1-1 1,1 1-41,0 0 1,0 2-1,2 0 1,0 1 5,0 0 1,0 1 0,0 1 0,0 0-12,0 2 0,3-3 0,0-1 0,2 0 3,-1-2 1,0 2-1,1-2 1,0 1-35,0-2 1,1-3 0,0 0 0,1 0-9,0 0 0,-1-3 1,1 2-1,0-1-51,-1 1 1,1-1-1,0-2 1,0-1 20,2-1 0,-1 1 1,0-2-1,0 0-33,-1-1 1,-3 0 0,0-1-1,2 0-33,0-1 1,-2 2 0,0-1 0,0 0 12,-1-1 0,-1 0 1,1-1-1,-1 0 42,0 1 1,0-1 0,-2 0 0,0 1 86,0-1 0,0 0 0,0 1 1,0-1-28,0 0 1,0 0 0,0 1 49,-3-1 1,2 0-1,-3 1 21,1-1 0,-1 3 0,1-1 46,-1 0 1,0-1-27,-3-1 1,0 1 0,1 2 6,-1 2 0,2 1 0,1 1-9,-1 0 1,-1 0-49,-1 0 0,1 1 0,1 0 0,1 2 49,1 1 0,-1 0 0,2 3-3,0 0 0,1-1 0,1 1 1,0 0-23,0-1 0,0 3 0,0 0 0,0-1-66,0 0 1,1-1-1,1-1 1,1 1-144,0 0 0,2-3 0,2 0 41,-1 2 1,2-3-1,0-1 1,1-1-387,2-1 0,-2 0 0,2-1 0,0-1 16,-1 0 0,2-3 0,-2 1 0,0 0 480,-1-1 0,0 1 0,1-3 0,0 1 0</inkml:trace>
  <inkml:trace contextRef="#ctx0" brushRef="#br0" timeOffset="5447">1664 255 7654,'-3'-6'535,"-2"1"337,2-1-513,-3 6 1,5-3-249,-1 6 0,2 0 1,0 4-54,0 0 0,0-1 1,0 2-1,0 0-18,0 1 0,0 1 0,0-2 0,0 1-5,0-1 1,0 1-1,0 0 1,0 0-72,2-2 0,-1 0 1,1-1 89,-1 1 1,-1 0-78,0-1 37,0-2-125,0-1 1,0-8 74,0-2 1,0-2 0,0 1 0,0-1 44,0 1 0,0-2 1,0 1-1,0-1 79,0 0 1,0 1 0,0 1 0,0-1-33,0 1 1,0 0-1,0 1 1,0 1 26,0-1 1,0 0 0,0 1-49,0-1 0,0 0-63,0 1 1,3 0-13,2 1 0,-2 2 0,2 1 45,0 0 1,1 0 0,1 2 0,-1 0 14,1 3 1,0-2 0,-1 4-1,1 0-19,0 1 0,-1 0 1,-1 1-1,-1 0-11,1 2 1,1 0 0,1 2 0,-1 1 31,-2 0 1,2-1 0,-3 0 0,0-1 41,0 0 0,1 1 0,-2 1 0,0-2 75,-2 0 0,3-1 0,-1-3 1,-1 1-109,0 0 1,-1-1-1,1 0 1,0-1-946,2 0 187,-1-4 1,-1 2-1477,1-3 2203,-1-3 0,4 0 0,-1-4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04.1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20 120 7586,'0'-6'95,"-3"2"447,3 1-254,-3 3 1,3 3-197,0 1 1,0 3-1,0 1 1,0 2-41,0 0 1,0-1-1,0 2 1,0 1-41,0 1 0,0 1 1,0 1-1,0 0-55,3 0 0,-3 2 0,3-1 0,-3 0 19,0 1 0,0-2 0,0-1 1,0-1 60,0 0 0,0-2 0,0 0 0,0-2 22,0 0 0,0-2 0,0 0 177,0-1-232,0-2 0,0-2-57,0-4 0,-2 1 1,0-5-1,0 0 30,2-2 1,0-3-1,-1 1 1,-1-4-8,0 0 1,0-1-1,1 1 1,0-3 31,-2 0 1,1 4 0,2-1-1,0 0 129,0 3 0,0 1 1,0-1-1,0 1-29,0 0 0,0 2 0,0-1 0,0 1-23,0 2 0,0-1 0,0 0 0,0 0-71,0-2 1,0 1 0,0 0-41,0 0 0,0 1 0,1 1 28,1 2 1,0-1 50,2 3 1,-2-1-1,3 4 32,0 1 1,-2 0-1,0 2 1,-1 2-66,0 2 0,3 1 1,-2 2-1,0 1-66,0 3 1,1-1 0,-1 3 0,1-2 10,1 1 1,0 2 0,1-2 0,-2 0 44,1 1 1,1-1-1,1-1 1,-1 0 25,1 0 0,-2-3 1,-1-2-1,1 1 1,1-1 1,1-2 0,0 1-43,-1-1 1,1-4-1,0 0-5,-1-1 1,1-1-1,0-2 1,-1 0-3,1 0 0,-3-3 0,1-1 0,0-2-22,1-1 1,-2 0 0,0 0-1,0-2-91,0-2 1,-3-2 0,2-1 0,-1-1 44,1 0 1,-1-3 0,-2 2 0,0-1 99,0 1 0,0 3 1,-1 1-1,0 1-11,-2-2 1,-1 2 0,1 0-1,-1 2 203,-1 1 0,0-1 1,0 1-1,0-1-22,0 1 1,0 1-1,0 0-240,0 0 1,3 1 0,-2-1-250,1 0 0,1 3-6,2-1 0,0 3-361,0-2 1,1 2-1,1 0 672,2 1 0,5 1 0,2 0 0</inkml:trace>
  <inkml:trace contextRef="#ctx0" brushRef="#br0" timeOffset="1053">548 334 7586,'-2'-7'-178,"0"1"1,-1-1 0,1 0 0,-1 2 451,-1 0 0,2-1 0,-2 2-121,-1-2 1,-1-1 0,0 0 0,0 1 20,2 2 1,0-2-1,-3 2-100,0-2 1,1 0-1,-1 1 1,0 0 3,0 0 1,1 2-1,-1 0 1,0 1 30,1-1 1,-2 1 0,0 2-1,-1 0 0,1 0 0,1 1 0,0 0 1,0 2 2,1 1 1,-1 0-1,0 1 1,1 0-57,-1 0 0,1 1 0,1 3 0,0-1 14,0 1 0,2 1 0,0 1 0,1 2 1,0 0 1,0-1-1,2 1 1,0 1-99,0 0 1,2 0-1,1-1 1,0 0-11,3-2 1,0 2 0,0-3-1,1 0-3,0-1 1,-1-2-1,1-2 1,0-1-93,2-1 1,-1 1 0,1-1-1,0-2 37,0 0 1,1-1-1,-2-1 1,1 0 36,-1-2 1,2-2 0,-1 1 0,-1 0 20,-1 0 0,0-2 0,0-2 1,-1-1-72,-2 1 0,1-2 0,-2 1 0,0-1 58,0 1 1,-1-3-1,-2 3 1,0 1-7,0-2 1,0 2 0,0 0 0,0 0 69,-3 1 1,0 1 0,-3-1-1,0 0 5,2 1 1,0 0 0,-3 1 0,0 0 22,1 0 1,0 1 0,0 1 0,2-1 17,-1 0 1,-1 2-1,-1-2-9,0 1 1,3 1 0,0 2 21,-2 0 0,3 1 1,-1 1-1,0 2-50,1-1 0,1 4 0,0-1 0,1 2 83,1 0 0,0 0 1,0-1-1,0 1-34,0 1 0,1 1 1,1-2-1,2 2-21,-1 0 0,5-1 1,-3 1-1,1 0-105,2-2 0,0 0 0,3-2 0,1 0-321,0-1 1,-1 0-1,0-3 1,2 0-234,2-2 0,-1 0 0,2-3 608,-2-1 0,2-2 0,1-1 0</inkml:trace>
  <inkml:trace contextRef="#ctx0" brushRef="#br0" timeOffset="1715">628 267 7581,'0'-4'5,"0"-1"0,0 3 0,-1-1 1016,-1 0-3,1 0-378,-2 3-504,3 3 1,0 1 0,1 3 0,1 0-67,0 2 1,2-2-1,-1 3 1,0 0-30,0 1 1,2-1 0,-2 1 0,0 1-161,0 1 1,1-2-1,-1 0 1,1 1 54,1 1 0,-1-2 0,-1-1 0,1 0 37,0-2 0,-3-1 1,2-1-1,0 0 4,-1-2 1,1-3-82,-1 2 0,-1-3 1,3 0-1,-1-3 45,-1-1 1,1-2-1,-1-1 1,0 1-35,1-1 1,-2-3-1,3 0 1,-1-1 81,-1 0 1,1 0-1,-1-1 1,0 1 83,1-1 0,-2 3 0,3-1 0,0 1 56,0 0 1,-3 0 0,2 3-1,-1-1 40,1 0 1,0 3-1,-2 0 1,1-2-87,0 0 0,-1 2 0,1-1-19,0 0 1,1 2 0,-2-2-654,2 0 1,0 2 0,-2 0-1243,1 0 1831,0 2 0,1-2 0,1 3 0</inkml:trace>
  <inkml:trace contextRef="#ctx0" brushRef="#br0" timeOffset="2678">875 334 7286,'-3'1'1165,"0"1"-1015,3-1 0,0 4 0,3-3-1,1 0 0,2-1 0,1-1-132,-1 0 0,1 0 1,0 0-1,-1 0-39,1 0 1,0-3-1,-1 0 1,1 0 17,0-3 1,-3 0-1,1 0 1,0-1-29,1 0 1,-2 0 0,0-1-1,-1-1-74,-2 1 0,2 0 0,0 2-20,-2-1 1,-1 0 184,-2 1 0,-2 1 0,-2 1-29,-1 2 0,2-1 0,1 3 0,-1 0 17,-1-3 0,1 3 0,1-3 32,-1 3 1,-1 0 0,0 0 0,1 2 42,0 0 1,1 3-1,-3-1 6,0 0 1,3 2 0,0-2 0,0 2-66,1 1 0,1-2 1,-2 1-1,0 1 2,0 1 0,3-1 0,-1 1 0,1 0 1,1 1 1,0 2 0,1 0 0,1 0-17,2 0 0,0 0 0,1 0 0,0-2-75,1 1 0,0-3 0,1 2 1,0-1-150,-1-2 1,3 1 0,0-1 0,0-2 29,1-1 1,-2-2 0,2 1 0,0 0-183,-2-1 0,2-1 0,-1-1 0,0-2-1625,0-1 1951,-1 0 0,4-3 0,-1 0 0</inkml:trace>
  <inkml:trace contextRef="#ctx0" brushRef="#br0" timeOffset="3570">1116 227 8407,'-4'3'0,"2"2"0,1 3 867,1 1-780,0 0 0,1 0 0,0 2-104,2 2 1,1 0 0,-2 1 0,0-1 58,-2 1 0,0-3 1,0-1-1,0 0 9,0 1 1,0-3 0,0 2 0,1-2 2,1-2 1,-1 3-62,1-5-578,-1-1 490,-1-9 0,0 0 0,0-6 0,0 0 79,0 2 1,0 2-1,0-2 1,0 1-5,0-3 0,0 3 1,0-1-1,0 1 235,0 0 0,0 0 0,0 1 0,0-1 41,0 0 1,0 2 0,0 0-155,0 1 1,1-1 0,1 0-123,3 1 1,1 0 0,0 1 25,1 0 1,0 3 0,-1-2-124,1 1 1,0 1 0,-1 2 0,1 0 87,0 0 1,-3 1 0,1 1 0,0 2 66,1 2 0,-2 1 1,0 0-1,0 2 8,-1 2 1,-1 0-1,1 0 1,-1 1-80,0 0 0,0 3 1,-1-1-1,1 1 79,0-2 0,0 0 0,-2-2 0,0 0 71,0 0 0,0-3 0,1 1 0,0-2-43,2 0 1,-1-3-100,-2 1-118,0-4 0,0 2 0,0-6 0,0-1-28,0-2 0,0-1 0,0-2 0,0 0 73,0-2 1,0 3-1,0-3 1,0 1 0,0-1 1,0 3 0,0-1 0,0 1 284,0-1 0,0 2 1,0-2-1,0 1 5,0 2 1,0-1 0,0 0 0,0 1-93,3-1 0,-3 0 0,3 1-77,0-1 1,0 0-1,3 1 15,-2 2 1,-2 1 0,3 3-10,0 0 0,1 0 0,1 0-46,-1 0 1,1 0 0,0 1-1,-1 0-10,1 1 1,-3 4 0,1 0 0,0 3 4,1 2 0,-2 0 1,-1 2-1,-1 1 120,0 2 1,0-2-1,-2 1 1,0 0-58,0-2 0,0-2 1,0-1-1,0 0 85,0-2 1,0 0-1,0-2 1,0 1-963,0 0-94,0-4 0,1 0 929,1-3 0,2-3 0,3 0 0</inkml:trace>
  <inkml:trace contextRef="#ctx0" brushRef="#br0" timeOffset="4682">1477 40 7572,'-3'-3'-279,"2"-3"1,-2 2 230,0 0 1,2 0 658,-1 2 1,1 1-8,1-4 1,1 4-196,1-1 1,-1 2-216,1 2 0,-1 0 0,-1 4 0,0 1-77,0 1 1,0 2-1,0 1 1,0 2-128,0 0 1,0 4-1,0 0 1,1 1-21,1-1 1,-1-1 0,1 1 0,-1 0-8,1 0 0,-1-2 1,2 1-1,-1-2-19,1-1 0,1 0 0,-2 0 0,0-1 59,-1-1 1,-1-2 0,2 1-1,0 0 90,-1-2 0,0 0 0,-1-2 57,0 1 1,-2 0-178,0-1 0,-1-2-149,1-2 1,1-4 0,-1-2 15,1-2 0,1 1 0,0 1 0,0-1 172,0-1 0,0-2 0,0 0 1,0-1 52,0 1 0,0 0 0,0 2 0,1-1 84,1 0 1,-1 1 0,1-1 0,-1 0-44,2 1 1,-2 1 0,3 1 0,-1-1-67,1 2 0,-2-3 0,2 3 0,0 1-3,-1-1 1,0 0-1,1 1 1,1 0-26,1 0 1,1-1 0,0 1 0,-1 1-39,1 0 1,0 1 0,-1 0-1,1 0 13,0 0 0,-1 2 0,1 1 0,0 1-13,-1 1 1,0 0-1,0 0 1,-2 3-27,1-1 0,0 1 1,1-1-1,-3 2-8,0 2 0,2 0 0,-3-1 0,-1 0 43,0-2 1,-1 1-1,0 0 1,0 0 35,0 1 0,-2-3 0,-1 2 1,-1-1 95,-1-2 0,-1-1 0,0-1 1,-1 1-21,0-2 0,-2 3 0,0-4 0,1-1-86,1 0 0,0 1 1,0 0-1,1 0-273,-1-1 0,0-1 0,1-1-95,2-1 0,-1 0-704,3-2 0,-1 2 174,3-3 1,0 3 888,0-3 0,-3 1 0,0-3 0</inkml:trace>
  <inkml:trace contextRef="#ctx0" brushRef="#br0" timeOffset="5887">1744 368 8425,'6'0'87,"1"0"1,0-1 0,-1-1 0,1-1 26,0 0 0,-3 0 1,1-1-1,0-1-112,1-1 0,1 1 0,-2-1 1,1-2-90,-2 1 0,-2-1 1,1 2 51,0-1 1,-3 0-1,2 1 1,-1-1 69,-1 0 0,-1 3 0,-1-1 68,-2 0 0,0 2 0,0 0 29,-2 0 0,1 3 0,-2-3-23,0 3 0,0 0 0,1 0-18,-1 0 1,1 0-1,1 2 1,1 1 20,-2 1 0,3-2 1,-2 2-1,1 1 44,0 1 0,-1 1 0,3 0 0,-1-1-78,0 1 0,3 0 0,-3 0 0,3 1-75,0 1 0,0 1 0,0-2 0,3 2-13,1 0 0,2-2 0,1 1 0,-1-1-71,1-2 1,0 0-1,0-1 1,1-1-94,1-1 0,2-1 0,-1-2 1,0 0 2,2 0 1,-1 0 0,-1 0-1,0 0 93,1-3 0,-2 2 1,1-4-1,1 0-12,-1-1 1,-2 0 0,2-1-1,-1 0 61,0 1 0,-1-3 0,-2-1 0,0 0 2,-2-2 0,-2 1 0,2 1 0,-1 0 57,-2-1 1,0 2-1,-1-1 1,0 0 27,0 2 1,-2 1 0,-1 1-1,-1 1-42,-1 0 1,1 1 0,0 0-1,-1 1 17,2 0 1,-3 2 0,1-1 55,-1 1 1,2 1 0,0 1-10,-2 1 1,3 0 0,0 2 0,1 1-43,0 1 0,0 1 0,2 0-69,3-1 1,-2-2-1,4-1-45,0 0 1,1-2 0,0 1 0,2-1 4,1-1 0,-2 0 0,2 0 0,-1 0-76,-2 0 1,1-3-1,0 1 1,-1 1 100,1 0 1,0 1 0,-1 0 0,1 0 33,0 0 0,-3 0 1,1 0 159,0 0 0,-2 1 0,1 1 5,-1 2 1,0 2 0,-1 1 0,0 0 23,-1-1 1,0 1-1,-1 0 1,0-1-42,0 1 1,2 0-1,0-1 1,0 1 18,-1 0 1,1 0-1,1-1 1,0 1-82,0 0 1,1-1-1,-1 1 1,1-1-149,1-2 1,-1 2 0,0-2 0,1 0-111,-2 1 1,3-3-1,-1 2-98,1-1 1,-2-1 0,1-2-591,0 0 1,1-3 0,1-1 871,2-2 0,-1-4 0,1 0 0</inkml:trace>
  <inkml:trace contextRef="#ctx0" brushRef="#br0" timeOffset="7022">2539 107 7580,'0'-7'-115,"-1"1"3,-1-1 0,1 0 0,-2 1 0,1-1 261,-1 0 0,1 1 1,0-1-1,-1 1 12,-1 2 1,2-2-1,-2 1 40,-2-1 1,1 2 0,0 0 0,1 0-120,-2 1 1,0 1 0,0 0-1,-1 1-5,0 1 1,1 0 0,-1 0 0,0 0 5,1 0 1,-1 1 0,0 0 0,1 2 58,-1 1 0,0 1 0,1 1-33,-1 1 1,3 0-1,0-1 1,0 1-65,0 0 0,3-1 0,-1 1 0,1 0-19,1-1 1,0 1 0,0 0 6,0-1 0,2 1 0,1 0 0,1-1-16,1 1 0,1 0 0,1-1 0,0 1-46,2 0 0,-2-1 0,3 1 1,-1 0-51,0 0 0,3-1 0,-2 0 0,1 0 23,0 1 0,-2-4 0,2 3 0,1 1-59,1 1 1,-3-2-1,-1 2 1,-1 1 76,-2-2 1,1 1 0,0 0 0,-1 1 49,-2-1 0,0 1 1,-3-1-1,2 1 96,-2-1 0,0 0 0,-2 0 0,-1 1-52,-3-1 1,2 0 0,-2-2 26,0 1 0,-1 0 1,-1-1-1,1-2-16,-1-2 1,0 1-1,1 0-151,-1 1 1,0-3 0,1 2-1,-1-3-132,0 0 0,1 0 0,-1 0 0,0 0 129,0-3 1,1 3 0,-1-3 0,0 0 26,1 1 1,1-3 0,1 1-1,-1 0 62,2-1 1,-2 1 0,2-3 0,1 1 7,-1-1 1,2 0 0,-1 1-1,1-1 11,1 0 1,0 0-1,0 1 1,0-1-7,0 0 0,1 1 1,1-1-1,1 0 41,0 1 0,0-3 1,1 0-1,1 0 48,1-1 1,0 2 0,0-3 0,0-1 43,1 0 1,1 1 0,-2 2 0,0 0-43,-2 0 0,1-1 0,1 2 0,1-1-78,0 1 0,-3 3 0,0 0 0,-1 0-215,1-1 0,-2 0 0,2 1 0,0 0-358,0 0 0,-1-1 0,2 0 0,-1-1-329,-1 0 0,2 1 874,-3-1 0,3 0 0,-1 1 0</inkml:trace>
  <inkml:trace contextRef="#ctx0" brushRef="#br0" timeOffset="7445">2719 421 7354,'3'-4'151,"-2"1"1563,4 3-1319,-4 0 1,2 1-1,-3 1-217,0 3 1,0-1-1,0 2 1,-3 2-41,-1-1 0,-1 1 1,0 0-1,-4 2-116,0 0 0,0-1 0,-2 2 0,-1-2-224,-1-1 0,-2 2 1,-1-1-1,1-1-29,1 0 1,-2 0 0,1-1 0,1-2-2875,2-1 3105,-1 1 0,3-4 0,-3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13.1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141 74 7004,'-7'0'8,"3"0"1,0-1 392,1-1 0,-1 1 0,1-3 171,-1 1 0,2-2-275,0 0 1,1-1-212,1 0 0,1 0 0,1 0 1,1 3-39,0 0 0,2-2 0,1 2 0,-1 0-10,-1 0 0,1-1 1,1 2-1,1 0-69,0 1 1,0 1 0,1 0 12,1 0 0,0 1 0,-2 1 0,0 3 28,-1 1 0,-2 1 0,-1 1 0,-1 2-36,0 0 1,1-1 0,-3 3-1,0-1-1,0 2 1,-1 1 0,-1 1 0,-2 1 12,0-2 0,-2 3 0,2-2 0,-2 1 12,-1 0 1,-2-2 0,0 2 0,0-2-16,0-1 1,1 1 0,-1-1 0,0 0-30,0 1 1,-1-3 0,2-1-1,-1 0-3,1-2 0,-2-1 0,2-2 0,-1-1-61,-1-1 1,3 1-1,-2-2 1,1 0 22,2-1 1,1-4 0,1 0 0,-1 0 14,1-3 1,1 1-1,3-2 1,0 0-7,0 1 0,0-3 0,0 0 0,1 0 24,1-1 1,0 3-1,2-3 1,2 1 23,0 0 1,-2 3-1,0 1 1,-1 1-3,1 0 0,1 1 152,1 3 0,1 0 0,0 1 114,-1 1 0,-1 2 1,-1 2-1,1 1 11,1 0 1,-1 0 0,-1 2 0,1 1-90,1 1 0,2 1 0,0-1 1,1-1-116,-1-1 1,2-1 0,-1 0-1,2 1-91,1 0 1,-2-4-1,0-2 1,1 0-355,-1-1 1,0-1 0,2-1-1,0-1-151,0-1 0,0-1 1,1-3-1,1-1 555,-1 0 0,0-4 0,1 1 0</inkml:trace>
  <inkml:trace contextRef="#ctx0" brushRef="#br0" timeOffset="530">602 181 7909,'0'-11'0,"0"0"0,-1 2 0,-1 0 0,-2 0 0,0 0 0,-1 1 0,0 0 0,-1 2 0,-1-1 0,1 0 370,-1 1 0,0 1 1,1 1-1,-1-1-203,0-1 0,1 1 0,-1 1 0,0-1-64,0 2 1,1-1-1,-2 2 1,0 0-2,-1 1 0,0 0 0,3 2 0,-1 0-31,0 1 1,-2 4 0,1-2 0,-1 2-8,2 1 0,0 0 0,1 1 0,0 2-22,1 0 1,0 1 0,2 3 0,0-1-31,0 0 0,1 2 0,2 0 1,0 2 44,0 0 1,2 3 0,1-3-1,1 0 36,1 1 0,2-1 1,1 1-1,1-2-139,-1-2 1,0-4 0,0-1 0,2-1-42,0-2 1,1 0 0,1-1 0,-1-3-18,1-1 1,-2-1-1,1-1 1,1-1-42,1-3 0,-2-2 1,-1-1-1,0-1 75,-2 1 0,-1-2 1,0-1-1,0 0 101,-1 0 1,-1 2-1,-1-1 1,-1 0-25,-2 2 1,0-2 0,-1-1 0,0 0 48,0 0 1,0 1-1,0-2 1,-1 1-337,-1-1 1,0-3 0,-1-1 0,-1 1-257,0 1 1,2 1 0,-3 0 0,1-1 535,0 1 0,-2 0 0,3-1 0</inkml:trace>
  <inkml:trace contextRef="#ctx0" brushRef="#br0" timeOffset="1284">942 134 7603,'0'-6'-4,"-3"1"59,-1 0 1,-2 1 0,-1-3 0,1 1 133,-1-1 1,1 3-1,1-1 1,0 0-40,0-1 1,1 0 0,0 1 0,-1 0 153,-1 0-198,2 2 1,-2-2 0,2 2-43,-2-1 0,-1 3 0,0-1 0,1 1 40,-1 1 1,2 0 0,-1 0 0,-1 0-35,-1 0 1,1 0 0,0 1 0,0 1 35,-2 2 0,1 2 0,-1 1 0,2 0 3,0-1 0,0 2-1,-1 0 1,0 1-56,2-1 1,-1 2 0,2 1 0,0 1-43,1-1 1,-1 2-1,2-2 1,2 2-66,0 0 0,1 1 1,0 1-1,1 1 65,1 2 1,2-3 0,3 2 0,0 0-69,2 0 0,-1-4 0,3 0 0,1-1 14,1-1 1,0-2 0,0-3 0,1-1-83,-1 0 1,0-4-1,1 1 1,-2-3 39,0-1 1,-1-6 0,-1 2-1,0-2-39,-1-2 0,0 2 0,-2-3 0,0 1 1,-1 0 0,-1 1 0,-2-2 0,0 1 182,-1-1 1,1 3 0,-1-4-1,0 1 18,-2-2 0,0 1 0,-2-1 0,-1-1-24,-1 0 1,3 0 0,-2 1 0,1-1-234,0 1 1,-3 3 0,3 1 0,0 1-169,-1-1 0,1 1 0,-2-1-1055,-1 2 1403,2 0 0,-3 1 0,2-1 0</inkml:trace>
  <inkml:trace contextRef="#ctx0" brushRef="#br0" timeOffset="2193">1043 194 7606,'-4'1'430,"2"1"1,1-2 0,2 0-333,1-4 1,2 0-1,1-2 1,1-1-83,-2-1 1,1 1 0,1-1 0,1 0-18,0-1 1,-1-2-1,1 2 1,0 0 43,-1 0 0,-1 1 0,-1-1 0,-1 0 15,1 0 0,-2 0 0,2 2 0,-1 1 77,-2-1 0,2 0-33,0 1 1,0 0 0,-2 0-209,1 2 219,0 2 0,-1-1 8,1 3 0,-1 3 1,1 2-61,-1 1 0,-1 1 1,0 1-1,0 2-28,0 0 0,1 2 0,0 1 1,2 0-43,-2 1 0,0 1 0,-1 2 0,1-1 29,1 0 1,-1 2-1,1-2 1,-2-1 37,0 2 0,0-3 0,0 1 0,0-1-18,0 0 1,0-3 0,0 0 0,0 1-8,0 0 1,0 1 0,0-1-1,0-2-33,0 0 0,0-1 1,0-2-1,-2-1-69,0 1 0,0-3-38,2 1 1,-1-4-13,-1 2 0,0-3 0,-2 0 100,-1 0 0,-1-2 0,-1 0 0,0 0 25,1-1 0,1 2 1,-1-2-1,-2 1 28,1-1 0,-1 1 1,2 0-1,-1 0 4,0 0 0,1-1 0,-1 1 340,0 1 0,3 0 89,-1 1-371,4 0 1,-1-1-56,4-1 1,2 1-1,3-1 1,1 1-57,1 1 1,3 0 0,-1 0 0,1 0-19,-1 0 1,2 0-1,-2 0 1,1 0 16,2 0 0,-2 0 0,0 0 0,-1 0 10,1 0 0,-1 0 0,-1 0 0,0 0-1,1 0 1,-3 0 0,1 0 0,-2 0-307,0 0 0,0 0 1,-1 0-529,1 0 0,-2-1-173,-1-1 0,-2 1 1014,3-4 0,-4 1 0,2-3 0</inkml:trace>
  <inkml:trace contextRef="#ctx0" brushRef="#br0" timeOffset="2418">1417 328 9397,'3'-3'166,"0"1"-157,-3-2-9,0 2 0,0-4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27.9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 8 7588,'0'-4'515,"-3"1"0,2 4 0,-1 1 0,1 2-254,1 2 1,0 1-1,0 0 1,0 0-52,0 2 1,1 1-1,0 4 1,2 0-84,-2 1 1,0 1 0,-1 3 0,0 3-106,0 1 1,0-1 0,0 2 0,0 0-18,0-1 1,0-3-1,0 0 1,0-1 150,0 0 0,0-1 0,0-1 0,0 0-59,0-3 0,0 0 1,0-2-1,0-2 49,0 0 0,0-1 0,0-1-424,0 1 0,0-2-498,0-3 0,0-3 1,1-1-150,1-3 0,1-3 0,2-1 925,-1 0 0,1-2 0,1-2 0</inkml:trace>
  <inkml:trace contextRef="#ctx0" brushRef="#br0" timeOffset="821">361 368 7108,'0'-6'-207,"-1"1"1,0 1-1,-2-1 403,-1-1 0,2-1 1,-2 0-1,0 1 77,1-1 0,0 0 0,-1 1 0,-1-1-122,-1 0 1,1 1 0,1-1 0,-1 0 74,-1 0-190,-1 1 1,0 0 0,1 1-27,-1 0 0,0 1 0,1-1 0,-1 2 47,0 0 0,1-2 1,-2 3-1,0 0 46,-1 2 0,0 0 0,2 0 1,-1 0 29,-1 3 1,-1 0-1,2 4 1,-1 0 44,1-1 1,0 2-1,2 0 1,0 1-31,1-1 0,0 2 0,2 1 0,0 0-43,0 0 1,1 0-1,2 3 1,1-1-96,1 0 0,2 0 1,2-1-1,1-2-75,0 0 0,2 1 0,-1-2 0,1-1-82,1 0 1,-2-4 0,3 0-1,1-1-21,1-2 0,0 0 1,0-1-1,-1-1 49,2-1 1,-5-2 0,5-2 0,-2-1-73,-2 0 1,0 0 0,-1 0 0,-1-2 124,-2-2 0,0 1 1,-4-1-1,-1 2 51,0 0 0,-1 0 0,0-1 0,-1 0 63,-1 1 1,-2 0-1,-2 2 1,-1 1-20,0-1 0,-2 1 1,0 1-1,-1 0 27,1 0 0,-3 2 1,1 0-1,1 1 15,1 0 1,1-1-1,0 3 44,-1 0 0,0 3 0,2 2 0,1 1 20,2 1 1,0 0 0,3 1 0,-2 2-55,2 0 1,1-2 0,1 2 0,3-1-75,2 0 1,0 0 0,4-3 0,1 1-183,-1 0 0,1-1 0,3-1 0,-1-1-284,0-1 1,1-1 0,-1-2-1,0 0-98,1 0 1,-1-2 0,0-1-1,0-1 557,-2-1 0,2-1 0,-3-1 0</inkml:trace>
  <inkml:trace contextRef="#ctx0" brushRef="#br0" timeOffset="1241">454 228 7576,'-4'-6'0,"-1"1"0,0 0 294,-1 4 0,3-1 0,0 4 0,3 2 0,0 3 1090,0 2-1156,0 1 0,0 2 1,3-1-88,1 1 1,0 1 0,0 2 0,1 0-89,1 0 1,-1-1-1,-1 0 1,1-1 2,1 0 0,-1-1 0,-1-2 0,1 0-107,1-2 1,-1-1 0,-1 0-166,1 0 0,1-4 45,1-1 0,-1-2 1,-1-2-1,-1-3-25,-1-3 1,1 0 0,-1 0 0,0-1 147,0 0 0,0 0 0,-1-3 0,0 1 125,-1-1 1,2 2 0,0-2 0,-2 1 104,0 1 1,1-2-1,0 2 1,0 1-33,-1-1 1,1 1 0,0 2-1,-1 1-116,0-1 0,1 0 1,1 1-1,-1-1-255,1 0 0,-2 3 1,2 0-1,-1 1-672,0-1 1,3-1-273,0-1 1165,1-1 0,0 0 0,1 1 0</inkml:trace>
  <inkml:trace contextRef="#ctx0" brushRef="#br0" timeOffset="2329">648 348 7572,'-7'0'-14,"1"1"90,2 1 1,1 0 300,3 2-264,0-2 0,1 1 1,1-1 18,2 0 1,0 0-1,1-2 1,0 0-56,1 0 1,3 0 0,0 0-1,-1 0-62,2 0 0,-2-3 0,0-1 0,0-2-77,-1-1 1,-1 0 0,1-1 0,0-2-25,-1 0 0,1 2 1,-1-2-1,-2 1 63,-1 0 1,-1 2 0,1 3 0,-2-1 44,0-1 1,-2 1 0,-1 1 34,-2-1 0,-2 2 0,0 0 1,0 1 24,2-1 1,0 1 0,-3 2 0,0 0 11,1 0 1,-1 1 0,0 1 0,0 2-3,1 2 0,1 1 1,1 0-1,-1 0-10,2 2 0,-2-1 0,2 3 0,0-1 36,0 0 1,0-1-1,3 2 1,0 1-107,0-2 0,3 3 0,2-3 0,1 1-31,0 0 1,2-3 0,0 1 0,2-1 27,0-2 0,-1-1 0,2-1 0,0-1-87,0-2-1,1 0 1,-1-1 0,2 0-49,0 0 0,-2-1 0,1-1 0,-1-3 44,2-1 0,-2 0 0,0-1 0,-1 0 14,0-2 1,-1 1 0,-1-4 0,0 1-27,-1-2 1,-1-3 0,0 1 0,-1 0 140,0 1 1,-4 3 0,2 0 0,0 2 149,-1 1 1,0 0 0,-2 1-48,0 1 1,-1 2-1,0 1 1,-2 1-57,-1 0 0,0-1 0,-1 1 49,1 0 1,-1 0-20,-1 2 0,1 0 0,1 0-28,1 3 1,1 0-1,2 4-69,0 0 0,1-1 0,1 1-20,3 0 0,1-1 0,1-1 0,1-1 25,1 2 0,1 0 0,-1 2 0,1 1-217,0-1 0,1 1 0,-3-1 1,2 1 21,0 2 0,-2-3 1,0 1-1,-2-1 120,-1 1 1,-2-2 0,2 2 0,-3-1 29,-1-2 0,-1 1 1,-1-1-1,-1-1 41,-3 0 1,0-3 0,-2 2 0,0-1 21,0-2 1,-1 0 0,-1-1 0,0 0-86,-1 0 1,3 0 0,-2 0-1,1 0-4,2 0 1,-1-3 0,0-2-386,1-1 0,2 0 1,2-1-1,2 1-600,2 2 0,2-2 1025,2 1 0,1-4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25.9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174 120 7583,'4'0'882,"1"0"-656,-1 0 0,2-2 1,-1-2 65,0 0 1,-4-2-149,1 2 1,-1-2-1,-1-1-77,0 0 0,0 1 0,0-1 0,-1 0-65,-1 1 1,1 1 0,-4 1 0,0-1 16,-1-1 1,2-1-1,-1 1 1,0 1-13,-1 0 1,-1 4 0,1-2 0,-1 1-31,0-1 0,0 1 1,-1 2-1,-1 0 44,1 0 1,0 2 0,2 1 0,-1 1 45,0 1 1,1 1 0,-1 0 0,1-1-26,1 0 0,2-1 0,1 3 0,0 0 59,1-1 0,-2 1 0,0 0-13,2-1 0,0 1 0,2 0-72,1-1 1,0 1 0,2 0 0,1-1-8,1 1 0,1 1 0,0 0 0,1 1-21,1-1 1,2 1 0,-1 1 0,0 0-34,2-1 0,-1 1 0,0-2 0,0 2-30,-1 0 0,1-1 0,-3 2 0,1-1 15,-1 0 1,-1-1-1,-2 2 1,-1 1 29,2-2 0,-3 2 1,0-3-1,-1 1 16,0 0 0,0 1 1,-2-2-1,-1 0 2,-1 0 1,1-1 0,-4 1-1,0 0 143,-1 0 0,-1 0 0,0-2 0,-1-1-23,-1 1 1,-1 0-1,2-1 1,-1-1-40,-2-1 0,2-1 1,-1 0-1,-1 0-33,1-1 1,1-1-1,-2-2 1,0-1-31,0-3 0,0-2 1,1-1-1,0-1 0,1 1 0,0-1 0,2-1 0,1 0-472,2-2 0,-2 2 1,4 0-1,1 1 13,0 1 0,1-4 0,0 3 1,1 1-171,1-2 0,2 3 0,5-2 623,0 1 0,2 2 0,0-1 0</inkml:trace>
  <inkml:trace contextRef="#ctx0" brushRef="#br0" timeOffset="701">354 54 7415,'-2'-7'0,"-1"0"0,0 1 0,-1-1 0,1 0 544,0 1 44,1 2 1,2 0 463,0 2-928,0 13 0,0-7 0,0 11 0,0-1-17,0-2 1,0 4 0,0 1 0,1 2-132,1 1 0,-1 2 1,3-1-1,0 0-19,0 1 1,-2 1 0,2-3 0,-1 0-17,-2 0 0,2-2 1,-1-1-1,0-1-13,1-1 1,-2-1-1,1-1 1,0 0 82,0-2 1,-1 1 0,1-2 0,-1-1 63,-1 1 1,0-1 11,0-2-98,0-1 1,0-3-1,-1-3 20,-1-4 1,1-1 0,-1-2 0,1 0 65,1 0 1,-1-1 0,0-1 0,-1 0 37,0-1 1,1 3-1,1-3 1,0 1-24,0 0 0,0-2 0,0 1 0,0 1-13,0-1 0,3 0 1,0 2-1,0-1-73,0-2 1,2 3 0,-2-1 0,2 2-80,-1 0 0,0 3 1,1-1-1,0 1-21,0 0 1,1 1-1,1 3 1,-1 0-31,1 0 0,0 0 0,0 1 1,1 1 79,1 2 1,0 2-1,-2 2 1,-1 0 54,1 1 0,-3 3 1,1-1-1,-1 2 49,0 0 1,0 0 0,-3 1 0,2-2-87,-2-1 1,0 2 0,1-3 0,0 2-191,0-1 1,-2-3 0,1 1 0,1 0-229,0 0 0,0-2 1,-1-3-536,1-1 1,0-1 980,2-2 0,0-3 0,3-1 0</inkml:trace>
  <inkml:trace contextRef="#ctx0" brushRef="#br0" timeOffset="1171">628 408 8267,'7'0'0,"-1"0"0,1-1 328,0-1 0,-1-1 0,0-2-206,-1 0 1,1 1 0,-2-3 0,2 0-30,1 1 1,-1-3 0,0-1 0,0 0-134,-2 1 0,-3-2 0,2 2 0,0 1 105,-1 0 0,0 1 0,-3 2-23,-1 0 1,1 0 0,-4 3 0,0 0-28,-1 1 1,1 1-1,-1 0 1,-1 1-14,-1 1 1,1 1-1,0 3 1,0-2 113,1 1 0,0 2 1,1 1-1,1 1 63,1-1 1,-2 0 0,3-1 0,0 1 43,-1 1 0,2 0 1,-1-2-1,2 2-7,2-1 0,0 1 0,2-2 0,1 0-92,1-1 0,3 1 1,0-1-1,0-1-149,1 0 0,-2-2 1,2 3-1,1-3-181,-1 0 0,-1 0 0,1-1 0,1 0 15,-1-1 0,-2 0 1,1-1-1,-1-1-679,-2-1 1,1 1 869,0-4 0,-1 1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40.6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194 337 7570,'0'-7'8,"-1"1"0,0-1 1,-2 0 59,-1 1 1,1 1 0,-3 1-1,2-1 184,-1-1-115,2-1 1,-3 3 0,1 0 21,-1 1 0,2-2 0,-1 3 1,1 0-12,0-1 0,-2 2 0,2-1 0,-2 1-19,-1 1 1,1 0 0,-1 0-1,0 1 34,1 1 0,-1 0 0,0 2 1,0 1-42,-2 1 1,1 2 0,0 0-1,0 1-20,1-1 0,3 0 0,0 1 0,1 2-72,-1 2 0,2 0 0,0 0 1,1 1 41,1-1 0,1 1 1,1-2-1,1 0-176,0-1 1,2-3 0,1 1 0,1-2-38,0-3 1,0 2-1,-1-4 1,1-1-111,0 0 1,0-1-1,1 0 1,2-1 82,0-1 1,-2 1-1,1-4 1,-1 0 55,-2-1 0,1-1 1,0 1-1,-1-2-17,1-1 0,-2 1 0,-1-3 0,0-1 166,0 0 1,1-2 0,-2 2 0,-2 0 87,0 1 1,-1 2-1,0 0 1,0 2-37,0 0 0,0 3 0,-1-1 401,-1 0 0,0 2-199,-2 1 1,-1-1-199,-1 1 0,2 0 1,2 5-1,1 1 56,1 2 1,0 1-1,0 0 1,1 2-38,1 2 1,0 2-1,2 0 1,0 0-1,0-2 0,2 1 0,-1-3 0,0 1-289,2 0 1,-2-1 0,-1-3 0,1 0-179,1-1 1,2 0-1,0-3 1,1 0-248,-1-2 0,-1 0 0,1 0 0,0 0 193,1-3 0,0 0 0,0-2 0,-1 1 176,1-1 0,-2-1 0,0 0 233,-1 1 0,-2-4 0,-1 2 0</inkml:trace>
  <inkml:trace contextRef="#ctx0" brushRef="#br0" timeOffset="474">354 297 8050,'0'-6'0,"-3"2"0,0 2 0,-1 4 0,2 2 0,1 3 0,1 1 456,0 1 1,0 0 0,0 0 0,0 3-274,0 0 0,0-1 1,0 0-1,0 1 1,1-2-1,0 0 112,2-1 1,-1-4-401,-2 2 1,1-2-217,1-1 261,-2-1 1,3-6 0,-3-1-86,0-2 1,0-2 0,0 0 0,0-2 70,0 0 0,0-1 0,-2-3 0,-1 1 63,0 0 0,1 1 1,0 0-1,1 0 115,1 3 0,0-2 0,0 2 0,0 1-75,0 1 0,0 0 0,0 0 0,1 1 6,1 2 1,0-1 0,1 2 0,1 0 36,0 0 1,0 1 0,3 2-9,0 0 1,-1 0 0,1 2 0,0 1-17,-1 3 0,1 0 0,0 5 0,-1 1 43,1 1 1,-1 0-1,-1 1 1,-1 1-22,-1 1 0,1-1 1,-2-1-1,0-1-42,-1 1 0,-1-2 1,0-1-1,2-1-160,0 0 0,0-5 1,-2 1-360,0 0 1,1-3-516,1 0 1,1-3 0,2-3-598,0-1 1603,-4-2 0,5-1 0,-2 1 0</inkml:trace>
  <inkml:trace contextRef="#ctx0" brushRef="#br0" timeOffset="1419">809 384 7891,'-3'-7'251,"1"1"1,-1 1-1,0 1-223,1-2 1,1 0 0,1 0 0,0-1 32,-3 0 0,2 1 0,-3-2 0,0 0 62,1-1 0,1 0 0,-3 0 0,0 1 220,-1-1-275,-1 2 1,1 0-1,-1 1-14,0 2 1,1-2-1,-1 2 1,0 1 63,0 0 0,-1 0 1,-2 1-1,0 1 23,1 0 0,-1 1 0,2 1 0,-1 1 6,1 2 1,0 0 0,2 0 0,-2 2-1,-1 0 0,2 0 0,-2 2 0,2 1-55,0 2 0,2-1 0,1 1 0,0 1-75,0 1 0,1 0 0,3 0 0,0 1-44,0-1 1,1 1-1,0-2 1,2 0 19,1-1 0,0-3 0,3 1 1,0-1-108,-1-2 0,1 0 0,0-1 0,2-3 22,-1-1 1,2-1 0,-1 0 0,1 0-48,1 0 0,1-1 0,-1-1 0,-1-3 52,-1-1 1,1 0-1,-1-2 1,-1 0-105,-1-1 1,-2-3-1,-1-1 1,1-3-50,-2-1 0,2-1 1,-2-1-1,-1 1 184,1 0 0,-2 2 0,1-1 1,-1 1-37,-1 1 1,0 1 0,0 1 0,0 1 207,0-2 1,-1 4-1,-1-5 1,-1 0 184,0 1 1,0-2 0,0 0 0,-1 1-141,0 1 1,3 3-1,-1 1 1,0 0-36,0 2 1,1 0 17,-1 2 1,1 1 26,1 1 0,0 3-61,0 1 0,0 4 0,0 4 14,0 1 0,0 3 0,0 0 1,0 3-4,0 2 0,0 5 1,0 0-1,1 0-23,1 1 0,-1-1 0,1 2 0,-1-1 104,-1-2 1,0 2-1,1-1 1,0 0 82,1-1 0,3-2 0,-2 0 1,0-2-85,3-1 0,-3 0 0,2-3 0,0 0 0,2-2-39,2-2 1,-1-2-1,2 0-212,0-1 1,2-2 0,-2-2 0,1-1-348,0-1 0,0 0 0,2 0 0,-1 0-73,-1 0 1,-2-3-1,2-1 1,1 0-186,1 0 1,-2-1-1,0-2 1,1 1 51,0-1 1,0 0 0,-2 1 602,0-1 0,-2 0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36.5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1 361 8144,'0'-5'294,"0"1"0,0-1 254,3-1-467,-3-1 0,6 0 0,-2 0-53,0-2 1,1 1-1,-2-3 1,0-1-30,0-1 0,1 0 0,-1-1 0,-1 1-7,1 0 0,-2-1 0,1 2 1,-1 1 110,-1 2 0,0 1 1,0 2 69,0-1 0,0 3 0,-1 0 39,-1 1 0,0-2-66,-2 3 1,-1 0-41,-2 2 1,3 0 0,0 1-135,1 1 1,1-1-1,2 4 1,0 0 16,0 1 1,0 1 0,1-1 0,1 1-32,3 0 0,0 0 1,1 1-1,0 2-59,1 0 1,2-1-1,-1 2 1,1-1 14,-1 0 0,2 1 1,-1 1-1,0-2 1,0 0-186,-1 1 0,1-3 0,-3 2 116,-1-1 0,0-1 1,-2 1-1,0-2 161,0 0 0,-1-1 0,-3 1 0,-1-1 121,-2-2 0,-2 2 0,-1-3 0,0 0-91,1 0 1,-3-1 0,-1-2 0,0 0 9,1 0 1,0 0 0,2 0-1,1-1-76,-1-1 1,1 0 0,1-1 0,1-1-27,1 0 0,1 0 1,2-3-16,0 0 1,2 1 0,1-1 0,1 0 0,1 1 1,3-2 0,1-1 0,-1-2 35,0-1 0,0 0 0,1 1 0,0 0 51,-2 1 1,0 0 0,-1 3 0,1-1 93,0-1 0,-1 2 0,-1 3 1,-1-2-65,1 0 1,-2 2-1,0 0 1,0 1 293,-1-1 0,3 2-197,0 0 0,-2 1 0,1 2-20,-1 1 1,1 2 0,-1 3 0,-1 0 5,1 2 1,-2 1 0,1 4 0,-1-1 9,1 1 1,-1-1 0,1 0-1,-1 0-172,-1-2 0,2-1 0,1-4 1,-1 1-406,1 0 1,-2-4-1,4 0-270,0-3 0,1 0 0,0-3 0,-1-2 707,-1-3 0,1 1 0,2-3 0</inkml:trace>
  <inkml:trace contextRef="#ctx0" brushRef="#br0" timeOffset="224">275 40 8744,'-3'-4'0,"-1"1"0,-1 1 0,1 0 0,-1 0 0,0 1 0,-1 0 0,3-2 0,0-1 0,2-1 0,3 1 0,2-1 0,2 4 0,1-2 0</inkml:trace>
  <inkml:trace contextRef="#ctx0" brushRef="#br0" timeOffset="1008">442 134 7435,'3'-1'-90,"0"-1"0,-2-1 0,1-3 807,0 2-361,0 3 0,-3-5 1,-1 4-198,-2 1 1,0 0-1,-1 1-40,0 0 0,-1 0 0,0 0 0,-1 1-16,0 1 0,1-1 1,-1 4-46,0 0 1,0-1 0,2 0-1,-1 1 40,2 1 0,2-1 1,0-1-18,1 1 1,1-1 0,1 1-76,1 0 1,0-2-1,2 1 1,2 0-6,2 0 0,0-2 0,1 2 1,-2 1-141,0-2 0,2 3 0,0-1 1,1 1-16,0 0 1,-1-1 0,0-1 0,-1 2 33,1-1 1,-2 3-1,0 0 1,-1 1 74,-2-1 0,-1 2 0,-3-1 1,0 1 51,0 0 0,-1-1 1,-1 0-1,-3-1 52,-3 1 0,0-2 0,-1-1 0,0-1 52,0 0 0,-2-3 0,1 2 0,0-1-71,1-2 0,-1 0 0,2-1 0,-1 0-109,1 0 1,0-3 0,3-2-1,-1-1-338,2 0 0,2-2 0,0 0 0,1-1-281,1-2 0,3 2 688,2-2 0,1 0 0,0-2 0</inkml:trace>
  <inkml:trace contextRef="#ctx0" brushRef="#br0" timeOffset="1430">589 33 8558,'3'-6'0,"0"-1"0,-3 0 0,-2 2 0,0 3 0,0 4 0,2 4 0,0 2 619,0 1 0,0 1 0,0-1-555,0 2 0,0-1 1,0 1-1,0 2 89,0 2 1,2-1-1,0 2 1,0 0-13,-2-1 1,2 2-1,1-2 1,-2 0-40,0 0 0,1-1 0,0 0 0,1-1-51,0 0 0,-3-2 0,3-2 0,0 0-107,-1 0 1,3-1 0,-1-3 0,0 0-75,1 0 0,-1-2 0,3-1 0,-1-1-271,1-1 0,0 0 1,2 0-1,0-1-215,-1-1 0,1-1 1,1-3-1,0 1 267,2 0 0,-2-3 0,-1 4 1,-2-1 348,0 0 0,0 0 0,-1 2 0,-2-1 0,2 0 0,-2-3 0</inkml:trace>
  <inkml:trace contextRef="#ctx0" brushRef="#br0" timeOffset="1683">615 140 9213,'-6'-4'0,"3"0"0,3 1 0,3 2 0,3 0 0,1 1 0,0 0 0,-1-1 0,1 0 0,0-2 0,0 2 0,1 0 0,1 1 1576,-1-3-1766,0 3 0,-2-4-689,1 2 1,-1 0 0,-1-2 878,-3-2 0,-2 1 0,0-2 0</inkml:trace>
  <inkml:trace contextRef="#ctx0" brushRef="#br0" timeOffset="3225">756 254 7289,'6'4'-89,"1"-2"1,0-1 255,-1-1 0,1 0 1,0 0-1,-1 0-56,1 0 0,2-3 0,0 0 0,-1 0-12,-1-3 0,2 0 1,0-1-1,-1-1-190,-3-1 0,1-2 0,-3 2 1,1 1 0,-2 0 1,-1 2-1,-1-1 198,0 0 0,-1 1 0,-1 2 1,-2 2 44,-2 1 0,-1-1 0,0 0 0,1 0-19,-1 1 1,0 1-1,1 0-32,-1 0 1,0 0 0,1 1 0,1 1 6,1 0 1,2 3 0,-2-1 0,0 2 31,0 1 0,3 0 0,-1 0 0,0 1-25,0 1 1,1 3-1,-1-1 1,1 1-9,1-1 1,3 2-1,-1-2 1,2 1-90,1-1 0,1 1 0,2-3 0,0-1-86,1-1 0,0 0 0,-2-1 0,1-1-23,1 0 0,2-4 0,-2 1 0,0-1-16,1-1 1,-1 0 0,3-1-1,-1 0-135,1-1 0,-1-4 0,-1 2 1,1-2 149,-1-1 1,-2 0 0,1-1 0,-2-2 23,0 0 0,-2 1 0,-2-2 0,1-1-4,0-1 0,-3 0 0,1-1 0,-1 2 129,-1 1 1,-1-1 0,-1 3 53,-2 1 0,-2 3 1,-1 2-1,0 1 28,1 0 1,-1 0 0,0 2-13,1 0 1,-1 2 0,1 1-134,2 1 1,1-2-17,3 2 1,0-2-1,3 0 1,1-1-93,2-1 0,-1-1 0,1-1 0,2 0-3,-1-2 1,3 2 0,-1-2-1,1 0 51,0 0 0,1 3 1,-2-1-1,0 1 8,0 1 0,-1 0 1,1 0-1,-2 1 131,0 1 1,-3-1 0,1 4 0,-1 0 35,0 1 0,1 1 0,-2 2 1,0 0-43,0 2 1,1-2 0,-2 1 0,0 0 10,-1 1 1,1-1 0,0 2 0,0-1-12,1 1 0,-2-2 0,2-1 0,-1-2-15,0 0 1,3-1 0,-2 0-1,0-1-84,0 0 0,2-4 0,0 2 1,0-3-77,2 0 0,0 0 0,-1 0 0,1-3 28,0-1 1,0 0-1,-1-1 1,0-2 47,-1-1 1,1-1-1,-3 0 1,1-2 9,-2 1 1,1-3 0,-1 2 0,0-2 38,-1-3 1,-1 3 0,0-1 0,0 2 150,0 0 0,0 2 0,-1 1 0,-1 2 25,0 0 0,-1 3 1,1-1-12,-3 0 0,0 0 226,-2 1-297,0 1 1,1 3-49,2 3 1,1-2 0,3 3-116,0 2 0,3 0 0,1 0 0,0 1 16,0 0 0,2-1 0,2 1 0,1 0-50,2-1 0,-2 2 1,1 0-1,1 2-50,-1 0 1,0-2 0,2 1-1,-1-1 20,-2 1 0,1-1 0,-2 1 0,1 0 32,-1 0 1,-1 1 0,-2-2 0,-1 1 57,-1-1 0,-1 2 0,-2-2 1,0 1 42,0-2 1,0-2 0,-1-1 0,-1 0 43,-3 0 0,0-1 1,-2-3-1,0 0-38,0 0 1,1 0-1,-1 0 1,0 0-5,1 0 0,-1-1 0,0-1 0,1-2-241,-1-2 1,3 1 0,0 1-1,1-1-258,1-1 0,2-1 0,0 0 0,0 1-380,3-1 0,0 0 859,4 1 0,3-1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D800-4566-480C-A6F1-8EF3B812A13A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E2D9-8F91-48CB-9715-A2CADABDC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8B5-1FA5-4259-ABBE-05BCE305E6B4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055-8CAD-4EA9-A73C-0F73A5041387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A88-4FCE-4C36-9F23-2889D06534DD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055-1FDB-422C-8767-71E1A3A56AFB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1E63-0F75-4B2D-AB70-ADEB54C23812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0D1D-3CB6-40FE-A905-E4E6F3A04C7D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AB6-0936-4AF4-925B-318BCA0A6380}" type="datetime1">
              <a:rPr lang="de-DE" smtClean="0"/>
              <a:t>26.04.2020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D928-013C-43B4-8EC8-61CE99908A18}" type="datetime1">
              <a:rPr lang="de-DE" smtClean="0"/>
              <a:t>26.04.2020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F2B5-3155-4636-874F-C6E96F1BF189}" type="datetime1">
              <a:rPr lang="de-DE" smtClean="0"/>
              <a:t>26.04.2020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4AB9-FE76-40E5-9772-3104DF46C696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8E14-16BB-49CD-B538-01CBEEF67858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5D38-1D61-4AA1-AC80-9BCAFF6F1DC8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3-S%C3%A9ances-en-lig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class/1405251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slide" Target="slide4.xml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slide" Target="slide5.xml"/><Relationship Id="rId8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Comic Sans MS" panose="030F0702030302020204" pitchFamily="66" charset="0"/>
              </a:rPr>
              <a:t>6°3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latin typeface="Comic Sans MS" panose="030F0702030302020204" pitchFamily="66" charset="0"/>
              </a:rPr>
              <a:t>Semaine</a:t>
            </a:r>
            <a:r>
              <a:rPr lang="de-DE" dirty="0">
                <a:latin typeface="Comic Sans MS" panose="030F0702030302020204" pitchFamily="66" charset="0"/>
              </a:rPr>
              <a:t> du 27 </a:t>
            </a:r>
            <a:r>
              <a:rPr lang="de-DE" dirty="0" err="1">
                <a:latin typeface="Comic Sans MS" panose="030F0702030302020204" pitchFamily="66" charset="0"/>
              </a:rPr>
              <a:t>avril</a:t>
            </a: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74CB0-DFAD-4EE9-B13B-EE0A8AF7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700"/>
            <a:ext cx="2978870" cy="2415300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E4F8728-BA4A-4049-922E-EDB0D43F01E1}"/>
              </a:ext>
            </a:extLst>
          </p:cNvPr>
          <p:cNvSpPr/>
          <p:nvPr/>
        </p:nvSpPr>
        <p:spPr>
          <a:xfrm>
            <a:off x="2045617" y="3884679"/>
            <a:ext cx="1574276" cy="136688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228061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2241FF-054B-4AAB-B1A6-ED39B186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319212"/>
            <a:ext cx="5953125" cy="4219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631B95-FF1C-42D2-890D-35B328A9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88" y="11213"/>
            <a:ext cx="4743450" cy="714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A4747C-D2CF-4942-911A-B1D9EF7808C0}"/>
              </a:ext>
            </a:extLst>
          </p:cNvPr>
          <p:cNvSpPr/>
          <p:nvPr/>
        </p:nvSpPr>
        <p:spPr>
          <a:xfrm>
            <a:off x="5660967" y="11213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E4CD5373-5C71-4571-8115-AD398E2B2EC6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0" name="Ellipse 9">
            <a:hlinkClick r:id="rId5" action="ppaction://hlinksldjump"/>
            <a:extLst>
              <a:ext uri="{FF2B5EF4-FFF2-40B4-BE49-F238E27FC236}">
                <a16:creationId xmlns:a16="http://schemas.microsoft.com/office/drawing/2014/main" id="{9E21199B-DCE4-4E5C-993A-8EEEF7891F98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74B99A-C953-48C4-8D3D-CE57AE14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4" y="1200352"/>
            <a:ext cx="3510971" cy="37181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8486CA-2BEC-4E5A-B189-E6FDE423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54" y="1104098"/>
            <a:ext cx="3767740" cy="32561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0F17CA-CBCF-45DE-844E-2983F378E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07" y="1198949"/>
            <a:ext cx="3956493" cy="40103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739478-0593-474A-A199-9F6DD083A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24" y="32731"/>
            <a:ext cx="4743450" cy="714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D7254-3DDB-4430-ACDE-D4377D5843CC}"/>
              </a:ext>
            </a:extLst>
          </p:cNvPr>
          <p:cNvSpPr/>
          <p:nvPr/>
        </p:nvSpPr>
        <p:spPr>
          <a:xfrm>
            <a:off x="5933903" y="20322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6" action="ppaction://hlinksldjump"/>
            <a:extLst>
              <a:ext uri="{FF2B5EF4-FFF2-40B4-BE49-F238E27FC236}">
                <a16:creationId xmlns:a16="http://schemas.microsoft.com/office/drawing/2014/main" id="{BAFE0213-6632-4CF0-82F9-70BDC55B0F0E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3" name="Ellipse 12">
            <a:hlinkClick r:id="rId7" action="ppaction://hlinksldjump"/>
            <a:extLst>
              <a:ext uri="{FF2B5EF4-FFF2-40B4-BE49-F238E27FC236}">
                <a16:creationId xmlns:a16="http://schemas.microsoft.com/office/drawing/2014/main" id="{F74AE27D-8CAA-4E57-BC1D-407E3A8E9BC3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758C39-CB00-41C6-B995-EBEAF72E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55" y="1238817"/>
            <a:ext cx="5142845" cy="4380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A57F4-494E-4E64-8661-41E0C93A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69" y="1238817"/>
            <a:ext cx="4659931" cy="3520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E867F7-3880-4CBC-8827-04809512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247" y="-59"/>
            <a:ext cx="4743450" cy="714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D8028-0E39-4E7E-BD2E-3AC57997F858}"/>
              </a:ext>
            </a:extLst>
          </p:cNvPr>
          <p:cNvSpPr/>
          <p:nvPr/>
        </p:nvSpPr>
        <p:spPr>
          <a:xfrm>
            <a:off x="5936326" y="0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1D2E634A-5358-4254-B98B-E526C55CFCF9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6" action="ppaction://hlinksldjump"/>
            <a:extLst>
              <a:ext uri="{FF2B5EF4-FFF2-40B4-BE49-F238E27FC236}">
                <a16:creationId xmlns:a16="http://schemas.microsoft.com/office/drawing/2014/main" id="{8F42F36F-4E04-45AE-9AD4-88DDB1BBBEB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C4493B-A7E5-408E-AFAB-E280EB9F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5091" y="1890926"/>
            <a:ext cx="6201813" cy="39572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4E7A75-F52B-4143-9FED-EC32D058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8" y="901713"/>
            <a:ext cx="1333500" cy="476250"/>
          </a:xfrm>
          <a:prstGeom prst="rect">
            <a:avLst/>
          </a:prstGeom>
        </p:spPr>
      </p:pic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EF75E4D9-E8AA-427A-8BDC-1B739EEDF363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10D22E78-4279-48FB-A2E5-15FFA86FF7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4E7A75-F52B-4143-9FED-EC32D058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8" y="901713"/>
            <a:ext cx="1333500" cy="476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1DF820-90A0-4A91-A46E-3744CA7DA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5" y="1628341"/>
            <a:ext cx="5915025" cy="4848225"/>
          </a:xfrm>
          <a:prstGeom prst="rect">
            <a:avLst/>
          </a:prstGeom>
        </p:spPr>
      </p:pic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E20E7AEF-9375-4C9E-800B-F86A44A14681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F9C6A460-F8DE-4EDB-A567-E079053141AA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7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15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FF8C7E-E4E2-4571-94D1-DC1E3F26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968533"/>
            <a:ext cx="1428750" cy="4286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3B2DB6-D4C0-4E38-A2AE-F4468619F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291" y="2195800"/>
            <a:ext cx="9199418" cy="2466400"/>
          </a:xfrm>
          <a:prstGeom prst="rect">
            <a:avLst/>
          </a:prstGeom>
        </p:spPr>
      </p:pic>
      <p:sp>
        <p:nvSpPr>
          <p:cNvPr id="7" name="Ellipse 6">
            <a:hlinkClick r:id="rId5" action="ppaction://hlinksldjump"/>
            <a:extLst>
              <a:ext uri="{FF2B5EF4-FFF2-40B4-BE49-F238E27FC236}">
                <a16:creationId xmlns:a16="http://schemas.microsoft.com/office/drawing/2014/main" id="{B6E2844F-49FF-4820-8942-FCA1F46EFF5B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2BA1CFFD-ABA9-4BA7-8151-2329A11ABA31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8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16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FF8C7E-E4E2-4571-94D1-DC1E3F26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968533"/>
            <a:ext cx="1428750" cy="428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40F8C1-2408-41ED-9A58-88A90D8B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05" y="1795673"/>
            <a:ext cx="4218190" cy="4925802"/>
          </a:xfrm>
          <a:prstGeom prst="rect">
            <a:avLst/>
          </a:prstGeom>
        </p:spPr>
      </p:pic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93D34F02-1E7B-4401-89E2-1AAFF5B5E1E2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3BAAA7DF-8E00-44F4-BD36-5D4A7DC6A638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0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17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F3242E-F3C1-4157-B6D9-901A2B42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" y="1558866"/>
            <a:ext cx="11783603" cy="374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E4F0C-1F46-4BCA-B599-6A2F48B0AA88}"/>
              </a:ext>
            </a:extLst>
          </p:cNvPr>
          <p:cNvSpPr/>
          <p:nvPr/>
        </p:nvSpPr>
        <p:spPr>
          <a:xfrm>
            <a:off x="204198" y="1558866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4D7B16DE-82D0-438B-85B1-31E6BAEE2B0C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B6877812-90CD-4BE4-8DE5-7381CEC814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1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18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17ECE8-17C2-4A92-88EF-DB4792C3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152525"/>
            <a:ext cx="8305800" cy="5705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E11359-A28C-4C8E-BC0E-53771E24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4" y="914400"/>
            <a:ext cx="11487150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3F073D-1DC7-4E5A-AB8E-A61071F06ADB}"/>
              </a:ext>
            </a:extLst>
          </p:cNvPr>
          <p:cNvSpPr/>
          <p:nvPr/>
        </p:nvSpPr>
        <p:spPr>
          <a:xfrm>
            <a:off x="294252" y="821458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C22D2B06-1564-45C3-8CDE-53F5E162B2F1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D8C4EFB3-1B98-400E-81C3-B7D06D7FEB0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19</a:t>
            </a:fld>
            <a:endParaRPr lang="de-D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E11359-A28C-4C8E-BC0E-53771E24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4" y="914400"/>
            <a:ext cx="11487150" cy="476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EF80D0-ED9A-4B09-AE07-0275FD15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06534"/>
            <a:ext cx="8077200" cy="4505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0E771-405E-49F5-9082-19E59A776BED}"/>
              </a:ext>
            </a:extLst>
          </p:cNvPr>
          <p:cNvSpPr/>
          <p:nvPr/>
        </p:nvSpPr>
        <p:spPr>
          <a:xfrm>
            <a:off x="239684" y="867929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49742411-7B6E-449F-9075-42E26663A403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A3513585-294D-4517-9E47-31764182655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8AE42A-F5A2-4E1D-BB7C-E2F698FB3285}"/>
              </a:ext>
            </a:extLst>
          </p:cNvPr>
          <p:cNvSpPr/>
          <p:nvPr/>
        </p:nvSpPr>
        <p:spPr>
          <a:xfrm>
            <a:off x="793897" y="350897"/>
            <a:ext cx="10604205" cy="39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Liens utiles :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Comic Sans MS" panose="030F0702030302020204" pitchFamily="66" charset="0"/>
                <a:hlinkClick r:id="rId2"/>
              </a:rPr>
              <a:t>Toutes les séances précédentes sur le blog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Comic Sans MS" panose="030F0702030302020204" pitchFamily="66" charset="0"/>
                <a:hlinkClick r:id="rId3"/>
              </a:rPr>
              <a:t>Un bon dictionnaire en ligne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 err="1">
                <a:latin typeface="Comic Sans MS" panose="030F0702030302020204" pitchFamily="66" charset="0"/>
                <a:hlinkClick r:id="rId4"/>
              </a:rPr>
              <a:t>Quizlet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711E13-51DD-4200-BC0A-6E001440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6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CFD62-A3AE-4F6D-8724-7264D711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5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3) </a:t>
            </a:r>
            <a:r>
              <a:rPr lang="fr-FR" sz="2400" dirty="0" err="1">
                <a:latin typeface="Comic Sans MS" panose="030F0702030302020204" pitchFamily="66" charset="0"/>
              </a:rPr>
              <a:t>Your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turn</a:t>
            </a:r>
            <a:r>
              <a:rPr lang="fr-FR" sz="2400" dirty="0">
                <a:latin typeface="Comic Sans MS" panose="030F0702030302020204" pitchFamily="66" charset="0"/>
              </a:rPr>
              <a:t>! 	</a:t>
            </a:r>
            <a:r>
              <a:rPr lang="fr-FR" sz="2400" dirty="0" err="1">
                <a:latin typeface="Comic Sans MS" panose="030F0702030302020204" pitchFamily="66" charset="0"/>
              </a:rPr>
              <a:t>Create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your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own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family</a:t>
            </a:r>
            <a:r>
              <a:rPr lang="fr-FR" sz="2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B92309-9D63-4B18-8449-E84A526E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559"/>
            <a:ext cx="10515600" cy="54413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1600" u="sng" dirty="0">
                <a:latin typeface="Comic Sans MS" panose="030F0702030302020204" pitchFamily="66" charset="0"/>
              </a:rPr>
              <a:t>A toi d’inventer une famille et d’en rédiger une présentation !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Invente une identité à ta famille imaginaire en définissant à quelle catégorie ils appartiennent (</a:t>
            </a:r>
            <a:r>
              <a:rPr lang="fr-FR" sz="1600" dirty="0" err="1">
                <a:latin typeface="Comic Sans MS" panose="030F0702030302020204" pitchFamily="66" charset="0"/>
              </a:rPr>
              <a:t>humans</a:t>
            </a:r>
            <a:r>
              <a:rPr lang="fr-FR" sz="1600" dirty="0">
                <a:latin typeface="Comic Sans MS" panose="030F0702030302020204" pitchFamily="66" charset="0"/>
              </a:rPr>
              <a:t>, </a:t>
            </a:r>
            <a:r>
              <a:rPr lang="fr-FR" sz="1600" dirty="0" err="1">
                <a:latin typeface="Comic Sans MS" panose="030F0702030302020204" pitchFamily="66" charset="0"/>
              </a:rPr>
              <a:t>animals</a:t>
            </a:r>
            <a:r>
              <a:rPr lang="fr-FR" sz="1600" dirty="0">
                <a:latin typeface="Comic Sans MS" panose="030F0702030302020204" pitchFamily="66" charset="0"/>
              </a:rPr>
              <a:t>, </a:t>
            </a:r>
            <a:r>
              <a:rPr lang="fr-FR" sz="1600" dirty="0" err="1">
                <a:latin typeface="Comic Sans MS" panose="030F0702030302020204" pitchFamily="66" charset="0"/>
              </a:rPr>
              <a:t>superheroes</a:t>
            </a:r>
            <a:r>
              <a:rPr lang="fr-FR" sz="1600" dirty="0">
                <a:latin typeface="Comic Sans MS" panose="030F0702030302020204" pitchFamily="66" charset="0"/>
              </a:rPr>
              <a:t>…?).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Précise qui sont les membres de cette famille imaginaire ainsi que les liens de parenté qui les unissent (il faut </a:t>
            </a:r>
            <a:r>
              <a:rPr lang="fr-FR" sz="1600" b="1" dirty="0">
                <a:latin typeface="Comic Sans MS" panose="030F0702030302020204" pitchFamily="66" charset="0"/>
              </a:rPr>
              <a:t>au moins 4 </a:t>
            </a:r>
            <a:r>
              <a:rPr lang="fr-FR" sz="1600" dirty="0">
                <a:latin typeface="Comic Sans MS" panose="030F0702030302020204" pitchFamily="66" charset="0"/>
              </a:rPr>
              <a:t>générations).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Décris les membres de ta famille (à quoi ressemblent-ils ?).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Décris la personnalité des membres de ta famille imaginaire (trouves </a:t>
            </a:r>
            <a:r>
              <a:rPr lang="fr-FR" sz="1600" b="1" dirty="0">
                <a:latin typeface="Comic Sans MS" panose="030F0702030302020204" pitchFamily="66" charset="0"/>
              </a:rPr>
              <a:t>au moins deux traits de personnalité </a:t>
            </a:r>
            <a:r>
              <a:rPr lang="fr-FR" sz="1600" dirty="0">
                <a:latin typeface="Comic Sans MS" panose="030F0702030302020204" pitchFamily="66" charset="0"/>
              </a:rPr>
              <a:t>pour chaque personnage. A partir de ces traits de personnalité, imagine ce que chaque personnage aime faire ou pas, ce qu’il est capable de faire ou pas).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Crée un support visuel pour accompagner ta présentation écrite : un arbre généalogique reprenant les membres de ta famille imaginaire. </a:t>
            </a:r>
            <a:r>
              <a:rPr lang="fr-FR" sz="1600" b="1" dirty="0">
                <a:latin typeface="Comic Sans MS" panose="030F0702030302020204" pitchFamily="66" charset="0"/>
              </a:rPr>
              <a:t>Si tu le souhaites, tu peux dessiner </a:t>
            </a:r>
            <a:r>
              <a:rPr lang="fr-FR" sz="1600" dirty="0">
                <a:latin typeface="Comic Sans MS" panose="030F0702030302020204" pitchFamily="66" charset="0"/>
              </a:rPr>
              <a:t>tes personnages sur ton arbre généalogique.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6F6702-E075-482D-B30A-8B8F5498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3CCB81B4-E9A5-465F-B65B-F80B797C0775}"/>
              </a:ext>
            </a:extLst>
          </p:cNvPr>
          <p:cNvSpPr/>
          <p:nvPr/>
        </p:nvSpPr>
        <p:spPr>
          <a:xfrm>
            <a:off x="11353800" y="75012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51FA1F1E-2C1A-4AD4-B996-8DD4BE3BFCD3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2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That’s all for this week!</a:t>
            </a:r>
            <a:b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DB6131-720F-45D3-82B6-9950CE08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" y="2425249"/>
            <a:ext cx="5952744" cy="201168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de-DE" sz="2400" dirty="0">
                <a:latin typeface="Comic Sans MS" panose="030F0702030302020204" pitchFamily="66" charset="0"/>
              </a:rPr>
              <a:t>Tu </a:t>
            </a:r>
            <a:r>
              <a:rPr lang="de-DE" sz="2400" dirty="0" err="1">
                <a:latin typeface="Comic Sans MS" panose="030F0702030302020204" pitchFamily="66" charset="0"/>
              </a:rPr>
              <a:t>verras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apparaître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ces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boutons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aux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coins</a:t>
            </a:r>
            <a:r>
              <a:rPr lang="de-DE" sz="2400" dirty="0">
                <a:latin typeface="Comic Sans MS" panose="030F0702030302020204" pitchFamily="66" charset="0"/>
              </a:rPr>
              <a:t> des diapositives. </a:t>
            </a:r>
            <a:r>
              <a:rPr lang="de-DE" sz="2400" dirty="0" err="1">
                <a:latin typeface="Comic Sans MS" panose="030F0702030302020204" pitchFamily="66" charset="0"/>
              </a:rPr>
              <a:t>Voici</a:t>
            </a:r>
            <a:r>
              <a:rPr lang="de-DE" sz="2400" dirty="0">
                <a:latin typeface="Comic Sans MS" panose="030F0702030302020204" pitchFamily="66" charset="0"/>
              </a:rPr>
              <a:t> à </a:t>
            </a:r>
            <a:r>
              <a:rPr lang="de-DE" sz="2400" dirty="0" err="1">
                <a:latin typeface="Comic Sans MS" panose="030F0702030302020204" pitchFamily="66" charset="0"/>
              </a:rPr>
              <a:t>quoi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ils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servent</a:t>
            </a:r>
            <a:r>
              <a:rPr lang="de-DE" sz="2400" dirty="0">
                <a:latin typeface="Comic Sans MS" panose="030F0702030302020204" pitchFamily="66" charset="0"/>
              </a:rPr>
              <a:t>.</a:t>
            </a:r>
            <a:endParaRPr lang="de-DE" sz="4000" dirty="0">
              <a:latin typeface="Comic Sans MS" panose="030F0702030302020204" pitchFamily="66" charset="0"/>
            </a:endParaRPr>
          </a:p>
        </p:txBody>
      </p:sp>
      <p:sp>
        <p:nvSpPr>
          <p:cNvPr id="9" name="Ellipse 8">
            <a:hlinkClick r:id="rId2" action="ppaction://hlinksldjump"/>
            <a:extLst>
              <a:ext uri="{FF2B5EF4-FFF2-40B4-BE49-F238E27FC236}">
                <a16:creationId xmlns:a16="http://schemas.microsoft.com/office/drawing/2014/main" id="{4C537455-9CF1-4DBA-9DE7-112C8BD1EE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54AA5572-35D4-45FE-96B7-88757940BE74}"/>
              </a:ext>
            </a:extLst>
          </p:cNvPr>
          <p:cNvSpPr/>
          <p:nvPr/>
        </p:nvSpPr>
        <p:spPr>
          <a:xfrm>
            <a:off x="11353800" y="168522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2653F405-4749-4A50-8936-CCCEC5E64457}"/>
              </a:ext>
            </a:extLst>
          </p:cNvPr>
          <p:cNvSpPr/>
          <p:nvPr/>
        </p:nvSpPr>
        <p:spPr>
          <a:xfrm>
            <a:off x="11353800" y="877621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5" action="ppaction://hlinksldjump"/>
            <a:extLst>
              <a:ext uri="{FF2B5EF4-FFF2-40B4-BE49-F238E27FC236}">
                <a16:creationId xmlns:a16="http://schemas.microsoft.com/office/drawing/2014/main" id="{2A2F311F-721B-4F18-86AA-DDB175D7AA68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674E7D-93B8-4DD6-871C-732E2A13CBCA}"/>
              </a:ext>
            </a:extLst>
          </p:cNvPr>
          <p:cNvSpPr txBox="1"/>
          <p:nvPr/>
        </p:nvSpPr>
        <p:spPr>
          <a:xfrm>
            <a:off x="6937248" y="783248"/>
            <a:ext cx="37307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Liens cliquables pour aller aux premières pages de chaque séance.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A58C3A-F643-4246-A5F0-C6CFD321056C}"/>
              </a:ext>
            </a:extLst>
          </p:cNvPr>
          <p:cNvSpPr txBox="1"/>
          <p:nvPr/>
        </p:nvSpPr>
        <p:spPr>
          <a:xfrm>
            <a:off x="8461248" y="4812307"/>
            <a:ext cx="37307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 cliquable pour aller à la page de répartition des séances.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698D7DF-AF13-41AE-800C-C418B225277E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668000" y="426632"/>
            <a:ext cx="685800" cy="840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D61598-C7D1-441C-A4BC-7ADA8EC9E00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0668000" y="1234237"/>
            <a:ext cx="685800" cy="23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3970998-2C8F-487E-802C-86ED8A767A63}"/>
              </a:ext>
            </a:extLst>
          </p:cNvPr>
          <p:cNvCxnSpPr>
            <a:cxnSpLocks/>
            <a:stCxn id="13" idx="3"/>
            <a:endCxn id="10" idx="2"/>
          </p:cNvCxnSpPr>
          <p:nvPr/>
        </p:nvCxnSpPr>
        <p:spPr>
          <a:xfrm>
            <a:off x="10668000" y="1244913"/>
            <a:ext cx="685800" cy="796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C82F252-512F-407D-91F6-2E7974EAF37F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326624" y="5456316"/>
            <a:ext cx="1027176" cy="9750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8BD743B-EDC5-46DF-B8B2-1C2CB11E3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47853"/>
              </p:ext>
            </p:extLst>
          </p:nvPr>
        </p:nvGraphicFramePr>
        <p:xfrm>
          <a:off x="746760" y="783957"/>
          <a:ext cx="10698480" cy="4995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8288">
                  <a:extLst>
                    <a:ext uri="{9D8B030D-6E8A-4147-A177-3AD203B41FA5}">
                      <a16:colId xmlns:a16="http://schemas.microsoft.com/office/drawing/2014/main" val="3738153737"/>
                    </a:ext>
                  </a:extLst>
                </a:gridCol>
                <a:gridCol w="3060192">
                  <a:extLst>
                    <a:ext uri="{9D8B030D-6E8A-4147-A177-3AD203B41FA5}">
                      <a16:colId xmlns:a16="http://schemas.microsoft.com/office/drawing/2014/main" val="52283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Découpage conseillé des séances de travail.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Temps de travail conseillé.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1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2" action="ppaction://hlinksldjump"/>
                        </a:rPr>
                        <a:t>5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3" action="ppaction://hlinksldjump"/>
                        </a:rPr>
                        <a:t>6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4" action="ppaction://hlinksldjump"/>
                        </a:rPr>
                        <a:t>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5" action="ppaction://hlinksldjump"/>
                        </a:rPr>
                        <a:t>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20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9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2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6" action="ppaction://hlinksldjump"/>
                        </a:rPr>
                        <a:t>9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7" action="ppaction://hlinksldjump"/>
                        </a:rPr>
                        <a:t>10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8" action="ppaction://hlinksldjump"/>
                        </a:rPr>
                        <a:t>11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9" action="ppaction://hlinksldjump"/>
                        </a:rPr>
                        <a:t>12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3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0" action="ppaction://hlinksldjump"/>
                        </a:rPr>
                        <a:t>13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1" action="ppaction://hlinksldjump"/>
                        </a:rPr>
                        <a:t>14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2" action="ppaction://hlinksldjump"/>
                        </a:rPr>
                        <a:t>15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3" action="ppaction://hlinksldjump"/>
                        </a:rPr>
                        <a:t>16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4" action="ppaction://hlinksldjump"/>
                        </a:rPr>
                        <a:t>17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5" action="ppaction://hlinksldjump"/>
                        </a:rPr>
                        <a:t>18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6" action="ppaction://hlinksldjump"/>
                        </a:rPr>
                        <a:t>19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4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7" action="ppaction://hlinksldjump"/>
                        </a:rPr>
                        <a:t>20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1 heure et 30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40406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F7F41C95-F6DE-4029-99EF-DAA53F412192}"/>
              </a:ext>
            </a:extLst>
          </p:cNvPr>
          <p:cNvSpPr/>
          <p:nvPr/>
        </p:nvSpPr>
        <p:spPr>
          <a:xfrm>
            <a:off x="7415784" y="1538442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6" action="ppaction://hlinksldjump"/>
            <a:extLst>
              <a:ext uri="{FF2B5EF4-FFF2-40B4-BE49-F238E27FC236}">
                <a16:creationId xmlns:a16="http://schemas.microsoft.com/office/drawing/2014/main" id="{6F669FD9-B581-463F-862B-46ACBCC019F8}"/>
              </a:ext>
            </a:extLst>
          </p:cNvPr>
          <p:cNvSpPr/>
          <p:nvPr/>
        </p:nvSpPr>
        <p:spPr>
          <a:xfrm>
            <a:off x="7415784" y="264954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8" name="Ellipse 7">
            <a:hlinkClick r:id="rId10" action="ppaction://hlinksldjump"/>
            <a:extLst>
              <a:ext uri="{FF2B5EF4-FFF2-40B4-BE49-F238E27FC236}">
                <a16:creationId xmlns:a16="http://schemas.microsoft.com/office/drawing/2014/main" id="{3961E534-EC74-47F4-ABCF-CD3895909002}"/>
              </a:ext>
            </a:extLst>
          </p:cNvPr>
          <p:cNvSpPr/>
          <p:nvPr/>
        </p:nvSpPr>
        <p:spPr>
          <a:xfrm>
            <a:off x="7415784" y="3760644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18" action="ppaction://hlinksldjump"/>
            <a:extLst>
              <a:ext uri="{FF2B5EF4-FFF2-40B4-BE49-F238E27FC236}">
                <a16:creationId xmlns:a16="http://schemas.microsoft.com/office/drawing/2014/main" id="{537D9D60-2790-4145-9532-D0AA2B8D015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351507A-3895-4B33-9E2C-7F66B3F9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  <p:sp>
        <p:nvSpPr>
          <p:cNvPr id="11" name="Ellipse 10">
            <a:hlinkClick r:id="rId17" action="ppaction://hlinksldjump"/>
            <a:extLst>
              <a:ext uri="{FF2B5EF4-FFF2-40B4-BE49-F238E27FC236}">
                <a16:creationId xmlns:a16="http://schemas.microsoft.com/office/drawing/2014/main" id="{05330F78-8B2D-4603-8B7A-F469113BC965}"/>
              </a:ext>
            </a:extLst>
          </p:cNvPr>
          <p:cNvSpPr/>
          <p:nvPr/>
        </p:nvSpPr>
        <p:spPr>
          <a:xfrm>
            <a:off x="7415784" y="4876524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S4</a:t>
            </a:r>
          </a:p>
        </p:txBody>
      </p:sp>
    </p:spTree>
    <p:extLst>
      <p:ext uri="{BB962C8B-B14F-4D97-AF65-F5344CB8AC3E}">
        <p14:creationId xmlns:p14="http://schemas.microsoft.com/office/powerpoint/2010/main" val="20562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C4D63-9DE6-4E92-B91A-D6CA12B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96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1)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151B3FE-408E-49E0-80DD-88FBA2C2A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65205"/>
              </p:ext>
            </p:extLst>
          </p:nvPr>
        </p:nvGraphicFramePr>
        <p:xfrm>
          <a:off x="978195" y="2728315"/>
          <a:ext cx="10375605" cy="2577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9945">
                  <a:extLst>
                    <a:ext uri="{9D8B030D-6E8A-4147-A177-3AD203B41FA5}">
                      <a16:colId xmlns:a16="http://schemas.microsoft.com/office/drawing/2014/main" val="489391893"/>
                    </a:ext>
                  </a:extLst>
                </a:gridCol>
                <a:gridCol w="4391246">
                  <a:extLst>
                    <a:ext uri="{9D8B030D-6E8A-4147-A177-3AD203B41FA5}">
                      <a16:colId xmlns:a16="http://schemas.microsoft.com/office/drawing/2014/main" val="1280082707"/>
                    </a:ext>
                  </a:extLst>
                </a:gridCol>
                <a:gridCol w="4304414">
                  <a:extLst>
                    <a:ext uri="{9D8B030D-6E8A-4147-A177-3AD203B41FA5}">
                      <a16:colId xmlns:a16="http://schemas.microsoft.com/office/drawing/2014/main" val="7631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Thème de 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Thèmes des goûts et talents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Mots et expressions de la vidéo en rapport avec ces thèmes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Family,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mum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dad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older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the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twins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a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cuddly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friendly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bulldog, big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Matilda,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Tillie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Gordon, Megan,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Rumple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Hollie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Jack…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having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big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playing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trying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new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food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cooking,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dogs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</a:p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8763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734946-EE95-418D-99E5-69DB905B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171CAE89-8642-48C3-A466-CB5027247F04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62DED9F6-0ABA-4E6A-A80E-05348651D5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age 4">
            <a:extLst>
              <a:ext uri="{FF2B5EF4-FFF2-40B4-BE49-F238E27FC236}">
                <a16:creationId xmlns:a16="http://schemas.microsoft.com/office/drawing/2014/main" id="{B8FE8AB2-DB40-4BA9-90EA-A6A148E8EC9D}"/>
              </a:ext>
            </a:extLst>
          </p:cNvPr>
          <p:cNvSpPr/>
          <p:nvPr/>
        </p:nvSpPr>
        <p:spPr>
          <a:xfrm>
            <a:off x="4198088" y="2876106"/>
            <a:ext cx="2307265" cy="1392866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The </a:t>
            </a:r>
            <a:r>
              <a:rPr lang="fr-FR" sz="2400" dirty="0" err="1">
                <a:latin typeface="Comic Sans MS" panose="030F0702030302020204" pitchFamily="66" charset="0"/>
              </a:rPr>
              <a:t>Ramsays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61B235-C024-4D61-AA9F-34209CBA2355}"/>
              </a:ext>
            </a:extLst>
          </p:cNvPr>
          <p:cNvSpPr/>
          <p:nvPr/>
        </p:nvSpPr>
        <p:spPr>
          <a:xfrm>
            <a:off x="838200" y="1722587"/>
            <a:ext cx="2062716" cy="9355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Matilda</a:t>
            </a:r>
            <a:endParaRPr lang="fr-FR" sz="24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0E25FA-B042-4B4F-9A18-222EB6CB3503}"/>
              </a:ext>
            </a:extLst>
          </p:cNvPr>
          <p:cNvSpPr/>
          <p:nvPr/>
        </p:nvSpPr>
        <p:spPr>
          <a:xfrm>
            <a:off x="7715693" y="1722587"/>
            <a:ext cx="2062716" cy="9355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Dad</a:t>
            </a:r>
            <a:endParaRPr lang="fr-FR" sz="2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2E8662-87FF-42C0-8C02-E494B31B8667}"/>
              </a:ext>
            </a:extLst>
          </p:cNvPr>
          <p:cNvSpPr/>
          <p:nvPr/>
        </p:nvSpPr>
        <p:spPr>
          <a:xfrm>
            <a:off x="7715693" y="3157898"/>
            <a:ext cx="2062716" cy="935554"/>
          </a:xfrm>
          <a:prstGeom prst="ellipse">
            <a:avLst/>
          </a:prstGeom>
          <a:solidFill>
            <a:srgbClr val="FFCC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Mum</a:t>
            </a:r>
            <a:endParaRPr lang="fr-FR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24E6A3-F11F-45A7-85EA-75C3181E2650}"/>
              </a:ext>
            </a:extLst>
          </p:cNvPr>
          <p:cNvSpPr/>
          <p:nvPr/>
        </p:nvSpPr>
        <p:spPr>
          <a:xfrm>
            <a:off x="7715693" y="4593209"/>
            <a:ext cx="2062716" cy="9355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………………</a:t>
            </a:r>
            <a:endParaRPr lang="fr-FR" sz="24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B29626-01D1-4FE2-B4D2-715912632CBF}"/>
              </a:ext>
            </a:extLst>
          </p:cNvPr>
          <p:cNvSpPr/>
          <p:nvPr/>
        </p:nvSpPr>
        <p:spPr>
          <a:xfrm>
            <a:off x="3487478" y="5135413"/>
            <a:ext cx="3817087" cy="935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 and …………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F53668-57B6-4431-8D54-CD31FEFCEC20}"/>
              </a:ext>
            </a:extLst>
          </p:cNvPr>
          <p:cNvSpPr/>
          <p:nvPr/>
        </p:nvSpPr>
        <p:spPr>
          <a:xfrm>
            <a:off x="838200" y="4593209"/>
            <a:ext cx="2062716" cy="935554"/>
          </a:xfrm>
          <a:prstGeom prst="ellipse">
            <a:avLst/>
          </a:prstGeom>
          <a:solidFill>
            <a:srgbClr val="FFFF66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………………</a:t>
            </a:r>
            <a:endParaRPr lang="fr-FR" sz="2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43FD156-F751-4EA3-8D38-00C2D363A78F}"/>
              </a:ext>
            </a:extLst>
          </p:cNvPr>
          <p:cNvSpPr/>
          <p:nvPr/>
        </p:nvSpPr>
        <p:spPr>
          <a:xfrm>
            <a:off x="838200" y="2711344"/>
            <a:ext cx="2062716" cy="14353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</a:t>
            </a:r>
          </a:p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2FB797-2AB7-4CF4-8B17-833D9BA12F71}"/>
              </a:ext>
            </a:extLst>
          </p:cNvPr>
          <p:cNvSpPr/>
          <p:nvPr/>
        </p:nvSpPr>
        <p:spPr>
          <a:xfrm>
            <a:off x="9896254" y="1523287"/>
            <a:ext cx="2062716" cy="1185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1D8295F-8104-46E5-ACC9-448962C3DC17}"/>
              </a:ext>
            </a:extLst>
          </p:cNvPr>
          <p:cNvSpPr/>
          <p:nvPr/>
        </p:nvSpPr>
        <p:spPr>
          <a:xfrm>
            <a:off x="9896254" y="3248148"/>
            <a:ext cx="2062716" cy="75505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923B769-EAAB-48DE-B407-E2FBC2BD07E9}"/>
              </a:ext>
            </a:extLst>
          </p:cNvPr>
          <p:cNvSpPr/>
          <p:nvPr/>
        </p:nvSpPr>
        <p:spPr>
          <a:xfrm>
            <a:off x="4364664" y="6102947"/>
            <a:ext cx="2062716" cy="7550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F12120A9-19DD-494F-BFC3-85FAC7F509DF}"/>
              </a:ext>
            </a:extLst>
          </p:cNvPr>
          <p:cNvCxnSpPr>
            <a:stCxn id="5" idx="0"/>
          </p:cNvCxnSpPr>
          <p:nvPr/>
        </p:nvCxnSpPr>
        <p:spPr>
          <a:xfrm>
            <a:off x="6503430" y="3572539"/>
            <a:ext cx="1212263" cy="1270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F2E72F67-0C16-43BE-8DDF-187F3BEED98B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 rot="5400000" flipH="1" flipV="1">
            <a:off x="6151017" y="1391068"/>
            <a:ext cx="765380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FA23B75D-8B3E-4AD5-8DA8-DBAD45F127EA}"/>
              </a:ext>
            </a:extLst>
          </p:cNvPr>
          <p:cNvCxnSpPr>
            <a:cxnSpLocks/>
            <a:stCxn id="5" idx="1"/>
            <a:endCxn id="10" idx="2"/>
          </p:cNvCxnSpPr>
          <p:nvPr/>
        </p:nvCxnSpPr>
        <p:spPr>
          <a:xfrm rot="16200000" flipH="1">
            <a:off x="6136959" y="3482251"/>
            <a:ext cx="793497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E355A434-5BFB-4EAD-AF0D-88298C172059}"/>
              </a:ext>
            </a:extLst>
          </p:cNvPr>
          <p:cNvCxnSpPr>
            <a:cxnSpLocks/>
            <a:stCxn id="5" idx="3"/>
            <a:endCxn id="7" idx="6"/>
          </p:cNvCxnSpPr>
          <p:nvPr/>
        </p:nvCxnSpPr>
        <p:spPr>
          <a:xfrm rot="16200000" flipV="1">
            <a:off x="3743629" y="1347651"/>
            <a:ext cx="765380" cy="245080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2221193F-EB23-4B98-BE6C-2D1F59B60A8E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rot="10800000" flipV="1">
            <a:off x="2900917" y="3572538"/>
            <a:ext cx="1304329" cy="14884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0B4A8102-F6CA-40FD-B02E-9DA27BADD4B2}"/>
              </a:ext>
            </a:extLst>
          </p:cNvPr>
          <p:cNvCxnSpPr>
            <a:cxnSpLocks/>
            <a:stCxn id="5" idx="1"/>
            <a:endCxn id="11" idx="1"/>
          </p:cNvCxnSpPr>
          <p:nvPr/>
        </p:nvCxnSpPr>
        <p:spPr>
          <a:xfrm rot="5400000">
            <a:off x="4196633" y="4117333"/>
            <a:ext cx="1004933" cy="13052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1C5E7A-C8B0-4181-8A99-8FC3AFE7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Encre 19">
                <a:extLst>
                  <a:ext uri="{FF2B5EF4-FFF2-40B4-BE49-F238E27FC236}">
                    <a16:creationId xmlns:a16="http://schemas.microsoft.com/office/drawing/2014/main" id="{C0896923-7E58-0143-9637-BC4F5ACADCC1}"/>
                  </a:ext>
                </a:extLst>
              </p14:cNvPr>
              <p14:cNvContentPartPr/>
              <p14:nvPr/>
            </p14:nvContentPartPr>
            <p14:xfrm>
              <a:off x="1031703" y="2915465"/>
              <a:ext cx="115920" cy="163800"/>
            </p14:xfrm>
          </p:contentPart>
        </mc:Choice>
        <mc:Fallback xmlns="">
          <p:pic>
            <p:nvPicPr>
              <p:cNvPr id="17" name="Encre 19">
                <a:extLst>
                  <a:ext uri="{FF2B5EF4-FFF2-40B4-BE49-F238E27FC236}">
                    <a16:creationId xmlns:a16="http://schemas.microsoft.com/office/drawing/2014/main" id="{C0896923-7E58-0143-9637-BC4F5ACADC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23" y="2900345"/>
                <a:ext cx="146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Encre 44">
                <a:extLst>
                  <a:ext uri="{FF2B5EF4-FFF2-40B4-BE49-F238E27FC236}">
                    <a16:creationId xmlns:a16="http://schemas.microsoft.com/office/drawing/2014/main" id="{0DDFFB72-2595-C141-9A35-63127531D716}"/>
                  </a:ext>
                </a:extLst>
              </p14:cNvPr>
              <p14:cNvContentPartPr/>
              <p14:nvPr/>
            </p14:nvContentPartPr>
            <p14:xfrm>
              <a:off x="1199823" y="2855345"/>
              <a:ext cx="1467360" cy="223920"/>
            </p14:xfrm>
          </p:contentPart>
        </mc:Choice>
        <mc:Fallback xmlns="">
          <p:pic>
            <p:nvPicPr>
              <p:cNvPr id="44" name="Encre 44">
                <a:extLst>
                  <a:ext uri="{FF2B5EF4-FFF2-40B4-BE49-F238E27FC236}">
                    <a16:creationId xmlns:a16="http://schemas.microsoft.com/office/drawing/2014/main" id="{0DDFFB72-2595-C141-9A35-63127531D7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703" y="2840225"/>
                <a:ext cx="1497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Encre 52">
                <a:extLst>
                  <a:ext uri="{FF2B5EF4-FFF2-40B4-BE49-F238E27FC236}">
                    <a16:creationId xmlns:a16="http://schemas.microsoft.com/office/drawing/2014/main" id="{64C535E7-F7B7-1D46-9E9D-C8E1757A7CB2}"/>
                  </a:ext>
                </a:extLst>
              </p14:cNvPr>
              <p14:cNvContentPartPr/>
              <p14:nvPr/>
            </p14:nvContentPartPr>
            <p14:xfrm>
              <a:off x="1031703" y="3184745"/>
              <a:ext cx="654480" cy="167760"/>
            </p14:xfrm>
          </p:contentPart>
        </mc:Choice>
        <mc:Fallback xmlns="">
          <p:pic>
            <p:nvPicPr>
              <p:cNvPr id="52" name="Encre 52">
                <a:extLst>
                  <a:ext uri="{FF2B5EF4-FFF2-40B4-BE49-F238E27FC236}">
                    <a16:creationId xmlns:a16="http://schemas.microsoft.com/office/drawing/2014/main" id="{64C535E7-F7B7-1D46-9E9D-C8E1757A7C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223" y="3169625"/>
                <a:ext cx="6850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B34DEC52-345B-0E47-A3D6-48150FF6E3FE}"/>
                  </a:ext>
                </a:extLst>
              </p14:cNvPr>
              <p14:cNvContentPartPr/>
              <p14:nvPr/>
            </p14:nvContentPartPr>
            <p14:xfrm>
              <a:off x="1820463" y="3175385"/>
              <a:ext cx="983880" cy="21204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B34DEC52-345B-0E47-A3D6-48150FF6E3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4983" y="3159905"/>
                <a:ext cx="101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Encre 70">
                <a:extLst>
                  <a:ext uri="{FF2B5EF4-FFF2-40B4-BE49-F238E27FC236}">
                    <a16:creationId xmlns:a16="http://schemas.microsoft.com/office/drawing/2014/main" id="{FDDD8D61-B09A-764A-AB85-B85640C60442}"/>
                  </a:ext>
                </a:extLst>
              </p14:cNvPr>
              <p14:cNvContentPartPr/>
              <p14:nvPr/>
            </p14:nvContentPartPr>
            <p14:xfrm>
              <a:off x="1014783" y="3473465"/>
              <a:ext cx="512640" cy="151920"/>
            </p14:xfrm>
          </p:contentPart>
        </mc:Choice>
        <mc:Fallback xmlns="">
          <p:pic>
            <p:nvPicPr>
              <p:cNvPr id="70" name="Encre 70">
                <a:extLst>
                  <a:ext uri="{FF2B5EF4-FFF2-40B4-BE49-F238E27FC236}">
                    <a16:creationId xmlns:a16="http://schemas.microsoft.com/office/drawing/2014/main" id="{FDDD8D61-B09A-764A-AB85-B85640C604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663" y="3458345"/>
                <a:ext cx="543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Encre 80">
                <a:extLst>
                  <a:ext uri="{FF2B5EF4-FFF2-40B4-BE49-F238E27FC236}">
                    <a16:creationId xmlns:a16="http://schemas.microsoft.com/office/drawing/2014/main" id="{7F26F442-A88B-1A47-99B9-4417397508AF}"/>
                  </a:ext>
                </a:extLst>
              </p14:cNvPr>
              <p14:cNvContentPartPr/>
              <p14:nvPr/>
            </p14:nvContentPartPr>
            <p14:xfrm>
              <a:off x="2092263" y="3439625"/>
              <a:ext cx="384840" cy="179280"/>
            </p14:xfrm>
          </p:contentPart>
        </mc:Choice>
        <mc:Fallback xmlns="">
          <p:pic>
            <p:nvPicPr>
              <p:cNvPr id="79" name="Encre 80">
                <a:extLst>
                  <a:ext uri="{FF2B5EF4-FFF2-40B4-BE49-F238E27FC236}">
                    <a16:creationId xmlns:a16="http://schemas.microsoft.com/office/drawing/2014/main" id="{7F26F442-A88B-1A47-99B9-4417397508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6797" y="3424505"/>
                <a:ext cx="415052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Encre 81">
                <a:extLst>
                  <a:ext uri="{FF2B5EF4-FFF2-40B4-BE49-F238E27FC236}">
                    <a16:creationId xmlns:a16="http://schemas.microsoft.com/office/drawing/2014/main" id="{0C3BF41C-1039-7043-A03B-011485926EEC}"/>
                  </a:ext>
                </a:extLst>
              </p14:cNvPr>
              <p14:cNvContentPartPr/>
              <p14:nvPr/>
            </p14:nvContentPartPr>
            <p14:xfrm>
              <a:off x="1657023" y="3430265"/>
              <a:ext cx="293400" cy="178200"/>
            </p14:xfrm>
          </p:contentPart>
        </mc:Choice>
        <mc:Fallback xmlns="">
          <p:pic>
            <p:nvPicPr>
              <p:cNvPr id="80" name="Encre 81">
                <a:extLst>
                  <a:ext uri="{FF2B5EF4-FFF2-40B4-BE49-F238E27FC236}">
                    <a16:creationId xmlns:a16="http://schemas.microsoft.com/office/drawing/2014/main" id="{0C3BF41C-1039-7043-A03B-011485926E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1562" y="3414785"/>
                <a:ext cx="323963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Encre 101">
                <a:extLst>
                  <a:ext uri="{FF2B5EF4-FFF2-40B4-BE49-F238E27FC236}">
                    <a16:creationId xmlns:a16="http://schemas.microsoft.com/office/drawing/2014/main" id="{707D967A-3DF4-FB46-9689-10B1F2EC2222}"/>
                  </a:ext>
                </a:extLst>
              </p14:cNvPr>
              <p14:cNvContentPartPr/>
              <p14:nvPr/>
            </p14:nvContentPartPr>
            <p14:xfrm>
              <a:off x="2397543" y="3708185"/>
              <a:ext cx="377640" cy="181800"/>
            </p14:xfrm>
          </p:contentPart>
        </mc:Choice>
        <mc:Fallback xmlns="">
          <p:pic>
            <p:nvPicPr>
              <p:cNvPr id="99" name="Encre 101">
                <a:extLst>
                  <a:ext uri="{FF2B5EF4-FFF2-40B4-BE49-F238E27FC236}">
                    <a16:creationId xmlns:a16="http://schemas.microsoft.com/office/drawing/2014/main" id="{707D967A-3DF4-FB46-9689-10B1F2EC22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2437" y="3692705"/>
                <a:ext cx="407851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Encre 102">
                <a:extLst>
                  <a:ext uri="{FF2B5EF4-FFF2-40B4-BE49-F238E27FC236}">
                    <a16:creationId xmlns:a16="http://schemas.microsoft.com/office/drawing/2014/main" id="{1475E7FA-AB35-E34E-9B8F-42A7397DFABA}"/>
                  </a:ext>
                </a:extLst>
              </p14:cNvPr>
              <p14:cNvContentPartPr/>
              <p14:nvPr/>
            </p14:nvContentPartPr>
            <p14:xfrm>
              <a:off x="1726503" y="3754985"/>
              <a:ext cx="510120" cy="144360"/>
            </p14:xfrm>
          </p:contentPart>
        </mc:Choice>
        <mc:Fallback xmlns="">
          <p:pic>
            <p:nvPicPr>
              <p:cNvPr id="100" name="Encre 102">
                <a:extLst>
                  <a:ext uri="{FF2B5EF4-FFF2-40B4-BE49-F238E27FC236}">
                    <a16:creationId xmlns:a16="http://schemas.microsoft.com/office/drawing/2014/main" id="{1475E7FA-AB35-E34E-9B8F-42A7397DFA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1383" y="3739544"/>
                <a:ext cx="540720" cy="17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Encre 103">
                <a:extLst>
                  <a:ext uri="{FF2B5EF4-FFF2-40B4-BE49-F238E27FC236}">
                    <a16:creationId xmlns:a16="http://schemas.microsoft.com/office/drawing/2014/main" id="{2C735DEB-004D-8648-83EA-D823B17B1A12}"/>
                  </a:ext>
                </a:extLst>
              </p14:cNvPr>
              <p14:cNvContentPartPr/>
              <p14:nvPr/>
            </p14:nvContentPartPr>
            <p14:xfrm>
              <a:off x="1021983" y="3739145"/>
              <a:ext cx="546120" cy="309240"/>
            </p14:xfrm>
          </p:contentPart>
        </mc:Choice>
        <mc:Fallback xmlns="">
          <p:pic>
            <p:nvPicPr>
              <p:cNvPr id="101" name="Encre 103">
                <a:extLst>
                  <a:ext uri="{FF2B5EF4-FFF2-40B4-BE49-F238E27FC236}">
                    <a16:creationId xmlns:a16="http://schemas.microsoft.com/office/drawing/2014/main" id="{2C735DEB-004D-8648-83EA-D823B17B1A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6863" y="3723683"/>
                <a:ext cx="576720" cy="33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" name="Encre 113">
                <a:extLst>
                  <a:ext uri="{FF2B5EF4-FFF2-40B4-BE49-F238E27FC236}">
                    <a16:creationId xmlns:a16="http://schemas.microsoft.com/office/drawing/2014/main" id="{2970134F-4A66-B945-8574-D77736ADA9A2}"/>
                  </a:ext>
                </a:extLst>
              </p14:cNvPr>
              <p14:cNvContentPartPr/>
              <p14:nvPr/>
            </p14:nvContentPartPr>
            <p14:xfrm>
              <a:off x="1026663" y="3955865"/>
              <a:ext cx="808560" cy="289440"/>
            </p14:xfrm>
          </p:contentPart>
        </mc:Choice>
        <mc:Fallback xmlns="">
          <p:pic>
            <p:nvPicPr>
              <p:cNvPr id="113" name="Encre 113">
                <a:extLst>
                  <a:ext uri="{FF2B5EF4-FFF2-40B4-BE49-F238E27FC236}">
                    <a16:creationId xmlns:a16="http://schemas.microsoft.com/office/drawing/2014/main" id="{2970134F-4A66-B945-8574-D77736ADA9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1536" y="3940404"/>
                <a:ext cx="839174" cy="32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" name="Encre 133">
                <a:extLst>
                  <a:ext uri="{FF2B5EF4-FFF2-40B4-BE49-F238E27FC236}">
                    <a16:creationId xmlns:a16="http://schemas.microsoft.com/office/drawing/2014/main" id="{314CB862-970B-D24B-9DC7-124705883640}"/>
                  </a:ext>
                </a:extLst>
              </p14:cNvPr>
              <p14:cNvContentPartPr/>
              <p14:nvPr/>
            </p14:nvContentPartPr>
            <p14:xfrm>
              <a:off x="10067029" y="1711919"/>
              <a:ext cx="1820520" cy="233640"/>
            </p14:xfrm>
          </p:contentPart>
        </mc:Choice>
        <mc:Fallback xmlns="">
          <p:pic>
            <p:nvPicPr>
              <p:cNvPr id="133" name="Encre 133">
                <a:extLst>
                  <a:ext uri="{FF2B5EF4-FFF2-40B4-BE49-F238E27FC236}">
                    <a16:creationId xmlns:a16="http://schemas.microsoft.com/office/drawing/2014/main" id="{314CB862-970B-D24B-9DC7-1247058836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51552" y="1696799"/>
                <a:ext cx="1850754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2" name="Encre 142">
                <a:extLst>
                  <a:ext uri="{FF2B5EF4-FFF2-40B4-BE49-F238E27FC236}">
                    <a16:creationId xmlns:a16="http://schemas.microsoft.com/office/drawing/2014/main" id="{570F764C-7796-9C42-9962-7D5FA6A46670}"/>
                  </a:ext>
                </a:extLst>
              </p14:cNvPr>
              <p14:cNvContentPartPr/>
              <p14:nvPr/>
            </p14:nvContentPartPr>
            <p14:xfrm>
              <a:off x="10115900" y="1987349"/>
              <a:ext cx="511200" cy="207360"/>
            </p14:xfrm>
          </p:contentPart>
        </mc:Choice>
        <mc:Fallback xmlns="">
          <p:pic>
            <p:nvPicPr>
              <p:cNvPr id="142" name="Encre 142">
                <a:extLst>
                  <a:ext uri="{FF2B5EF4-FFF2-40B4-BE49-F238E27FC236}">
                    <a16:creationId xmlns:a16="http://schemas.microsoft.com/office/drawing/2014/main" id="{570F764C-7796-9C42-9962-7D5FA6A466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9" y="1972203"/>
                <a:ext cx="541822" cy="23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9" name="Encre 159">
                <a:extLst>
                  <a:ext uri="{FF2B5EF4-FFF2-40B4-BE49-F238E27FC236}">
                    <a16:creationId xmlns:a16="http://schemas.microsoft.com/office/drawing/2014/main" id="{784F8162-D9CF-724D-AE3B-A8B6A93A781F}"/>
                  </a:ext>
                </a:extLst>
              </p14:cNvPr>
              <p14:cNvContentPartPr/>
              <p14:nvPr/>
            </p14:nvContentPartPr>
            <p14:xfrm>
              <a:off x="10099700" y="1968629"/>
              <a:ext cx="1842480" cy="601200"/>
            </p14:xfrm>
          </p:contentPart>
        </mc:Choice>
        <mc:Fallback xmlns="">
          <p:pic>
            <p:nvPicPr>
              <p:cNvPr id="159" name="Encre 159">
                <a:extLst>
                  <a:ext uri="{FF2B5EF4-FFF2-40B4-BE49-F238E27FC236}">
                    <a16:creationId xmlns:a16="http://schemas.microsoft.com/office/drawing/2014/main" id="{784F8162-D9CF-724D-AE3B-A8B6A93A78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84577" y="1953149"/>
                <a:ext cx="1873086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6" name="Encre 166">
                <a:extLst>
                  <a:ext uri="{FF2B5EF4-FFF2-40B4-BE49-F238E27FC236}">
                    <a16:creationId xmlns:a16="http://schemas.microsoft.com/office/drawing/2014/main" id="{E94DAD2E-88D5-5D46-B1F9-BC3EB8DF00D7}"/>
                  </a:ext>
                </a:extLst>
              </p14:cNvPr>
              <p14:cNvContentPartPr/>
              <p14:nvPr/>
            </p14:nvContentPartPr>
            <p14:xfrm>
              <a:off x="10038229" y="3496110"/>
              <a:ext cx="613440" cy="196920"/>
            </p14:xfrm>
          </p:contentPart>
        </mc:Choice>
        <mc:Fallback xmlns="">
          <p:pic>
            <p:nvPicPr>
              <p:cNvPr id="166" name="Encre 166">
                <a:extLst>
                  <a:ext uri="{FF2B5EF4-FFF2-40B4-BE49-F238E27FC236}">
                    <a16:creationId xmlns:a16="http://schemas.microsoft.com/office/drawing/2014/main" id="{E94DAD2E-88D5-5D46-B1F9-BC3EB8DF00D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2749" y="3480990"/>
                <a:ext cx="644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2" name="Encre 172">
                <a:extLst>
                  <a:ext uri="{FF2B5EF4-FFF2-40B4-BE49-F238E27FC236}">
                    <a16:creationId xmlns:a16="http://schemas.microsoft.com/office/drawing/2014/main" id="{4A556751-6638-2C4E-90CA-EB9A85AA1196}"/>
                  </a:ext>
                </a:extLst>
              </p14:cNvPr>
              <p14:cNvContentPartPr/>
              <p14:nvPr/>
            </p14:nvContentPartPr>
            <p14:xfrm>
              <a:off x="10774069" y="3536790"/>
              <a:ext cx="716760" cy="231120"/>
            </p14:xfrm>
          </p:contentPart>
        </mc:Choice>
        <mc:Fallback xmlns="">
          <p:pic>
            <p:nvPicPr>
              <p:cNvPr id="172" name="Encre 172">
                <a:extLst>
                  <a:ext uri="{FF2B5EF4-FFF2-40B4-BE49-F238E27FC236}">
                    <a16:creationId xmlns:a16="http://schemas.microsoft.com/office/drawing/2014/main" id="{4A556751-6638-2C4E-90CA-EB9A85AA11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58597" y="3521670"/>
                <a:ext cx="74698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3" name="Encre 183">
                <a:extLst>
                  <a:ext uri="{FF2B5EF4-FFF2-40B4-BE49-F238E27FC236}">
                    <a16:creationId xmlns:a16="http://schemas.microsoft.com/office/drawing/2014/main" id="{E7A20594-D256-5C4B-954C-67C6515F253A}"/>
                  </a:ext>
                </a:extLst>
              </p14:cNvPr>
              <p14:cNvContentPartPr/>
              <p14:nvPr/>
            </p14:nvContentPartPr>
            <p14:xfrm>
              <a:off x="10100509" y="3741270"/>
              <a:ext cx="916560" cy="164520"/>
            </p14:xfrm>
          </p:contentPart>
        </mc:Choice>
        <mc:Fallback xmlns="">
          <p:pic>
            <p:nvPicPr>
              <p:cNvPr id="183" name="Encre 183">
                <a:extLst>
                  <a:ext uri="{FF2B5EF4-FFF2-40B4-BE49-F238E27FC236}">
                    <a16:creationId xmlns:a16="http://schemas.microsoft.com/office/drawing/2014/main" id="{E7A20594-D256-5C4B-954C-67C6515F25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85389" y="3725790"/>
                <a:ext cx="947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0" name="Encre 190">
                <a:extLst>
                  <a:ext uri="{FF2B5EF4-FFF2-40B4-BE49-F238E27FC236}">
                    <a16:creationId xmlns:a16="http://schemas.microsoft.com/office/drawing/2014/main" id="{1D0274BB-6FA0-9741-9DE7-7F99872DD4D1}"/>
                  </a:ext>
                </a:extLst>
              </p14:cNvPr>
              <p14:cNvContentPartPr/>
              <p14:nvPr/>
            </p14:nvContentPartPr>
            <p14:xfrm>
              <a:off x="8266300" y="4977991"/>
              <a:ext cx="894960" cy="394560"/>
            </p14:xfrm>
          </p:contentPart>
        </mc:Choice>
        <mc:Fallback xmlns="">
          <p:pic>
            <p:nvPicPr>
              <p:cNvPr id="190" name="Encre 190">
                <a:extLst>
                  <a:ext uri="{FF2B5EF4-FFF2-40B4-BE49-F238E27FC236}">
                    <a16:creationId xmlns:a16="http://schemas.microsoft.com/office/drawing/2014/main" id="{1D0274BB-6FA0-9741-9DE7-7F99872DD4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50820" y="4962871"/>
                <a:ext cx="9255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0" name="Encre 201">
                <a:extLst>
                  <a:ext uri="{FF2B5EF4-FFF2-40B4-BE49-F238E27FC236}">
                    <a16:creationId xmlns:a16="http://schemas.microsoft.com/office/drawing/2014/main" id="{6F8C5A45-8473-2141-AE0D-82C66A952B7A}"/>
                  </a:ext>
                </a:extLst>
              </p14:cNvPr>
              <p14:cNvContentPartPr/>
              <p14:nvPr/>
            </p14:nvContentPartPr>
            <p14:xfrm>
              <a:off x="5818904" y="5452999"/>
              <a:ext cx="948960" cy="459360"/>
            </p14:xfrm>
          </p:contentPart>
        </mc:Choice>
        <mc:Fallback xmlns="">
          <p:pic>
            <p:nvPicPr>
              <p:cNvPr id="200" name="Encre 201">
                <a:extLst>
                  <a:ext uri="{FF2B5EF4-FFF2-40B4-BE49-F238E27FC236}">
                    <a16:creationId xmlns:a16="http://schemas.microsoft.com/office/drawing/2014/main" id="{6F8C5A45-8473-2141-AE0D-82C66A952B7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3790" y="5437531"/>
                <a:ext cx="979189" cy="489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1" name="Encre 202">
                <a:extLst>
                  <a:ext uri="{FF2B5EF4-FFF2-40B4-BE49-F238E27FC236}">
                    <a16:creationId xmlns:a16="http://schemas.microsoft.com/office/drawing/2014/main" id="{EB2C7738-8DAE-6F46-87C2-D866EFF68A3E}"/>
                  </a:ext>
                </a:extLst>
              </p14:cNvPr>
              <p14:cNvContentPartPr/>
              <p14:nvPr/>
            </p14:nvContentPartPr>
            <p14:xfrm>
              <a:off x="4219784" y="5425639"/>
              <a:ext cx="720000" cy="287280"/>
            </p14:xfrm>
          </p:contentPart>
        </mc:Choice>
        <mc:Fallback xmlns="">
          <p:pic>
            <p:nvPicPr>
              <p:cNvPr id="201" name="Encre 202">
                <a:extLst>
                  <a:ext uri="{FF2B5EF4-FFF2-40B4-BE49-F238E27FC236}">
                    <a16:creationId xmlns:a16="http://schemas.microsoft.com/office/drawing/2014/main" id="{EB2C7738-8DAE-6F46-87C2-D866EFF68A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4304" y="5410178"/>
                <a:ext cx="750600" cy="31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2" name="Encre 212">
                <a:extLst>
                  <a:ext uri="{FF2B5EF4-FFF2-40B4-BE49-F238E27FC236}">
                    <a16:creationId xmlns:a16="http://schemas.microsoft.com/office/drawing/2014/main" id="{90BFFFBB-C11C-6540-AAE3-5D153D400B4F}"/>
                  </a:ext>
                </a:extLst>
              </p14:cNvPr>
              <p14:cNvContentPartPr/>
              <p14:nvPr/>
            </p14:nvContentPartPr>
            <p14:xfrm>
              <a:off x="4643504" y="6346519"/>
              <a:ext cx="1404720" cy="204840"/>
            </p14:xfrm>
          </p:contentPart>
        </mc:Choice>
        <mc:Fallback xmlns="">
          <p:pic>
            <p:nvPicPr>
              <p:cNvPr id="212" name="Encre 212">
                <a:extLst>
                  <a:ext uri="{FF2B5EF4-FFF2-40B4-BE49-F238E27FC236}">
                    <a16:creationId xmlns:a16="http://schemas.microsoft.com/office/drawing/2014/main" id="{90BFFFBB-C11C-6540-AAE3-5D153D400B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8384" y="6331372"/>
                <a:ext cx="1435320" cy="23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7" name="Encre 227">
                <a:extLst>
                  <a:ext uri="{FF2B5EF4-FFF2-40B4-BE49-F238E27FC236}">
                    <a16:creationId xmlns:a16="http://schemas.microsoft.com/office/drawing/2014/main" id="{C16667B7-8F12-F247-BBD7-EE134703428F}"/>
                  </a:ext>
                </a:extLst>
              </p14:cNvPr>
              <p14:cNvContentPartPr/>
              <p14:nvPr/>
            </p14:nvContentPartPr>
            <p14:xfrm>
              <a:off x="1048955" y="4896060"/>
              <a:ext cx="1777320" cy="295920"/>
            </p14:xfrm>
          </p:contentPart>
        </mc:Choice>
        <mc:Fallback xmlns="">
          <p:pic>
            <p:nvPicPr>
              <p:cNvPr id="227" name="Encre 227">
                <a:extLst>
                  <a:ext uri="{FF2B5EF4-FFF2-40B4-BE49-F238E27FC236}">
                    <a16:creationId xmlns:a16="http://schemas.microsoft.com/office/drawing/2014/main" id="{C16667B7-8F12-F247-BBD7-EE1347034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3475" y="4880580"/>
                <a:ext cx="18079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4" name="Encre 234">
                <a:extLst>
                  <a:ext uri="{FF2B5EF4-FFF2-40B4-BE49-F238E27FC236}">
                    <a16:creationId xmlns:a16="http://schemas.microsoft.com/office/drawing/2014/main" id="{3EFDE2B7-892E-1F45-9330-FCC01D2BFAA9}"/>
                  </a:ext>
                </a:extLst>
              </p14:cNvPr>
              <p14:cNvContentPartPr/>
              <p14:nvPr/>
            </p14:nvContentPartPr>
            <p14:xfrm>
              <a:off x="1594715" y="5196660"/>
              <a:ext cx="736200" cy="238320"/>
            </p14:xfrm>
          </p:contentPart>
        </mc:Choice>
        <mc:Fallback xmlns="">
          <p:pic>
            <p:nvPicPr>
              <p:cNvPr id="234" name="Encre 234">
                <a:extLst>
                  <a:ext uri="{FF2B5EF4-FFF2-40B4-BE49-F238E27FC236}">
                    <a16:creationId xmlns:a16="http://schemas.microsoft.com/office/drawing/2014/main" id="{3EFDE2B7-892E-1F45-9330-FCC01D2BFA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79595" y="5181180"/>
                <a:ext cx="766800" cy="26892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itre 1">
            <a:extLst>
              <a:ext uri="{FF2B5EF4-FFF2-40B4-BE49-F238E27FC236}">
                <a16:creationId xmlns:a16="http://schemas.microsoft.com/office/drawing/2014/main" id="{9CF88670-9284-46AF-9BCC-658A63AB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20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2)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Ellipse 46">
            <a:hlinkClick r:id="rId48" action="ppaction://hlinksldjump"/>
            <a:extLst>
              <a:ext uri="{FF2B5EF4-FFF2-40B4-BE49-F238E27FC236}">
                <a16:creationId xmlns:a16="http://schemas.microsoft.com/office/drawing/2014/main" id="{AD67862D-D8C6-4C95-B3FB-E5CE716210A2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48" name="Ellipse 47">
            <a:hlinkClick r:id="rId49" action="ppaction://hlinksldjump"/>
            <a:extLst>
              <a:ext uri="{FF2B5EF4-FFF2-40B4-BE49-F238E27FC236}">
                <a16:creationId xmlns:a16="http://schemas.microsoft.com/office/drawing/2014/main" id="{5BB06C55-CF8F-48D9-B67D-8A5DA235B3C1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A3EEE1-8BC7-4CDD-B770-A02E1FD5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175"/>
            <a:ext cx="10515600" cy="42922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310000"/>
              </a:lnSpc>
              <a:buNone/>
            </a:pP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 Ramsay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was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born</a:t>
            </a:r>
            <a:r>
              <a:rPr lang="fr-FR" sz="1800" dirty="0">
                <a:latin typeface="Comic Sans MS" panose="030F0702030302020204" pitchFamily="66" charset="0"/>
              </a:rPr>
              <a:t> on </a:t>
            </a:r>
            <a:r>
              <a:rPr lang="fr-FR" sz="1800" dirty="0" err="1">
                <a:latin typeface="Comic Sans MS" panose="030F0702030302020204" pitchFamily="66" charset="0"/>
              </a:rPr>
              <a:t>November</a:t>
            </a:r>
            <a:r>
              <a:rPr lang="fr-FR" sz="1800" dirty="0">
                <a:latin typeface="Comic Sans MS" panose="030F0702030302020204" pitchFamily="66" charset="0"/>
              </a:rPr>
              <a:t> 8, 2001.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nickname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Tillie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>
                <a:latin typeface="Comic Sans MS" panose="030F0702030302020204" pitchFamily="66" charset="0"/>
              </a:rPr>
              <a:t>has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two</a:t>
            </a:r>
            <a:r>
              <a:rPr lang="fr-FR" sz="1800" dirty="0">
                <a:highlight>
                  <a:srgbClr val="FFCCFF"/>
                </a:highlight>
                <a:latin typeface="Comic Sans MS" panose="030F0702030302020204" pitchFamily="66" charset="0"/>
              </a:rPr>
              <a:t> big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sisters</a:t>
            </a:r>
            <a:r>
              <a:rPr lang="fr-FR" sz="1800" dirty="0">
                <a:highlight>
                  <a:srgbClr val="FFCCFF"/>
                </a:highlight>
                <a:latin typeface="Comic Sans MS" panose="030F0702030302020204" pitchFamily="66" charset="0"/>
              </a:rPr>
              <a:t> and one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brother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Their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>
                <a:latin typeface="Comic Sans MS" panose="030F0702030302020204" pitchFamily="66" charset="0"/>
              </a:rPr>
              <a:t>are</a:t>
            </a:r>
            <a:r>
              <a:rPr lang="fr-FR" sz="1800" dirty="0">
                <a:latin typeface="Comic Sans MS" panose="030F0702030302020204" pitchFamily="66" charset="0"/>
              </a:rPr>
              <a:t> Megan, </a:t>
            </a:r>
            <a:r>
              <a:rPr lang="fr-FR" sz="1800" dirty="0" err="1">
                <a:latin typeface="Comic Sans MS" panose="030F0702030302020204" pitchFamily="66" charset="0"/>
              </a:rPr>
              <a:t>Hollie</a:t>
            </a:r>
            <a:r>
              <a:rPr lang="fr-FR" sz="1800" dirty="0">
                <a:latin typeface="Comic Sans MS" panose="030F0702030302020204" pitchFamily="66" charset="0"/>
              </a:rPr>
              <a:t> and Jack. </a:t>
            </a:r>
            <a:r>
              <a:rPr lang="fr-FR" sz="1800" dirty="0" err="1">
                <a:latin typeface="Comic Sans MS" panose="030F0702030302020204" pitchFamily="66" charset="0"/>
              </a:rPr>
              <a:t>Hollie</a:t>
            </a:r>
            <a:r>
              <a:rPr lang="fr-FR" sz="1800" dirty="0">
                <a:latin typeface="Comic Sans MS" panose="030F0702030302020204" pitchFamily="66" charset="0"/>
              </a:rPr>
              <a:t> and Jack </a:t>
            </a:r>
            <a:r>
              <a:rPr lang="fr-FR" sz="1800" b="1" dirty="0">
                <a:latin typeface="Comic Sans MS" panose="030F0702030302020204" pitchFamily="66" charset="0"/>
              </a:rPr>
              <a:t>are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twins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u="sng" dirty="0">
                <a:latin typeface="Comic Sans MS" panose="030F0702030302020204" pitchFamily="66" charset="0"/>
              </a:rPr>
              <a:t>has</a:t>
            </a:r>
            <a:r>
              <a:rPr lang="fr-FR" sz="1800" u="sng" dirty="0">
                <a:latin typeface="Comic Sans MS" panose="030F0702030302020204" pitchFamily="66" charset="0"/>
              </a:rPr>
              <a:t> </a:t>
            </a:r>
            <a:r>
              <a:rPr lang="fr-FR" sz="1800" u="sng" dirty="0" err="1">
                <a:latin typeface="Comic Sans MS" panose="030F0702030302020204" pitchFamily="66" charset="0"/>
              </a:rPr>
              <a:t>got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a pet</a:t>
            </a:r>
            <a:r>
              <a:rPr lang="fr-FR" sz="1800" dirty="0">
                <a:latin typeface="Comic Sans MS" panose="030F0702030302020204" pitchFamily="66" charset="0"/>
              </a:rPr>
              <a:t>: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it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a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cuddly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British bulldog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called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Rumple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B7FC9E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7FC9E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B7FC9E"/>
                </a:highlight>
                <a:latin typeface="Comic Sans MS" panose="030F0702030302020204" pitchFamily="66" charset="0"/>
              </a:rPr>
              <a:t>dad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Gordon Ramsay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a </a:t>
            </a:r>
            <a:r>
              <a:rPr lang="fr-FR" sz="1800" dirty="0" err="1">
                <a:latin typeface="Comic Sans MS" panose="030F0702030302020204" pitchFamily="66" charset="0"/>
              </a:rPr>
              <a:t>famous</a:t>
            </a:r>
            <a:r>
              <a:rPr lang="fr-FR" sz="1800" dirty="0">
                <a:latin typeface="Comic Sans MS" panose="030F0702030302020204" pitchFamily="66" charset="0"/>
              </a:rPr>
              <a:t> chef on TV. 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Gordon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Ramsay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E9BD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wife</a:t>
            </a:r>
            <a:r>
              <a:rPr lang="fr-FR" sz="1800" dirty="0">
                <a:latin typeface="Comic Sans MS" panose="030F0702030302020204" pitchFamily="66" charset="0"/>
              </a:rPr>
              <a:t> (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Matilda,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Hollie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, Jack and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Megan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E9BD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mum</a:t>
            </a:r>
            <a:r>
              <a:rPr lang="fr-FR" sz="1800" dirty="0">
                <a:latin typeface="Comic Sans MS" panose="030F0702030302020204" pitchFamily="66" charset="0"/>
              </a:rPr>
              <a:t>)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not a </a:t>
            </a:r>
            <a:r>
              <a:rPr lang="fr-FR" sz="1800" dirty="0" err="1">
                <a:latin typeface="Comic Sans MS" panose="030F0702030302020204" pitchFamily="66" charset="0"/>
              </a:rPr>
              <a:t>professional</a:t>
            </a:r>
            <a:r>
              <a:rPr lang="fr-FR" sz="1800" dirty="0">
                <a:latin typeface="Comic Sans MS" panose="030F0702030302020204" pitchFamily="66" charset="0"/>
              </a:rPr>
              <a:t> chef but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cook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very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well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310000"/>
              </a:lnSpc>
              <a:buNone/>
            </a:pP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also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love</a:t>
            </a:r>
            <a:r>
              <a:rPr lang="fr-F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cook</a:t>
            </a:r>
            <a:r>
              <a:rPr lang="fr-FR" sz="1800" dirty="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enjoy</a:t>
            </a:r>
            <a:r>
              <a:rPr lang="fr-FR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hav</a:t>
            </a:r>
            <a:r>
              <a:rPr lang="fr-FR" sz="1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9FFFF"/>
                </a:highlight>
                <a:latin typeface="Comic Sans MS" panose="030F0702030302020204" pitchFamily="66" charset="0"/>
              </a:rPr>
              <a:t>big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sisters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because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have</a:t>
            </a:r>
            <a:r>
              <a:rPr lang="fr-FR" sz="1800" dirty="0">
                <a:latin typeface="Comic Sans MS" panose="030F0702030302020204" pitchFamily="66" charset="0"/>
              </a:rPr>
              <a:t> fun </a:t>
            </a:r>
            <a:r>
              <a:rPr lang="fr-FR" sz="1800" dirty="0" err="1">
                <a:latin typeface="Comic Sans MS" panose="030F0702030302020204" pitchFamily="66" charset="0"/>
              </a:rPr>
              <a:t>with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them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borrow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stuff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from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their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wardrobes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31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5C5C80-29FB-4CE5-88F5-9EA284AA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6B55DA0-4CF9-4FF4-9B60-DA45518A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326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3)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Ellipse 7">
            <a:hlinkClick r:id="rId2" action="ppaction://hlinksldjump"/>
            <a:extLst>
              <a:ext uri="{FF2B5EF4-FFF2-40B4-BE49-F238E27FC236}">
                <a16:creationId xmlns:a16="http://schemas.microsoft.com/office/drawing/2014/main" id="{189690D5-E1BA-44A4-8020-AC38E1758675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E7195A0C-880D-4185-8AA9-74BB16DB935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D1883F-B081-4C41-A88C-11944E43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9" y="0"/>
            <a:ext cx="8333216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D1F1C9-6C7D-48F5-876E-1F2AA7E0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8" y="2952750"/>
            <a:ext cx="2085975" cy="952500"/>
          </a:xfrm>
          <a:prstGeom prst="rect">
            <a:avLst/>
          </a:prstGeom>
        </p:spPr>
      </p:pic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7C750CC1-DA48-4112-856E-8DA6F92D265D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A49DACA1-2B7E-414C-B536-384361C387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2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10389A-3167-4E33-99C4-F341143A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23" y="1339522"/>
            <a:ext cx="10193154" cy="41789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5B02EA-139B-49AD-BAEB-7B6675BE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00" y="115742"/>
            <a:ext cx="4495800" cy="745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9330B-CD10-4301-A044-CBC45219AE4F}"/>
              </a:ext>
            </a:extLst>
          </p:cNvPr>
          <p:cNvSpPr/>
          <p:nvPr/>
        </p:nvSpPr>
        <p:spPr>
          <a:xfrm>
            <a:off x="5814198" y="115743"/>
            <a:ext cx="4705004" cy="745879"/>
          </a:xfrm>
          <a:prstGeom prst="rect">
            <a:avLst/>
          </a:prstGeom>
          <a:noFill/>
          <a:ln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778C82DC-8F10-4D05-B8D8-CBE6F4517B3C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B94198B3-ABA0-442E-9862-EAFF288D076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673</Words>
  <Application>Microsoft Office PowerPoint</Application>
  <PresentationFormat>Grand écran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 little sunshine</vt:lpstr>
      <vt:lpstr>Arial</vt:lpstr>
      <vt:lpstr>Calibri</vt:lpstr>
      <vt:lpstr>Calibri Light</vt:lpstr>
      <vt:lpstr>Comic Sans MS</vt:lpstr>
      <vt:lpstr>Wingdings</vt:lpstr>
      <vt:lpstr>Thème Office</vt:lpstr>
      <vt:lpstr>6°3 English</vt:lpstr>
      <vt:lpstr>Présentation PowerPoint</vt:lpstr>
      <vt:lpstr>Tu verras apparaître ces boutons aux coins des diapositives. Voici à quoi ils servent.</vt:lpstr>
      <vt:lpstr>Présentation PowerPoint</vt:lpstr>
      <vt:lpstr>1) Compréhension audiovisuelle – Draw my life video  Correction (partie 1)  </vt:lpstr>
      <vt:lpstr>1) Compréhension audiovisuelle – Draw my life video  Correction (partie 2)  </vt:lpstr>
      <vt:lpstr>1) Compréhension audiovisuelle – Draw my life video  Correction (partie 3)  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3) Your turn!  Create your own family!</vt:lpstr>
      <vt:lpstr>That’s all for this week!  See you next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6°3 English</dc:title>
  <dc:creator/>
  <cp:lastModifiedBy>Camille FABRE</cp:lastModifiedBy>
  <cp:revision>3</cp:revision>
  <dcterms:created xsi:type="dcterms:W3CDTF">2012-07-30T22:21:58Z</dcterms:created>
  <dcterms:modified xsi:type="dcterms:W3CDTF">2020-04-26T16:09:37Z</dcterms:modified>
</cp:coreProperties>
</file>