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0" r:id="rId4"/>
    <p:sldId id="263" r:id="rId5"/>
    <p:sldId id="275" r:id="rId6"/>
    <p:sldId id="264" r:id="rId7"/>
    <p:sldId id="265" r:id="rId8"/>
    <p:sldId id="266" r:id="rId9"/>
    <p:sldId id="274" r:id="rId10"/>
    <p:sldId id="267" r:id="rId11"/>
    <p:sldId id="268" r:id="rId12"/>
    <p:sldId id="269" r:id="rId13"/>
    <p:sldId id="270" r:id="rId14"/>
    <p:sldId id="271" r:id="rId15"/>
    <p:sldId id="272" r:id="rId16"/>
    <p:sldId id="273" r:id="rId17"/>
    <p:sldId id="27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98C74-6BDD-4DB4-AA55-463CB333C714}" v="176" dt="2020-03-24T16:20:28.728"/>
  </p1510:revLst>
</p1510:revInfo>
</file>

<file path=ppt/tableStyles.xml><?xml version="1.0" encoding="utf-8"?>
<a:tblStyleLst xmlns:a="http://schemas.openxmlformats.org/drawingml/2006/main" def="{5C22544A-7EE6-4342-B048-85BDC9FD1C3A}">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8" d="100"/>
          <a:sy n="68" d="100"/>
        </p:scale>
        <p:origin x="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C2598C74-6BDD-4DB4-AA55-463CB333C714}"/>
    <pc:docChg chg="undo custSel mod addSld delSld modSld">
      <pc:chgData name="Camille FABRE" userId="61a62dbaa4ae00dc" providerId="LiveId" clId="{C2598C74-6BDD-4DB4-AA55-463CB333C714}" dt="2020-03-24T16:20:31.162" v="2034" actId="47"/>
      <pc:docMkLst>
        <pc:docMk/>
      </pc:docMkLst>
      <pc:sldChg chg="del">
        <pc:chgData name="Camille FABRE" userId="61a62dbaa4ae00dc" providerId="LiveId" clId="{C2598C74-6BDD-4DB4-AA55-463CB333C714}" dt="2020-03-24T15:13:31.574" v="1" actId="47"/>
        <pc:sldMkLst>
          <pc:docMk/>
          <pc:sldMk cId="3784089036" sldId="256"/>
        </pc:sldMkLst>
      </pc:sldChg>
      <pc:sldChg chg="addSp delSp modSp add mod setBg">
        <pc:chgData name="Camille FABRE" userId="61a62dbaa4ae00dc" providerId="LiveId" clId="{C2598C74-6BDD-4DB4-AA55-463CB333C714}" dt="2020-03-24T16:12:15.189" v="1886" actId="20577"/>
        <pc:sldMkLst>
          <pc:docMk/>
          <pc:sldMk cId="2211235775" sldId="257"/>
        </pc:sldMkLst>
        <pc:spChg chg="mod">
          <ac:chgData name="Camille FABRE" userId="61a62dbaa4ae00dc" providerId="LiveId" clId="{C2598C74-6BDD-4DB4-AA55-463CB333C714}" dt="2020-03-24T16:12:15.189" v="1886" actId="20577"/>
          <ac:spMkLst>
            <pc:docMk/>
            <pc:sldMk cId="2211235775" sldId="257"/>
            <ac:spMk id="2" creationId="{00000000-0000-0000-0000-000000000000}"/>
          </ac:spMkLst>
        </pc:spChg>
        <pc:spChg chg="mod">
          <ac:chgData name="Camille FABRE" userId="61a62dbaa4ae00dc" providerId="LiveId" clId="{C2598C74-6BDD-4DB4-AA55-463CB333C714}" dt="2020-03-24T15:13:43.635" v="24" actId="20577"/>
          <ac:spMkLst>
            <pc:docMk/>
            <pc:sldMk cId="2211235775" sldId="257"/>
            <ac:spMk id="3" creationId="{00000000-0000-0000-0000-000000000000}"/>
          </ac:spMkLst>
        </pc:spChg>
        <pc:spChg chg="add mod">
          <ac:chgData name="Camille FABRE" userId="61a62dbaa4ae00dc" providerId="LiveId" clId="{C2598C74-6BDD-4DB4-AA55-463CB333C714}" dt="2020-03-24T15:14:21.847" v="31" actId="26606"/>
          <ac:spMkLst>
            <pc:docMk/>
            <pc:sldMk cId="2211235775" sldId="257"/>
            <ac:spMk id="9" creationId="{45ACF11D-34BB-4EFB-AEEE-42B47B9BF3AE}"/>
          </ac:spMkLst>
        </pc:spChg>
        <pc:picChg chg="del">
          <ac:chgData name="Camille FABRE" userId="61a62dbaa4ae00dc" providerId="LiveId" clId="{C2598C74-6BDD-4DB4-AA55-463CB333C714}" dt="2020-03-24T15:13:33.385" v="2" actId="478"/>
          <ac:picMkLst>
            <pc:docMk/>
            <pc:sldMk cId="2211235775" sldId="257"/>
            <ac:picMk id="5" creationId="{C297AB6E-A44C-4BB7-8505-1A0A82FFD46A}"/>
          </ac:picMkLst>
        </pc:picChg>
        <pc:picChg chg="add mod ord">
          <ac:chgData name="Camille FABRE" userId="61a62dbaa4ae00dc" providerId="LiveId" clId="{C2598C74-6BDD-4DB4-AA55-463CB333C714}" dt="2020-03-24T15:14:30.219" v="34" actId="1076"/>
          <ac:picMkLst>
            <pc:docMk/>
            <pc:sldMk cId="2211235775" sldId="257"/>
            <ac:picMk id="6" creationId="{7DB8F237-4E24-4447-9FFF-4DC829E7BB8C}"/>
          </ac:picMkLst>
        </pc:picChg>
        <pc:picChg chg="add mod">
          <ac:chgData name="Camille FABRE" userId="61a62dbaa4ae00dc" providerId="LiveId" clId="{C2598C74-6BDD-4DB4-AA55-463CB333C714}" dt="2020-03-24T15:14:31.546" v="35" actId="1076"/>
          <ac:picMkLst>
            <pc:docMk/>
            <pc:sldMk cId="2211235775" sldId="257"/>
            <ac:picMk id="7" creationId="{9E64A90E-5725-4B57-8059-415DB5C22F4B}"/>
          </ac:picMkLst>
        </pc:picChg>
        <pc:picChg chg="del">
          <ac:chgData name="Camille FABRE" userId="61a62dbaa4ae00dc" providerId="LiveId" clId="{C2598C74-6BDD-4DB4-AA55-463CB333C714}" dt="2020-03-24T15:13:34.011" v="3" actId="478"/>
          <ac:picMkLst>
            <pc:docMk/>
            <pc:sldMk cId="2211235775" sldId="257"/>
            <ac:picMk id="8" creationId="{5F3D2514-73F9-4827-B0B8-C2A61A64B6D7}"/>
          </ac:picMkLst>
        </pc:picChg>
      </pc:sldChg>
      <pc:sldChg chg="modSp add">
        <pc:chgData name="Camille FABRE" userId="61a62dbaa4ae00dc" providerId="LiveId" clId="{C2598C74-6BDD-4DB4-AA55-463CB333C714}" dt="2020-03-24T16:13:28.871" v="1906" actId="207"/>
        <pc:sldMkLst>
          <pc:docMk/>
          <pc:sldMk cId="3851042125" sldId="260"/>
        </pc:sldMkLst>
        <pc:spChg chg="mod">
          <ac:chgData name="Camille FABRE" userId="61a62dbaa4ae00dc" providerId="LiveId" clId="{C2598C74-6BDD-4DB4-AA55-463CB333C714}" dt="2020-03-24T16:13:28.871" v="1906" actId="207"/>
          <ac:spMkLst>
            <pc:docMk/>
            <pc:sldMk cId="3851042125" sldId="260"/>
            <ac:spMk id="2" creationId="{473C55C2-FC5C-4F5D-BBB8-9A87207037C0}"/>
          </ac:spMkLst>
        </pc:spChg>
        <pc:spChg chg="mod">
          <ac:chgData name="Camille FABRE" userId="61a62dbaa4ae00dc" providerId="LiveId" clId="{C2598C74-6BDD-4DB4-AA55-463CB333C714}" dt="2020-03-24T16:02:42.999" v="1741" actId="20577"/>
          <ac:spMkLst>
            <pc:docMk/>
            <pc:sldMk cId="3851042125" sldId="260"/>
            <ac:spMk id="3" creationId="{C086430D-A3C8-4E8B-8907-7859595E9285}"/>
          </ac:spMkLst>
        </pc:spChg>
      </pc:sldChg>
      <pc:sldChg chg="modSp add">
        <pc:chgData name="Camille FABRE" userId="61a62dbaa4ae00dc" providerId="LiveId" clId="{C2598C74-6BDD-4DB4-AA55-463CB333C714}" dt="2020-03-24T16:13:26.068" v="1905" actId="207"/>
        <pc:sldMkLst>
          <pc:docMk/>
          <pc:sldMk cId="2009035632" sldId="261"/>
        </pc:sldMkLst>
        <pc:spChg chg="mod">
          <ac:chgData name="Camille FABRE" userId="61a62dbaa4ae00dc" providerId="LiveId" clId="{C2598C74-6BDD-4DB4-AA55-463CB333C714}" dt="2020-03-24T16:13:26.068" v="1905" actId="207"/>
          <ac:spMkLst>
            <pc:docMk/>
            <pc:sldMk cId="2009035632" sldId="261"/>
            <ac:spMk id="2" creationId="{4F4607B6-D10A-48AA-9626-B93A70E6B940}"/>
          </ac:spMkLst>
        </pc:spChg>
        <pc:spChg chg="mod">
          <ac:chgData name="Camille FABRE" userId="61a62dbaa4ae00dc" providerId="LiveId" clId="{C2598C74-6BDD-4DB4-AA55-463CB333C714}" dt="2020-03-24T16:12:30.637" v="1899" actId="20577"/>
          <ac:spMkLst>
            <pc:docMk/>
            <pc:sldMk cId="2009035632" sldId="261"/>
            <ac:spMk id="3" creationId="{6A2799BF-29A3-4A12-87E9-BDED5FB69515}"/>
          </ac:spMkLst>
        </pc:spChg>
      </pc:sldChg>
      <pc:sldChg chg="addSp modSp add">
        <pc:chgData name="Camille FABRE" userId="61a62dbaa4ae00dc" providerId="LiveId" clId="{C2598C74-6BDD-4DB4-AA55-463CB333C714}" dt="2020-03-24T16:13:33.344" v="1908" actId="207"/>
        <pc:sldMkLst>
          <pc:docMk/>
          <pc:sldMk cId="3580687268" sldId="263"/>
        </pc:sldMkLst>
        <pc:spChg chg="mod">
          <ac:chgData name="Camille FABRE" userId="61a62dbaa4ae00dc" providerId="LiveId" clId="{C2598C74-6BDD-4DB4-AA55-463CB333C714}" dt="2020-03-24T16:13:33.344" v="1908" actId="207"/>
          <ac:spMkLst>
            <pc:docMk/>
            <pc:sldMk cId="3580687268" sldId="263"/>
            <ac:spMk id="3" creationId="{A3A0AF3C-6F56-4D40-A56F-859FFC3102DB}"/>
          </ac:spMkLst>
        </pc:spChg>
        <pc:spChg chg="add mod">
          <ac:chgData name="Camille FABRE" userId="61a62dbaa4ae00dc" providerId="LiveId" clId="{C2598C74-6BDD-4DB4-AA55-463CB333C714}" dt="2020-03-24T16:13:31.804" v="1907" actId="207"/>
          <ac:spMkLst>
            <pc:docMk/>
            <pc:sldMk cId="3580687268" sldId="263"/>
            <ac:spMk id="4" creationId="{D0CEAA3C-EB33-42F9-B58C-27E9E27EEC31}"/>
          </ac:spMkLst>
        </pc:spChg>
      </pc:sldChg>
      <pc:sldChg chg="addSp delSp modSp add">
        <pc:chgData name="Camille FABRE" userId="61a62dbaa4ae00dc" providerId="LiveId" clId="{C2598C74-6BDD-4DB4-AA55-463CB333C714}" dt="2020-03-24T16:13:38.228" v="1909" actId="207"/>
        <pc:sldMkLst>
          <pc:docMk/>
          <pc:sldMk cId="626431153" sldId="264"/>
        </pc:sldMkLst>
        <pc:spChg chg="mod">
          <ac:chgData name="Camille FABRE" userId="61a62dbaa4ae00dc" providerId="LiveId" clId="{C2598C74-6BDD-4DB4-AA55-463CB333C714}" dt="2020-03-24T16:13:38.228" v="1909" actId="207"/>
          <ac:spMkLst>
            <pc:docMk/>
            <pc:sldMk cId="626431153" sldId="264"/>
            <ac:spMk id="2" creationId="{BBBE7BBF-0EF4-438C-AA7A-66783500F676}"/>
          </ac:spMkLst>
        </pc:spChg>
        <pc:spChg chg="del mod">
          <ac:chgData name="Camille FABRE" userId="61a62dbaa4ae00dc" providerId="LiveId" clId="{C2598C74-6BDD-4DB4-AA55-463CB333C714}" dt="2020-03-24T15:16:26.403" v="326" actId="478"/>
          <ac:spMkLst>
            <pc:docMk/>
            <pc:sldMk cId="626431153" sldId="264"/>
            <ac:spMk id="3" creationId="{A1D0B760-DB16-4741-B6FE-C230FCF7E1AB}"/>
          </ac:spMkLst>
        </pc:spChg>
        <pc:spChg chg="add mod">
          <ac:chgData name="Camille FABRE" userId="61a62dbaa4ae00dc" providerId="LiveId" clId="{C2598C74-6BDD-4DB4-AA55-463CB333C714}" dt="2020-03-24T15:26:36.994" v="531" actId="115"/>
          <ac:spMkLst>
            <pc:docMk/>
            <pc:sldMk cId="626431153" sldId="264"/>
            <ac:spMk id="5" creationId="{540DC24C-4C47-4D1B-B360-BBACE363AA48}"/>
          </ac:spMkLst>
        </pc:spChg>
        <pc:graphicFrameChg chg="add mod modGraphic">
          <ac:chgData name="Camille FABRE" userId="61a62dbaa4ae00dc" providerId="LiveId" clId="{C2598C74-6BDD-4DB4-AA55-463CB333C714}" dt="2020-03-24T15:27:23.202" v="573" actId="207"/>
          <ac:graphicFrameMkLst>
            <pc:docMk/>
            <pc:sldMk cId="626431153" sldId="264"/>
            <ac:graphicFrameMk id="4" creationId="{E86B29AB-447E-4A8E-85D0-DC0BA85FBF07}"/>
          </ac:graphicFrameMkLst>
        </pc:graphicFrameChg>
        <pc:picChg chg="add del mod">
          <ac:chgData name="Camille FABRE" userId="61a62dbaa4ae00dc" providerId="LiveId" clId="{C2598C74-6BDD-4DB4-AA55-463CB333C714}" dt="2020-03-24T15:29:35.616" v="596"/>
          <ac:picMkLst>
            <pc:docMk/>
            <pc:sldMk cId="626431153" sldId="264"/>
            <ac:picMk id="6" creationId="{DFEE027D-97AC-4320-92B3-E0508177DE64}"/>
          </ac:picMkLst>
        </pc:picChg>
      </pc:sldChg>
      <pc:sldChg chg="addSp delSp modSp add">
        <pc:chgData name="Camille FABRE" userId="61a62dbaa4ae00dc" providerId="LiveId" clId="{C2598C74-6BDD-4DB4-AA55-463CB333C714}" dt="2020-03-24T16:13:41.688" v="1910" actId="207"/>
        <pc:sldMkLst>
          <pc:docMk/>
          <pc:sldMk cId="2953378565" sldId="265"/>
        </pc:sldMkLst>
        <pc:spChg chg="mod">
          <ac:chgData name="Camille FABRE" userId="61a62dbaa4ae00dc" providerId="LiveId" clId="{C2598C74-6BDD-4DB4-AA55-463CB333C714}" dt="2020-03-24T16:13:41.688" v="1910" actId="207"/>
          <ac:spMkLst>
            <pc:docMk/>
            <pc:sldMk cId="2953378565" sldId="265"/>
            <ac:spMk id="2" creationId="{BBBE7BBF-0EF4-438C-AA7A-66783500F676}"/>
          </ac:spMkLst>
        </pc:spChg>
        <pc:spChg chg="add mod">
          <ac:chgData name="Camille FABRE" userId="61a62dbaa4ae00dc" providerId="LiveId" clId="{C2598C74-6BDD-4DB4-AA55-463CB333C714}" dt="2020-03-24T15:26:19.387" v="528" actId="20577"/>
          <ac:spMkLst>
            <pc:docMk/>
            <pc:sldMk cId="2953378565" sldId="265"/>
            <ac:spMk id="3" creationId="{11340B69-1C49-4DE7-B4FC-4B7A6D97B502}"/>
          </ac:spMkLst>
        </pc:spChg>
        <pc:spChg chg="del">
          <ac:chgData name="Camille FABRE" userId="61a62dbaa4ae00dc" providerId="LiveId" clId="{C2598C74-6BDD-4DB4-AA55-463CB333C714}" dt="2020-03-24T15:20:26.730" v="378" actId="478"/>
          <ac:spMkLst>
            <pc:docMk/>
            <pc:sldMk cId="2953378565" sldId="265"/>
            <ac:spMk id="5" creationId="{540DC24C-4C47-4D1B-B360-BBACE363AA48}"/>
          </ac:spMkLst>
        </pc:spChg>
        <pc:graphicFrameChg chg="del">
          <ac:chgData name="Camille FABRE" userId="61a62dbaa4ae00dc" providerId="LiveId" clId="{C2598C74-6BDD-4DB4-AA55-463CB333C714}" dt="2020-03-24T15:20:25.247" v="377" actId="478"/>
          <ac:graphicFrameMkLst>
            <pc:docMk/>
            <pc:sldMk cId="2953378565" sldId="265"/>
            <ac:graphicFrameMk id="4" creationId="{E86B29AB-447E-4A8E-85D0-DC0BA85FBF07}"/>
          </ac:graphicFrameMkLst>
        </pc:graphicFrameChg>
      </pc:sldChg>
      <pc:sldChg chg="addSp delSp modSp add">
        <pc:chgData name="Camille FABRE" userId="61a62dbaa4ae00dc" providerId="LiveId" clId="{C2598C74-6BDD-4DB4-AA55-463CB333C714}" dt="2020-03-24T16:13:45.640" v="1911" actId="207"/>
        <pc:sldMkLst>
          <pc:docMk/>
          <pc:sldMk cId="1424951159" sldId="266"/>
        </pc:sldMkLst>
        <pc:spChg chg="mod">
          <ac:chgData name="Camille FABRE" userId="61a62dbaa4ae00dc" providerId="LiveId" clId="{C2598C74-6BDD-4DB4-AA55-463CB333C714}" dt="2020-03-24T16:13:45.640" v="1911" actId="207"/>
          <ac:spMkLst>
            <pc:docMk/>
            <pc:sldMk cId="1424951159" sldId="266"/>
            <ac:spMk id="2" creationId="{BBBE7BBF-0EF4-438C-AA7A-66783500F676}"/>
          </ac:spMkLst>
        </pc:spChg>
        <pc:spChg chg="del mod">
          <ac:chgData name="Camille FABRE" userId="61a62dbaa4ae00dc" providerId="LiveId" clId="{C2598C74-6BDD-4DB4-AA55-463CB333C714}" dt="2020-03-24T15:21:38.762" v="398" actId="478"/>
          <ac:spMkLst>
            <pc:docMk/>
            <pc:sldMk cId="1424951159" sldId="266"/>
            <ac:spMk id="3" creationId="{11340B69-1C49-4DE7-B4FC-4B7A6D97B502}"/>
          </ac:spMkLst>
        </pc:spChg>
        <pc:spChg chg="add del">
          <ac:chgData name="Camille FABRE" userId="61a62dbaa4ae00dc" providerId="LiveId" clId="{C2598C74-6BDD-4DB4-AA55-463CB333C714}" dt="2020-03-24T15:21:53.340" v="400"/>
          <ac:spMkLst>
            <pc:docMk/>
            <pc:sldMk cId="1424951159" sldId="266"/>
            <ac:spMk id="5" creationId="{12F02AEC-56A9-4E61-B240-06A34F6D31AC}"/>
          </ac:spMkLst>
        </pc:spChg>
        <pc:spChg chg="add mod">
          <ac:chgData name="Camille FABRE" userId="61a62dbaa4ae00dc" providerId="LiveId" clId="{C2598C74-6BDD-4DB4-AA55-463CB333C714}" dt="2020-03-24T15:25:52.367" v="475" actId="207"/>
          <ac:spMkLst>
            <pc:docMk/>
            <pc:sldMk cId="1424951159" sldId="266"/>
            <ac:spMk id="6" creationId="{6F02B36E-06A0-434F-A308-71B9A17B4523}"/>
          </ac:spMkLst>
        </pc:spChg>
        <pc:spChg chg="add mod">
          <ac:chgData name="Camille FABRE" userId="61a62dbaa4ae00dc" providerId="LiveId" clId="{C2598C74-6BDD-4DB4-AA55-463CB333C714}" dt="2020-03-24T15:25:42.358" v="473" actId="207"/>
          <ac:spMkLst>
            <pc:docMk/>
            <pc:sldMk cId="1424951159" sldId="266"/>
            <ac:spMk id="7" creationId="{89A66C4B-CADB-4394-8FF5-06E082149205}"/>
          </ac:spMkLst>
        </pc:spChg>
        <pc:spChg chg="add mod">
          <ac:chgData name="Camille FABRE" userId="61a62dbaa4ae00dc" providerId="LiveId" clId="{C2598C74-6BDD-4DB4-AA55-463CB333C714}" dt="2020-03-24T15:25:36.134" v="472" actId="207"/>
          <ac:spMkLst>
            <pc:docMk/>
            <pc:sldMk cId="1424951159" sldId="266"/>
            <ac:spMk id="8" creationId="{8B91270B-4C52-4FF0-A390-76B5F83A285A}"/>
          </ac:spMkLst>
        </pc:spChg>
        <pc:graphicFrameChg chg="add del">
          <ac:chgData name="Camille FABRE" userId="61a62dbaa4ae00dc" providerId="LiveId" clId="{C2598C74-6BDD-4DB4-AA55-463CB333C714}" dt="2020-03-24T15:21:53.340" v="400"/>
          <ac:graphicFrameMkLst>
            <pc:docMk/>
            <pc:sldMk cId="1424951159" sldId="266"/>
            <ac:graphicFrameMk id="4" creationId="{E7B4B095-461E-4441-823A-F1AFDEF530F7}"/>
          </ac:graphicFrameMkLst>
        </pc:graphicFrameChg>
      </pc:sldChg>
      <pc:sldChg chg="addSp delSp modSp add modAnim">
        <pc:chgData name="Camille FABRE" userId="61a62dbaa4ae00dc" providerId="LiveId" clId="{C2598C74-6BDD-4DB4-AA55-463CB333C714}" dt="2020-03-24T16:14:47.764" v="1925" actId="1076"/>
        <pc:sldMkLst>
          <pc:docMk/>
          <pc:sldMk cId="1751037672" sldId="267"/>
        </pc:sldMkLst>
        <pc:spChg chg="mod">
          <ac:chgData name="Camille FABRE" userId="61a62dbaa4ae00dc" providerId="LiveId" clId="{C2598C74-6BDD-4DB4-AA55-463CB333C714}" dt="2020-03-24T16:13:15.558" v="1904" actId="207"/>
          <ac:spMkLst>
            <pc:docMk/>
            <pc:sldMk cId="1751037672" sldId="267"/>
            <ac:spMk id="2" creationId="{5CC1A7B5-4734-4DF0-8E96-623D7CE01F3D}"/>
          </ac:spMkLst>
        </pc:spChg>
        <pc:spChg chg="mod">
          <ac:chgData name="Camille FABRE" userId="61a62dbaa4ae00dc" providerId="LiveId" clId="{C2598C74-6BDD-4DB4-AA55-463CB333C714}" dt="2020-03-24T16:04:04.214" v="1758" actId="5793"/>
          <ac:spMkLst>
            <pc:docMk/>
            <pc:sldMk cId="1751037672" sldId="267"/>
            <ac:spMk id="3" creationId="{D836BA50-95C8-428A-A8A8-DE96C224F33D}"/>
          </ac:spMkLst>
        </pc:spChg>
        <pc:spChg chg="add del mod">
          <ac:chgData name="Camille FABRE" userId="61a62dbaa4ae00dc" providerId="LiveId" clId="{C2598C74-6BDD-4DB4-AA55-463CB333C714}" dt="2020-03-24T15:33:48.448" v="692" actId="478"/>
          <ac:spMkLst>
            <pc:docMk/>
            <pc:sldMk cId="1751037672" sldId="267"/>
            <ac:spMk id="7" creationId="{ECFEBA5D-D4A8-43E7-A649-DDF79920C430}"/>
          </ac:spMkLst>
        </pc:spChg>
        <pc:spChg chg="add del mod">
          <ac:chgData name="Camille FABRE" userId="61a62dbaa4ae00dc" providerId="LiveId" clId="{C2598C74-6BDD-4DB4-AA55-463CB333C714}" dt="2020-03-24T16:03:53.519" v="1753" actId="478"/>
          <ac:spMkLst>
            <pc:docMk/>
            <pc:sldMk cId="1751037672" sldId="267"/>
            <ac:spMk id="12" creationId="{F7AA9AEC-6A28-4E71-8D7F-0F4D7E0C7A46}"/>
          </ac:spMkLst>
        </pc:spChg>
        <pc:spChg chg="add del mod">
          <ac:chgData name="Camille FABRE" userId="61a62dbaa4ae00dc" providerId="LiveId" clId="{C2598C74-6BDD-4DB4-AA55-463CB333C714}" dt="2020-03-24T16:05:17.229" v="1776" actId="478"/>
          <ac:spMkLst>
            <pc:docMk/>
            <pc:sldMk cId="1751037672" sldId="267"/>
            <ac:spMk id="17" creationId="{8002DB09-83CD-4A33-BD5B-9A254532D849}"/>
          </ac:spMkLst>
        </pc:spChg>
        <pc:picChg chg="add mod">
          <ac:chgData name="Camille FABRE" userId="61a62dbaa4ae00dc" providerId="LiveId" clId="{C2598C74-6BDD-4DB4-AA55-463CB333C714}" dt="2020-03-24T16:14:47.764" v="1925" actId="1076"/>
          <ac:picMkLst>
            <pc:docMk/>
            <pc:sldMk cId="1751037672" sldId="267"/>
            <ac:picMk id="4" creationId="{54CCB2CB-10A3-4BE8-9CB2-0A2081A28E8A}"/>
          </ac:picMkLst>
        </pc:picChg>
        <pc:picChg chg="add mod">
          <ac:chgData name="Camille FABRE" userId="61a62dbaa4ae00dc" providerId="LiveId" clId="{C2598C74-6BDD-4DB4-AA55-463CB333C714}" dt="2020-03-24T15:33:09.440" v="685"/>
          <ac:picMkLst>
            <pc:docMk/>
            <pc:sldMk cId="1751037672" sldId="267"/>
            <ac:picMk id="5" creationId="{C058AE92-E11C-467F-8295-82C0EF54EBAC}"/>
          </ac:picMkLst>
        </pc:picChg>
        <pc:picChg chg="add del mod">
          <ac:chgData name="Camille FABRE" userId="61a62dbaa4ae00dc" providerId="LiveId" clId="{C2598C74-6BDD-4DB4-AA55-463CB333C714}" dt="2020-03-24T15:33:42.905" v="691" actId="1076"/>
          <ac:picMkLst>
            <pc:docMk/>
            <pc:sldMk cId="1751037672" sldId="267"/>
            <ac:picMk id="6" creationId="{E4FAF2F2-A4D1-4D88-91EB-721F2136F2D5}"/>
          </ac:picMkLst>
        </pc:picChg>
        <pc:picChg chg="add del mod">
          <ac:chgData name="Camille FABRE" userId="61a62dbaa4ae00dc" providerId="LiveId" clId="{C2598C74-6BDD-4DB4-AA55-463CB333C714}" dt="2020-03-24T16:13:08.972" v="1901" actId="478"/>
          <ac:picMkLst>
            <pc:docMk/>
            <pc:sldMk cId="1751037672" sldId="267"/>
            <ac:picMk id="9" creationId="{FF75C119-5BC3-4A03-90C9-1291A018EBD1}"/>
          </ac:picMkLst>
        </pc:picChg>
        <pc:picChg chg="add del mod">
          <ac:chgData name="Camille FABRE" userId="61a62dbaa4ae00dc" providerId="LiveId" clId="{C2598C74-6BDD-4DB4-AA55-463CB333C714}" dt="2020-03-24T16:04:05.894" v="1759" actId="478"/>
          <ac:picMkLst>
            <pc:docMk/>
            <pc:sldMk cId="1751037672" sldId="267"/>
            <ac:picMk id="11" creationId="{BFE321D9-D8CF-4AC4-81F7-11E0040DE76D}"/>
          </ac:picMkLst>
        </pc:picChg>
        <pc:picChg chg="add del mod">
          <ac:chgData name="Camille FABRE" userId="61a62dbaa4ae00dc" providerId="LiveId" clId="{C2598C74-6BDD-4DB4-AA55-463CB333C714}" dt="2020-03-24T16:13:10.797" v="1903" actId="478"/>
          <ac:picMkLst>
            <pc:docMk/>
            <pc:sldMk cId="1751037672" sldId="267"/>
            <ac:picMk id="14" creationId="{F88BDED5-DBEC-4036-981E-AA1C86DA28C1}"/>
          </ac:picMkLst>
        </pc:picChg>
        <pc:picChg chg="add del mod">
          <ac:chgData name="Camille FABRE" userId="61a62dbaa4ae00dc" providerId="LiveId" clId="{C2598C74-6BDD-4DB4-AA55-463CB333C714}" dt="2020-03-24T16:13:09.700" v="1902" actId="478"/>
          <ac:picMkLst>
            <pc:docMk/>
            <pc:sldMk cId="1751037672" sldId="267"/>
            <ac:picMk id="16" creationId="{304EADD4-54F5-4CE2-90EF-4343AF052998}"/>
          </ac:picMkLst>
        </pc:picChg>
      </pc:sldChg>
      <pc:sldChg chg="addSp delSp modSp add mod setBg modAnim">
        <pc:chgData name="Camille FABRE" userId="61a62dbaa4ae00dc" providerId="LiveId" clId="{C2598C74-6BDD-4DB4-AA55-463CB333C714}" dt="2020-03-24T16:15:46.892" v="1941" actId="14100"/>
        <pc:sldMkLst>
          <pc:docMk/>
          <pc:sldMk cId="2202880822" sldId="268"/>
        </pc:sldMkLst>
        <pc:spChg chg="mod">
          <ac:chgData name="Camille FABRE" userId="61a62dbaa4ae00dc" providerId="LiveId" clId="{C2598C74-6BDD-4DB4-AA55-463CB333C714}" dt="2020-03-24T16:14:55.492" v="1926" actId="207"/>
          <ac:spMkLst>
            <pc:docMk/>
            <pc:sldMk cId="2202880822" sldId="268"/>
            <ac:spMk id="2" creationId="{16B7FD5E-71EC-4664-A5B2-D40901867311}"/>
          </ac:spMkLst>
        </pc:spChg>
        <pc:spChg chg="mod">
          <ac:chgData name="Camille FABRE" userId="61a62dbaa4ae00dc" providerId="LiveId" clId="{C2598C74-6BDD-4DB4-AA55-463CB333C714}" dt="2020-03-24T16:15:46.892" v="1941" actId="14100"/>
          <ac:spMkLst>
            <pc:docMk/>
            <pc:sldMk cId="2202880822" sldId="268"/>
            <ac:spMk id="3" creationId="{2DFF0CC8-58F6-4F45-A27C-DFCE110FEB1C}"/>
          </ac:spMkLst>
        </pc:spChg>
        <pc:spChg chg="add del">
          <ac:chgData name="Camille FABRE" userId="61a62dbaa4ae00dc" providerId="LiveId" clId="{C2598C74-6BDD-4DB4-AA55-463CB333C714}" dt="2020-03-24T15:36:39.733" v="878" actId="26606"/>
          <ac:spMkLst>
            <pc:docMk/>
            <pc:sldMk cId="2202880822" sldId="268"/>
            <ac:spMk id="9" creationId="{3B854194-185D-494D-905C-7C7CB2E30F6E}"/>
          </ac:spMkLst>
        </pc:spChg>
        <pc:spChg chg="add del">
          <ac:chgData name="Camille FABRE" userId="61a62dbaa4ae00dc" providerId="LiveId" clId="{C2598C74-6BDD-4DB4-AA55-463CB333C714}" dt="2020-03-24T15:36:39.733" v="878" actId="26606"/>
          <ac:spMkLst>
            <pc:docMk/>
            <pc:sldMk cId="2202880822" sldId="268"/>
            <ac:spMk id="11" creationId="{B4F5FA0D-0104-4987-8241-EFF7C85B88DE}"/>
          </ac:spMkLst>
        </pc:spChg>
        <pc:picChg chg="add del">
          <ac:chgData name="Camille FABRE" userId="61a62dbaa4ae00dc" providerId="LiveId" clId="{C2598C74-6BDD-4DB4-AA55-463CB333C714}" dt="2020-03-24T15:48:23.311" v="1405" actId="478"/>
          <ac:picMkLst>
            <pc:docMk/>
            <pc:sldMk cId="2202880822" sldId="268"/>
            <ac:picMk id="4" creationId="{C60305E8-9E8F-46E7-8323-AEE604FF731B}"/>
          </ac:picMkLst>
        </pc:picChg>
        <pc:picChg chg="add mod">
          <ac:chgData name="Camille FABRE" userId="61a62dbaa4ae00dc" providerId="LiveId" clId="{C2598C74-6BDD-4DB4-AA55-463CB333C714}" dt="2020-03-24T16:15:38.796" v="1938" actId="1076"/>
          <ac:picMkLst>
            <pc:docMk/>
            <pc:sldMk cId="2202880822" sldId="268"/>
            <ac:picMk id="5" creationId="{94565D8F-4010-4FE8-8BE2-417C1CA900C0}"/>
          </ac:picMkLst>
        </pc:picChg>
        <pc:picChg chg="add mod">
          <ac:chgData name="Camille FABRE" userId="61a62dbaa4ae00dc" providerId="LiveId" clId="{C2598C74-6BDD-4DB4-AA55-463CB333C714}" dt="2020-03-24T16:15:09.184" v="1931" actId="1076"/>
          <ac:picMkLst>
            <pc:docMk/>
            <pc:sldMk cId="2202880822" sldId="268"/>
            <ac:picMk id="6" creationId="{4E9BDE5E-DCAA-4353-9011-D27B210C728F}"/>
          </ac:picMkLst>
        </pc:picChg>
        <pc:picChg chg="add del mod">
          <ac:chgData name="Camille FABRE" userId="61a62dbaa4ae00dc" providerId="LiveId" clId="{C2598C74-6BDD-4DB4-AA55-463CB333C714}" dt="2020-03-24T16:14:57.964" v="1928" actId="478"/>
          <ac:picMkLst>
            <pc:docMk/>
            <pc:sldMk cId="2202880822" sldId="268"/>
            <ac:picMk id="10" creationId="{5BC58845-2947-473B-86B5-DA86DD31C7CC}"/>
          </ac:picMkLst>
        </pc:picChg>
        <pc:picChg chg="add del mod">
          <ac:chgData name="Camille FABRE" userId="61a62dbaa4ae00dc" providerId="LiveId" clId="{C2598C74-6BDD-4DB4-AA55-463CB333C714}" dt="2020-03-24T16:14:58.931" v="1929" actId="478"/>
          <ac:picMkLst>
            <pc:docMk/>
            <pc:sldMk cId="2202880822" sldId="268"/>
            <ac:picMk id="12" creationId="{BEB1FE96-7BA1-424F-AD31-65E0051A5970}"/>
          </ac:picMkLst>
        </pc:picChg>
        <pc:picChg chg="add del">
          <ac:chgData name="Camille FABRE" userId="61a62dbaa4ae00dc" providerId="LiveId" clId="{C2598C74-6BDD-4DB4-AA55-463CB333C714}" dt="2020-03-24T15:36:39.733" v="878" actId="26606"/>
          <ac:picMkLst>
            <pc:docMk/>
            <pc:sldMk cId="2202880822" sldId="268"/>
            <ac:picMk id="13" creationId="{2897127E-6CEF-446C-BE87-93B7C46E49D1}"/>
          </ac:picMkLst>
        </pc:picChg>
        <pc:picChg chg="add del mod">
          <ac:chgData name="Camille FABRE" userId="61a62dbaa4ae00dc" providerId="LiveId" clId="{C2598C74-6BDD-4DB4-AA55-463CB333C714}" dt="2020-03-24T16:14:59.756" v="1930" actId="478"/>
          <ac:picMkLst>
            <pc:docMk/>
            <pc:sldMk cId="2202880822" sldId="268"/>
            <ac:picMk id="14" creationId="{138FAAE6-ECE9-4C41-918E-CA2A0935A3D1}"/>
          </ac:picMkLst>
        </pc:picChg>
      </pc:sldChg>
      <pc:sldChg chg="addSp delSp modSp add delAnim modAnim">
        <pc:chgData name="Camille FABRE" userId="61a62dbaa4ae00dc" providerId="LiveId" clId="{C2598C74-6BDD-4DB4-AA55-463CB333C714}" dt="2020-03-24T16:15:28.320" v="1937" actId="1076"/>
        <pc:sldMkLst>
          <pc:docMk/>
          <pc:sldMk cId="2130848875" sldId="269"/>
        </pc:sldMkLst>
        <pc:spChg chg="mod">
          <ac:chgData name="Camille FABRE" userId="61a62dbaa4ae00dc" providerId="LiveId" clId="{C2598C74-6BDD-4DB4-AA55-463CB333C714}" dt="2020-03-24T16:15:16.416" v="1932" actId="207"/>
          <ac:spMkLst>
            <pc:docMk/>
            <pc:sldMk cId="2130848875" sldId="269"/>
            <ac:spMk id="2" creationId="{16B7FD5E-71EC-4664-A5B2-D40901867311}"/>
          </ac:spMkLst>
        </pc:spChg>
        <pc:spChg chg="mod">
          <ac:chgData name="Camille FABRE" userId="61a62dbaa4ae00dc" providerId="LiveId" clId="{C2598C74-6BDD-4DB4-AA55-463CB333C714}" dt="2020-03-24T15:44:38.688" v="1196" actId="20577"/>
          <ac:spMkLst>
            <pc:docMk/>
            <pc:sldMk cId="2130848875" sldId="269"/>
            <ac:spMk id="3" creationId="{2DFF0CC8-58F6-4F45-A27C-DFCE110FEB1C}"/>
          </ac:spMkLst>
        </pc:spChg>
        <pc:picChg chg="del">
          <ac:chgData name="Camille FABRE" userId="61a62dbaa4ae00dc" providerId="LiveId" clId="{C2598C74-6BDD-4DB4-AA55-463CB333C714}" dt="2020-03-24T15:48:28.760" v="1406" actId="478"/>
          <ac:picMkLst>
            <pc:docMk/>
            <pc:sldMk cId="2130848875" sldId="269"/>
            <ac:picMk id="4" creationId="{C60305E8-9E8F-46E7-8323-AEE604FF731B}"/>
          </ac:picMkLst>
        </pc:picChg>
        <pc:picChg chg="del">
          <ac:chgData name="Camille FABRE" userId="61a62dbaa4ae00dc" providerId="LiveId" clId="{C2598C74-6BDD-4DB4-AA55-463CB333C714}" dt="2020-03-24T15:40:02.856" v="953" actId="478"/>
          <ac:picMkLst>
            <pc:docMk/>
            <pc:sldMk cId="2130848875" sldId="269"/>
            <ac:picMk id="5" creationId="{94565D8F-4010-4FE8-8BE2-417C1CA900C0}"/>
          </ac:picMkLst>
        </pc:picChg>
        <pc:picChg chg="del">
          <ac:chgData name="Camille FABRE" userId="61a62dbaa4ae00dc" providerId="LiveId" clId="{C2598C74-6BDD-4DB4-AA55-463CB333C714}" dt="2020-03-24T15:40:08.747" v="962" actId="478"/>
          <ac:picMkLst>
            <pc:docMk/>
            <pc:sldMk cId="2130848875" sldId="269"/>
            <ac:picMk id="6" creationId="{4E9BDE5E-DCAA-4353-9011-D27B210C728F}"/>
          </ac:picMkLst>
        </pc:picChg>
        <pc:picChg chg="add mod">
          <ac:chgData name="Camille FABRE" userId="61a62dbaa4ae00dc" providerId="LiveId" clId="{C2598C74-6BDD-4DB4-AA55-463CB333C714}" dt="2020-03-24T16:15:28.320" v="1937" actId="1076"/>
          <ac:picMkLst>
            <pc:docMk/>
            <pc:sldMk cId="2130848875" sldId="269"/>
            <ac:picMk id="7" creationId="{2DD4BDDC-4006-481D-859F-C38C2F20C25A}"/>
          </ac:picMkLst>
        </pc:picChg>
        <pc:picChg chg="add mod">
          <ac:chgData name="Camille FABRE" userId="61a62dbaa4ae00dc" providerId="LiveId" clId="{C2598C74-6BDD-4DB4-AA55-463CB333C714}" dt="2020-03-24T16:15:22.032" v="1935" actId="1076"/>
          <ac:picMkLst>
            <pc:docMk/>
            <pc:sldMk cId="2130848875" sldId="269"/>
            <ac:picMk id="8" creationId="{11AF8257-2293-4BFC-9B7B-012DAD85A0E2}"/>
          </ac:picMkLst>
        </pc:picChg>
        <pc:picChg chg="add del">
          <ac:chgData name="Camille FABRE" userId="61a62dbaa4ae00dc" providerId="LiveId" clId="{C2598C74-6BDD-4DB4-AA55-463CB333C714}" dt="2020-03-24T16:15:18.300" v="1933" actId="478"/>
          <ac:picMkLst>
            <pc:docMk/>
            <pc:sldMk cId="2130848875" sldId="269"/>
            <ac:picMk id="9" creationId="{2CE1A930-26AC-4099-A995-88AA7718B3E1}"/>
          </ac:picMkLst>
        </pc:picChg>
        <pc:picChg chg="add del">
          <ac:chgData name="Camille FABRE" userId="61a62dbaa4ae00dc" providerId="LiveId" clId="{C2598C74-6BDD-4DB4-AA55-463CB333C714}" dt="2020-03-24T16:15:19.388" v="1934" actId="478"/>
          <ac:picMkLst>
            <pc:docMk/>
            <pc:sldMk cId="2130848875" sldId="269"/>
            <ac:picMk id="10" creationId="{31C342BE-8417-4A32-AD2E-9021C0E337D3}"/>
          </ac:picMkLst>
        </pc:picChg>
        <pc:picChg chg="add del">
          <ac:chgData name="Camille FABRE" userId="61a62dbaa4ae00dc" providerId="LiveId" clId="{C2598C74-6BDD-4DB4-AA55-463CB333C714}" dt="2020-03-24T16:15:23.732" v="1936" actId="478"/>
          <ac:picMkLst>
            <pc:docMk/>
            <pc:sldMk cId="2130848875" sldId="269"/>
            <ac:picMk id="11" creationId="{96BC24F1-79D6-4933-82FA-124C402B299F}"/>
          </ac:picMkLst>
        </pc:picChg>
      </pc:sldChg>
      <pc:sldChg chg="addSp delSp modSp add">
        <pc:chgData name="Camille FABRE" userId="61a62dbaa4ae00dc" providerId="LiveId" clId="{C2598C74-6BDD-4DB4-AA55-463CB333C714}" dt="2020-03-24T16:17:05.911" v="1961" actId="1076"/>
        <pc:sldMkLst>
          <pc:docMk/>
          <pc:sldMk cId="2199081576" sldId="270"/>
        </pc:sldMkLst>
        <pc:spChg chg="mod">
          <ac:chgData name="Camille FABRE" userId="61a62dbaa4ae00dc" providerId="LiveId" clId="{C2598C74-6BDD-4DB4-AA55-463CB333C714}" dt="2020-03-24T16:15:56.188" v="1942" actId="207"/>
          <ac:spMkLst>
            <pc:docMk/>
            <pc:sldMk cId="2199081576" sldId="270"/>
            <ac:spMk id="2" creationId="{09E66D18-D16F-410A-BEF1-91255802F03B}"/>
          </ac:spMkLst>
        </pc:spChg>
        <pc:spChg chg="mod">
          <ac:chgData name="Camille FABRE" userId="61a62dbaa4ae00dc" providerId="LiveId" clId="{C2598C74-6BDD-4DB4-AA55-463CB333C714}" dt="2020-03-24T16:16:28.294" v="1953" actId="27636"/>
          <ac:spMkLst>
            <pc:docMk/>
            <pc:sldMk cId="2199081576" sldId="270"/>
            <ac:spMk id="3" creationId="{B5CF3840-A199-4D18-AF5E-9FB38FF6EAC2}"/>
          </ac:spMkLst>
        </pc:spChg>
        <pc:spChg chg="add mod">
          <ac:chgData name="Camille FABRE" userId="61a62dbaa4ae00dc" providerId="LiveId" clId="{C2598C74-6BDD-4DB4-AA55-463CB333C714}" dt="2020-03-24T16:16:45.084" v="1957" actId="1076"/>
          <ac:spMkLst>
            <pc:docMk/>
            <pc:sldMk cId="2199081576" sldId="270"/>
            <ac:spMk id="9" creationId="{168F2E81-C9F7-46EB-948B-3900B6BB4D33}"/>
          </ac:spMkLst>
        </pc:spChg>
        <pc:spChg chg="add mod">
          <ac:chgData name="Camille FABRE" userId="61a62dbaa4ae00dc" providerId="LiveId" clId="{C2598C74-6BDD-4DB4-AA55-463CB333C714}" dt="2020-03-24T16:16:55.260" v="1959" actId="1076"/>
          <ac:spMkLst>
            <pc:docMk/>
            <pc:sldMk cId="2199081576" sldId="270"/>
            <ac:spMk id="10" creationId="{4834DB2C-1959-46C7-B906-0493FF2DA9EB}"/>
          </ac:spMkLst>
        </pc:spChg>
        <pc:picChg chg="add del">
          <ac:chgData name="Camille FABRE" userId="61a62dbaa4ae00dc" providerId="LiveId" clId="{C2598C74-6BDD-4DB4-AA55-463CB333C714}" dt="2020-03-24T15:48:31.927" v="1407" actId="478"/>
          <ac:picMkLst>
            <pc:docMk/>
            <pc:sldMk cId="2199081576" sldId="270"/>
            <ac:picMk id="4" creationId="{EF22404D-7F75-4355-8F08-E27E5ECE769D}"/>
          </ac:picMkLst>
        </pc:picChg>
        <pc:picChg chg="add mod">
          <ac:chgData name="Camille FABRE" userId="61a62dbaa4ae00dc" providerId="LiveId" clId="{C2598C74-6BDD-4DB4-AA55-463CB333C714}" dt="2020-03-24T16:17:05.911" v="1961" actId="1076"/>
          <ac:picMkLst>
            <pc:docMk/>
            <pc:sldMk cId="2199081576" sldId="270"/>
            <ac:picMk id="5" creationId="{1015F791-5F70-4BCE-AD12-3AEFB71BEB34}"/>
          </ac:picMkLst>
        </pc:picChg>
        <pc:picChg chg="add mod">
          <ac:chgData name="Camille FABRE" userId="61a62dbaa4ae00dc" providerId="LiveId" clId="{C2598C74-6BDD-4DB4-AA55-463CB333C714}" dt="2020-03-24T16:16:59.761" v="1960" actId="1076"/>
          <ac:picMkLst>
            <pc:docMk/>
            <pc:sldMk cId="2199081576" sldId="270"/>
            <ac:picMk id="6" creationId="{056D4E80-2A09-4B35-9A85-77AA657D765F}"/>
          </ac:picMkLst>
        </pc:picChg>
        <pc:picChg chg="add mod">
          <ac:chgData name="Camille FABRE" userId="61a62dbaa4ae00dc" providerId="LiveId" clId="{C2598C74-6BDD-4DB4-AA55-463CB333C714}" dt="2020-03-24T16:16:51.604" v="1958" actId="1076"/>
          <ac:picMkLst>
            <pc:docMk/>
            <pc:sldMk cId="2199081576" sldId="270"/>
            <ac:picMk id="7" creationId="{6170E8C7-BFEB-4AF8-9591-C4238E86C5A7}"/>
          </ac:picMkLst>
        </pc:picChg>
        <pc:picChg chg="add mod">
          <ac:chgData name="Camille FABRE" userId="61a62dbaa4ae00dc" providerId="LiveId" clId="{C2598C74-6BDD-4DB4-AA55-463CB333C714}" dt="2020-03-24T16:16:40.736" v="1956" actId="1076"/>
          <ac:picMkLst>
            <pc:docMk/>
            <pc:sldMk cId="2199081576" sldId="270"/>
            <ac:picMk id="8" creationId="{AA861814-1B84-4931-9B17-D9F985DE3C80}"/>
          </ac:picMkLst>
        </pc:picChg>
        <pc:picChg chg="add del mod">
          <ac:chgData name="Camille FABRE" userId="61a62dbaa4ae00dc" providerId="LiveId" clId="{C2598C74-6BDD-4DB4-AA55-463CB333C714}" dt="2020-03-24T16:15:58.444" v="1943" actId="478"/>
          <ac:picMkLst>
            <pc:docMk/>
            <pc:sldMk cId="2199081576" sldId="270"/>
            <ac:picMk id="11" creationId="{3A4EB78D-8A06-4961-B0C6-15F7709FD045}"/>
          </ac:picMkLst>
        </pc:picChg>
      </pc:sldChg>
      <pc:sldChg chg="addSp delSp modSp add">
        <pc:chgData name="Camille FABRE" userId="61a62dbaa4ae00dc" providerId="LiveId" clId="{C2598C74-6BDD-4DB4-AA55-463CB333C714}" dt="2020-03-24T16:18:05.428" v="1965" actId="478"/>
        <pc:sldMkLst>
          <pc:docMk/>
          <pc:sldMk cId="2848629669" sldId="271"/>
        </pc:sldMkLst>
        <pc:spChg chg="mod">
          <ac:chgData name="Camille FABRE" userId="61a62dbaa4ae00dc" providerId="LiveId" clId="{C2598C74-6BDD-4DB4-AA55-463CB333C714}" dt="2020-03-24T16:17:14.944" v="1962" actId="207"/>
          <ac:spMkLst>
            <pc:docMk/>
            <pc:sldMk cId="2848629669" sldId="271"/>
            <ac:spMk id="2" creationId="{3C5428EF-D7D0-445A-8E82-07AB7A6DB3BD}"/>
          </ac:spMkLst>
        </pc:spChg>
        <pc:spChg chg="del">
          <ac:chgData name="Camille FABRE" userId="61a62dbaa4ae00dc" providerId="LiveId" clId="{C2598C74-6BDD-4DB4-AA55-463CB333C714}" dt="2020-03-24T15:52:02.304" v="1486" actId="478"/>
          <ac:spMkLst>
            <pc:docMk/>
            <pc:sldMk cId="2848629669" sldId="271"/>
            <ac:spMk id="3" creationId="{6FFDB1C7-7F85-4A2E-ACF2-628C0A0984D7}"/>
          </ac:spMkLst>
        </pc:spChg>
        <pc:spChg chg="add mod">
          <ac:chgData name="Camille FABRE" userId="61a62dbaa4ae00dc" providerId="LiveId" clId="{C2598C74-6BDD-4DB4-AA55-463CB333C714}" dt="2020-03-24T15:55:09.623" v="1658" actId="20577"/>
          <ac:spMkLst>
            <pc:docMk/>
            <pc:sldMk cId="2848629669" sldId="271"/>
            <ac:spMk id="5" creationId="{680E2B7D-D66C-46D8-9849-4FF4C7F28EB6}"/>
          </ac:spMkLst>
        </pc:spChg>
        <pc:spChg chg="add del mod">
          <ac:chgData name="Camille FABRE" userId="61a62dbaa4ae00dc" providerId="LiveId" clId="{C2598C74-6BDD-4DB4-AA55-463CB333C714}" dt="2020-03-24T16:08:51.669" v="1810" actId="478"/>
          <ac:spMkLst>
            <pc:docMk/>
            <pc:sldMk cId="2848629669" sldId="271"/>
            <ac:spMk id="10" creationId="{FFAF8086-E9A8-46B6-A06A-D76CF4B2EDC9}"/>
          </ac:spMkLst>
        </pc:spChg>
        <pc:picChg chg="add mod">
          <ac:chgData name="Camille FABRE" userId="61a62dbaa4ae00dc" providerId="LiveId" clId="{C2598C74-6BDD-4DB4-AA55-463CB333C714}" dt="2020-03-24T15:52:21.189" v="1490"/>
          <ac:picMkLst>
            <pc:docMk/>
            <pc:sldMk cId="2848629669" sldId="271"/>
            <ac:picMk id="4" creationId="{866A029A-A8C3-4C21-A126-ABE7C5B3D014}"/>
          </ac:picMkLst>
        </pc:picChg>
        <pc:picChg chg="add del mod">
          <ac:chgData name="Camille FABRE" userId="61a62dbaa4ae00dc" providerId="LiveId" clId="{C2598C74-6BDD-4DB4-AA55-463CB333C714}" dt="2020-03-24T16:08:01.269" v="1803" actId="478"/>
          <ac:picMkLst>
            <pc:docMk/>
            <pc:sldMk cId="2848629669" sldId="271"/>
            <ac:picMk id="7" creationId="{6EF47611-B5A3-4CAF-B0E0-38A8C1334383}"/>
          </ac:picMkLst>
        </pc:picChg>
        <pc:picChg chg="add del mod">
          <ac:chgData name="Camille FABRE" userId="61a62dbaa4ae00dc" providerId="LiveId" clId="{C2598C74-6BDD-4DB4-AA55-463CB333C714}" dt="2020-03-24T16:18:05.428" v="1965" actId="478"/>
          <ac:picMkLst>
            <pc:docMk/>
            <pc:sldMk cId="2848629669" sldId="271"/>
            <ac:picMk id="9" creationId="{161E42EB-C828-47E6-939E-8116B1EBB82D}"/>
          </ac:picMkLst>
        </pc:picChg>
      </pc:sldChg>
      <pc:sldChg chg="addSp delSp modSp add">
        <pc:chgData name="Camille FABRE" userId="61a62dbaa4ae00dc" providerId="LiveId" clId="{C2598C74-6BDD-4DB4-AA55-463CB333C714}" dt="2020-03-24T16:20:07.523" v="2030" actId="478"/>
        <pc:sldMkLst>
          <pc:docMk/>
          <pc:sldMk cId="2983091383" sldId="272"/>
        </pc:sldMkLst>
        <pc:spChg chg="del">
          <ac:chgData name="Camille FABRE" userId="61a62dbaa4ae00dc" providerId="LiveId" clId="{C2598C74-6BDD-4DB4-AA55-463CB333C714}" dt="2020-03-24T15:53:50.679" v="1641" actId="478"/>
          <ac:spMkLst>
            <pc:docMk/>
            <pc:sldMk cId="2983091383" sldId="272"/>
            <ac:spMk id="2" creationId="{38C25B26-9993-43C1-A10D-A78714BD4932}"/>
          </ac:spMkLst>
        </pc:spChg>
        <pc:spChg chg="del">
          <ac:chgData name="Camille FABRE" userId="61a62dbaa4ae00dc" providerId="LiveId" clId="{C2598C74-6BDD-4DB4-AA55-463CB333C714}" dt="2020-03-24T15:54:14.487" v="1643" actId="478"/>
          <ac:spMkLst>
            <pc:docMk/>
            <pc:sldMk cId="2983091383" sldId="272"/>
            <ac:spMk id="3" creationId="{44534E4C-6D78-4080-982B-6AE9852322C4}"/>
          </ac:spMkLst>
        </pc:spChg>
        <pc:spChg chg="add del">
          <ac:chgData name="Camille FABRE" userId="61a62dbaa4ae00dc" providerId="LiveId" clId="{C2598C74-6BDD-4DB4-AA55-463CB333C714}" dt="2020-03-24T15:54:26.793" v="1648" actId="478"/>
          <ac:spMkLst>
            <pc:docMk/>
            <pc:sldMk cId="2983091383" sldId="272"/>
            <ac:spMk id="4" creationId="{EDF35064-D6B3-4B32-A834-C914525EAEB2}"/>
          </ac:spMkLst>
        </pc:spChg>
        <pc:spChg chg="add del mod">
          <ac:chgData name="Camille FABRE" userId="61a62dbaa4ae00dc" providerId="LiveId" clId="{C2598C74-6BDD-4DB4-AA55-463CB333C714}" dt="2020-03-24T15:54:28.616" v="1649" actId="478"/>
          <ac:spMkLst>
            <pc:docMk/>
            <pc:sldMk cId="2983091383" sldId="272"/>
            <ac:spMk id="7" creationId="{146C53A6-FBDC-4068-8E1C-1692DFCFE7A4}"/>
          </ac:spMkLst>
        </pc:spChg>
        <pc:spChg chg="add del mod">
          <ac:chgData name="Camille FABRE" userId="61a62dbaa4ae00dc" providerId="LiveId" clId="{C2598C74-6BDD-4DB4-AA55-463CB333C714}" dt="2020-03-24T16:20:07.523" v="2030" actId="478"/>
          <ac:spMkLst>
            <pc:docMk/>
            <pc:sldMk cId="2983091383" sldId="272"/>
            <ac:spMk id="10" creationId="{EDF8E3B3-7900-44FE-BB8F-91FAF6283D90}"/>
          </ac:spMkLst>
        </pc:spChg>
        <pc:picChg chg="add del mod">
          <ac:chgData name="Camille FABRE" userId="61a62dbaa4ae00dc" providerId="LiveId" clId="{C2598C74-6BDD-4DB4-AA55-463CB333C714}" dt="2020-03-24T16:00:38.797" v="1690" actId="478"/>
          <ac:picMkLst>
            <pc:docMk/>
            <pc:sldMk cId="2983091383" sldId="272"/>
            <ac:picMk id="5" creationId="{62ED765E-24A5-4BEC-A857-C1C86073E3E7}"/>
          </ac:picMkLst>
        </pc:picChg>
        <pc:picChg chg="add mod">
          <ac:chgData name="Camille FABRE" userId="61a62dbaa4ae00dc" providerId="LiveId" clId="{C2598C74-6BDD-4DB4-AA55-463CB333C714}" dt="2020-03-24T16:17:58.595" v="1964"/>
          <ac:picMkLst>
            <pc:docMk/>
            <pc:sldMk cId="2983091383" sldId="272"/>
            <ac:picMk id="8" creationId="{7722B98D-3119-4A92-AB6A-57E96577CC12}"/>
          </ac:picMkLst>
        </pc:picChg>
        <pc:picChg chg="add del">
          <ac:chgData name="Camille FABRE" userId="61a62dbaa4ae00dc" providerId="LiveId" clId="{C2598C74-6BDD-4DB4-AA55-463CB333C714}" dt="2020-03-24T16:18:07.467" v="1966" actId="478"/>
          <ac:picMkLst>
            <pc:docMk/>
            <pc:sldMk cId="2983091383" sldId="272"/>
            <ac:picMk id="9" creationId="{D066382B-A845-4930-9723-9DDC7A6709EB}"/>
          </ac:picMkLst>
        </pc:picChg>
      </pc:sldChg>
      <pc:sldChg chg="addSp delSp modSp add mod setBg">
        <pc:chgData name="Camille FABRE" userId="61a62dbaa4ae00dc" providerId="LiveId" clId="{C2598C74-6BDD-4DB4-AA55-463CB333C714}" dt="2020-03-24T16:20:11.196" v="2031" actId="478"/>
        <pc:sldMkLst>
          <pc:docMk/>
          <pc:sldMk cId="887655695" sldId="273"/>
        </pc:sldMkLst>
        <pc:spChg chg="del">
          <ac:chgData name="Camille FABRE" userId="61a62dbaa4ae00dc" providerId="LiveId" clId="{C2598C74-6BDD-4DB4-AA55-463CB333C714}" dt="2020-03-24T15:55:13.430" v="1659" actId="478"/>
          <ac:spMkLst>
            <pc:docMk/>
            <pc:sldMk cId="887655695" sldId="273"/>
            <ac:spMk id="2" creationId="{0C9E2C54-4EE5-426F-9BC5-42AFB81A0390}"/>
          </ac:spMkLst>
        </pc:spChg>
        <pc:spChg chg="del">
          <ac:chgData name="Camille FABRE" userId="61a62dbaa4ae00dc" providerId="LiveId" clId="{C2598C74-6BDD-4DB4-AA55-463CB333C714}" dt="2020-03-24T15:55:14.934" v="1660" actId="478"/>
          <ac:spMkLst>
            <pc:docMk/>
            <pc:sldMk cId="887655695" sldId="273"/>
            <ac:spMk id="3" creationId="{60AB213E-72B3-4CAD-A8DD-1F6E04B4CBD6}"/>
          </ac:spMkLst>
        </pc:spChg>
        <pc:spChg chg="add del mod">
          <ac:chgData name="Camille FABRE" userId="61a62dbaa4ae00dc" providerId="LiveId" clId="{C2598C74-6BDD-4DB4-AA55-463CB333C714}" dt="2020-03-24T16:20:11.196" v="2031" actId="478"/>
          <ac:spMkLst>
            <pc:docMk/>
            <pc:sldMk cId="887655695" sldId="273"/>
            <ac:spMk id="7" creationId="{8BD703D6-FA80-4701-890C-9BAC0C9DD325}"/>
          </ac:spMkLst>
        </pc:spChg>
        <pc:picChg chg="add del mod">
          <ac:chgData name="Camille FABRE" userId="61a62dbaa4ae00dc" providerId="LiveId" clId="{C2598C74-6BDD-4DB4-AA55-463CB333C714}" dt="2020-03-24T16:01:15.134" v="1696" actId="478"/>
          <ac:picMkLst>
            <pc:docMk/>
            <pc:sldMk cId="887655695" sldId="273"/>
            <ac:picMk id="4" creationId="{BCE4BCE6-4DDB-4C6C-8E81-125710F3C7FC}"/>
          </ac:picMkLst>
        </pc:picChg>
        <pc:picChg chg="add mod">
          <ac:chgData name="Camille FABRE" userId="61a62dbaa4ae00dc" providerId="LiveId" clId="{C2598C74-6BDD-4DB4-AA55-463CB333C714}" dt="2020-03-24T16:17:45.806" v="1963"/>
          <ac:picMkLst>
            <pc:docMk/>
            <pc:sldMk cId="887655695" sldId="273"/>
            <ac:picMk id="5" creationId="{DD1F8FDE-42E0-4790-80DB-BDDBE2565F94}"/>
          </ac:picMkLst>
        </pc:picChg>
        <pc:picChg chg="add del">
          <ac:chgData name="Camille FABRE" userId="61a62dbaa4ae00dc" providerId="LiveId" clId="{C2598C74-6BDD-4DB4-AA55-463CB333C714}" dt="2020-03-24T16:18:09.428" v="1967" actId="478"/>
          <ac:picMkLst>
            <pc:docMk/>
            <pc:sldMk cId="887655695" sldId="273"/>
            <ac:picMk id="6" creationId="{98181988-126B-47F5-835E-9DE4C8587BF6}"/>
          </ac:picMkLst>
        </pc:picChg>
      </pc:sldChg>
      <pc:sldChg chg="addSp delSp modSp add mod setBg">
        <pc:chgData name="Camille FABRE" userId="61a62dbaa4ae00dc" providerId="LiveId" clId="{C2598C74-6BDD-4DB4-AA55-463CB333C714}" dt="2020-03-24T16:14:15.187" v="1918" actId="26606"/>
        <pc:sldMkLst>
          <pc:docMk/>
          <pc:sldMk cId="2176767286" sldId="274"/>
        </pc:sldMkLst>
        <pc:spChg chg="del">
          <ac:chgData name="Camille FABRE" userId="61a62dbaa4ae00dc" providerId="LiveId" clId="{C2598C74-6BDD-4DB4-AA55-463CB333C714}" dt="2020-03-24T16:13:51.188" v="1913" actId="478"/>
          <ac:spMkLst>
            <pc:docMk/>
            <pc:sldMk cId="2176767286" sldId="274"/>
            <ac:spMk id="2" creationId="{58654C0C-E016-4030-B514-CA4E7B4E134C}"/>
          </ac:spMkLst>
        </pc:spChg>
        <pc:spChg chg="del">
          <ac:chgData name="Camille FABRE" userId="61a62dbaa4ae00dc" providerId="LiveId" clId="{C2598C74-6BDD-4DB4-AA55-463CB333C714}" dt="2020-03-24T16:13:52.204" v="1914" actId="478"/>
          <ac:spMkLst>
            <pc:docMk/>
            <pc:sldMk cId="2176767286" sldId="274"/>
            <ac:spMk id="3" creationId="{6647B077-0087-429F-B36C-C0AD4D957C3C}"/>
          </ac:spMkLst>
        </pc:spChg>
        <pc:picChg chg="add mod">
          <ac:chgData name="Camille FABRE" userId="61a62dbaa4ae00dc" providerId="LiveId" clId="{C2598C74-6BDD-4DB4-AA55-463CB333C714}" dt="2020-03-24T16:14:15.187" v="1918" actId="26606"/>
          <ac:picMkLst>
            <pc:docMk/>
            <pc:sldMk cId="2176767286" sldId="274"/>
            <ac:picMk id="4" creationId="{FF382BA2-FD65-490F-83F0-F2A74B54EDE4}"/>
          </ac:picMkLst>
        </pc:picChg>
        <pc:picChg chg="add">
          <ac:chgData name="Camille FABRE" userId="61a62dbaa4ae00dc" providerId="LiveId" clId="{C2598C74-6BDD-4DB4-AA55-463CB333C714}" dt="2020-03-24T16:14:15.187" v="1918" actId="26606"/>
          <ac:picMkLst>
            <pc:docMk/>
            <pc:sldMk cId="2176767286" sldId="274"/>
            <ac:picMk id="9" creationId="{CB607B98-7700-4DC9-8BE8-A876255F9C52}"/>
          </ac:picMkLst>
        </pc:picChg>
      </pc:sldChg>
      <pc:sldChg chg="addSp delSp modSp add del">
        <pc:chgData name="Camille FABRE" userId="61a62dbaa4ae00dc" providerId="LiveId" clId="{C2598C74-6BDD-4DB4-AA55-463CB333C714}" dt="2020-03-24T16:13:04.003" v="1900" actId="47"/>
        <pc:sldMkLst>
          <pc:docMk/>
          <pc:sldMk cId="3093427389" sldId="274"/>
        </pc:sldMkLst>
        <pc:spChg chg="mod">
          <ac:chgData name="Camille FABRE" userId="61a62dbaa4ae00dc" providerId="LiveId" clId="{C2598C74-6BDD-4DB4-AA55-463CB333C714}" dt="2020-03-24T16:11:39.873" v="1884" actId="207"/>
          <ac:spMkLst>
            <pc:docMk/>
            <pc:sldMk cId="3093427389" sldId="274"/>
            <ac:spMk id="2" creationId="{E5CD11DC-B145-4E8C-B803-00C32DCF1A50}"/>
          </ac:spMkLst>
        </pc:spChg>
        <pc:spChg chg="del mod">
          <ac:chgData name="Camille FABRE" userId="61a62dbaa4ae00dc" providerId="LiveId" clId="{C2598C74-6BDD-4DB4-AA55-463CB333C714}" dt="2020-03-24T16:09:12.167" v="1822"/>
          <ac:spMkLst>
            <pc:docMk/>
            <pc:sldMk cId="3093427389" sldId="274"/>
            <ac:spMk id="3" creationId="{E84381FE-95BC-4783-85FC-3EDDC2F55311}"/>
          </ac:spMkLst>
        </pc:spChg>
        <pc:spChg chg="add mod">
          <ac:chgData name="Camille FABRE" userId="61a62dbaa4ae00dc" providerId="LiveId" clId="{C2598C74-6BDD-4DB4-AA55-463CB333C714}" dt="2020-03-24T16:10:39.523" v="1856" actId="122"/>
          <ac:spMkLst>
            <pc:docMk/>
            <pc:sldMk cId="3093427389" sldId="274"/>
            <ac:spMk id="8" creationId="{A4E23FDB-83E9-4C61-98EE-72140F3014AF}"/>
          </ac:spMkLst>
        </pc:spChg>
        <pc:spChg chg="add mod">
          <ac:chgData name="Camille FABRE" userId="61a62dbaa4ae00dc" providerId="LiveId" clId="{C2598C74-6BDD-4DB4-AA55-463CB333C714}" dt="2020-03-24T16:10:52.085" v="1864" actId="20577"/>
          <ac:spMkLst>
            <pc:docMk/>
            <pc:sldMk cId="3093427389" sldId="274"/>
            <ac:spMk id="9" creationId="{63155CB7-34D9-4546-BA8C-04F1432F26AB}"/>
          </ac:spMkLst>
        </pc:spChg>
        <pc:spChg chg="add mod">
          <ac:chgData name="Camille FABRE" userId="61a62dbaa4ae00dc" providerId="LiveId" clId="{C2598C74-6BDD-4DB4-AA55-463CB333C714}" dt="2020-03-24T16:11:01.612" v="1871" actId="20577"/>
          <ac:spMkLst>
            <pc:docMk/>
            <pc:sldMk cId="3093427389" sldId="274"/>
            <ac:spMk id="10" creationId="{C1065C90-9C2E-4605-8EBE-740E564A92DA}"/>
          </ac:spMkLst>
        </pc:spChg>
        <pc:spChg chg="add mod">
          <ac:chgData name="Camille FABRE" userId="61a62dbaa4ae00dc" providerId="LiveId" clId="{C2598C74-6BDD-4DB4-AA55-463CB333C714}" dt="2020-03-24T16:11:20.596" v="1881" actId="20577"/>
          <ac:spMkLst>
            <pc:docMk/>
            <pc:sldMk cId="3093427389" sldId="274"/>
            <ac:spMk id="11" creationId="{0BFB203D-6B61-444F-9D96-8AD98E05E166}"/>
          </ac:spMkLst>
        </pc:spChg>
        <pc:picChg chg="add mod">
          <ac:chgData name="Camille FABRE" userId="61a62dbaa4ae00dc" providerId="LiveId" clId="{C2598C74-6BDD-4DB4-AA55-463CB333C714}" dt="2020-03-24T16:09:47.958" v="1836" actId="1076"/>
          <ac:picMkLst>
            <pc:docMk/>
            <pc:sldMk cId="3093427389" sldId="274"/>
            <ac:picMk id="4" creationId="{95EA760C-BCDD-44BB-8CB1-B018B6897785}"/>
          </ac:picMkLst>
        </pc:picChg>
        <pc:picChg chg="add mod">
          <ac:chgData name="Camille FABRE" userId="61a62dbaa4ae00dc" providerId="LiveId" clId="{C2598C74-6BDD-4DB4-AA55-463CB333C714}" dt="2020-03-24T16:09:54.284" v="1838" actId="1076"/>
          <ac:picMkLst>
            <pc:docMk/>
            <pc:sldMk cId="3093427389" sldId="274"/>
            <ac:picMk id="5" creationId="{720E8D3D-52CF-45A8-928C-236F3161190F}"/>
          </ac:picMkLst>
        </pc:picChg>
        <pc:picChg chg="add mod">
          <ac:chgData name="Camille FABRE" userId="61a62dbaa4ae00dc" providerId="LiveId" clId="{C2598C74-6BDD-4DB4-AA55-463CB333C714}" dt="2020-03-24T16:09:51.193" v="1837" actId="1076"/>
          <ac:picMkLst>
            <pc:docMk/>
            <pc:sldMk cId="3093427389" sldId="274"/>
            <ac:picMk id="6" creationId="{D1E9C149-2BA1-4D23-943C-B22C59DB8225}"/>
          </ac:picMkLst>
        </pc:picChg>
        <pc:picChg chg="add mod">
          <ac:chgData name="Camille FABRE" userId="61a62dbaa4ae00dc" providerId="LiveId" clId="{C2598C74-6BDD-4DB4-AA55-463CB333C714}" dt="2020-03-24T16:10:20.921" v="1841" actId="14100"/>
          <ac:picMkLst>
            <pc:docMk/>
            <pc:sldMk cId="3093427389" sldId="274"/>
            <ac:picMk id="7" creationId="{F3D98CD5-9C75-4964-A647-A7283B4FAA9D}"/>
          </ac:picMkLst>
        </pc:picChg>
      </pc:sldChg>
      <pc:sldChg chg="addSp delSp modSp add mod setBg">
        <pc:chgData name="Camille FABRE" userId="61a62dbaa4ae00dc" providerId="LiveId" clId="{C2598C74-6BDD-4DB4-AA55-463CB333C714}" dt="2020-03-24T16:14:31.641" v="1924" actId="26606"/>
        <pc:sldMkLst>
          <pc:docMk/>
          <pc:sldMk cId="3083195987" sldId="275"/>
        </pc:sldMkLst>
        <pc:spChg chg="del">
          <ac:chgData name="Camille FABRE" userId="61a62dbaa4ae00dc" providerId="LiveId" clId="{C2598C74-6BDD-4DB4-AA55-463CB333C714}" dt="2020-03-24T16:14:22.860" v="1920" actId="478"/>
          <ac:spMkLst>
            <pc:docMk/>
            <pc:sldMk cId="3083195987" sldId="275"/>
            <ac:spMk id="2" creationId="{F0E8452E-8217-4941-8E96-195D5ED1BF67}"/>
          </ac:spMkLst>
        </pc:spChg>
        <pc:spChg chg="del">
          <ac:chgData name="Camille FABRE" userId="61a62dbaa4ae00dc" providerId="LiveId" clId="{C2598C74-6BDD-4DB4-AA55-463CB333C714}" dt="2020-03-24T16:14:23.940" v="1921" actId="478"/>
          <ac:spMkLst>
            <pc:docMk/>
            <pc:sldMk cId="3083195987" sldId="275"/>
            <ac:spMk id="3" creationId="{494BECA3-28D3-4386-B2E2-C8C20F9EE3BB}"/>
          </ac:spMkLst>
        </pc:spChg>
        <pc:picChg chg="add mod">
          <ac:chgData name="Camille FABRE" userId="61a62dbaa4ae00dc" providerId="LiveId" clId="{C2598C74-6BDD-4DB4-AA55-463CB333C714}" dt="2020-03-24T16:14:31.641" v="1924" actId="26606"/>
          <ac:picMkLst>
            <pc:docMk/>
            <pc:sldMk cId="3083195987" sldId="275"/>
            <ac:picMk id="4" creationId="{4BA179BA-9354-4F72-A6A3-F205095B8A90}"/>
          </ac:picMkLst>
        </pc:picChg>
        <pc:picChg chg="add">
          <ac:chgData name="Camille FABRE" userId="61a62dbaa4ae00dc" providerId="LiveId" clId="{C2598C74-6BDD-4DB4-AA55-463CB333C714}" dt="2020-03-24T16:14:31.641" v="1924" actId="26606"/>
          <ac:picMkLst>
            <pc:docMk/>
            <pc:sldMk cId="3083195987" sldId="275"/>
            <ac:picMk id="9" creationId="{CB607B98-7700-4DC9-8BE8-A876255F9C52}"/>
          </ac:picMkLst>
        </pc:picChg>
      </pc:sldChg>
      <pc:sldChg chg="delSp modSp add del">
        <pc:chgData name="Camille FABRE" userId="61a62dbaa4ae00dc" providerId="LiveId" clId="{C2598C74-6BDD-4DB4-AA55-463CB333C714}" dt="2020-03-24T16:20:04.481" v="2029" actId="47"/>
        <pc:sldMkLst>
          <pc:docMk/>
          <pc:sldMk cId="1766751696" sldId="276"/>
        </pc:sldMkLst>
        <pc:spChg chg="mod">
          <ac:chgData name="Camille FABRE" userId="61a62dbaa4ae00dc" providerId="LiveId" clId="{C2598C74-6BDD-4DB4-AA55-463CB333C714}" dt="2020-03-24T16:19:50.276" v="1986" actId="20577"/>
          <ac:spMkLst>
            <pc:docMk/>
            <pc:sldMk cId="1766751696" sldId="276"/>
            <ac:spMk id="2" creationId="{3324AB60-B0C9-405C-8581-9736364D9589}"/>
          </ac:spMkLst>
        </pc:spChg>
        <pc:spChg chg="del mod">
          <ac:chgData name="Camille FABRE" userId="61a62dbaa4ae00dc" providerId="LiveId" clId="{C2598C74-6BDD-4DB4-AA55-463CB333C714}" dt="2020-03-24T16:20:01.420" v="2028" actId="478"/>
          <ac:spMkLst>
            <pc:docMk/>
            <pc:sldMk cId="1766751696" sldId="276"/>
            <ac:spMk id="3" creationId="{9DAA69A5-936A-4EBF-B4FB-787E982A8BC8}"/>
          </ac:spMkLst>
        </pc:spChg>
      </pc:sldChg>
      <pc:sldChg chg="add del">
        <pc:chgData name="Camille FABRE" userId="61a62dbaa4ae00dc" providerId="LiveId" clId="{C2598C74-6BDD-4DB4-AA55-463CB333C714}" dt="2020-03-24T16:20:31.162" v="2034" actId="47"/>
        <pc:sldMkLst>
          <pc:docMk/>
          <pc:sldMk cId="4000259468" sldId="276"/>
        </pc:sldMkLst>
      </pc:sldChg>
      <pc:sldChg chg="add setBg">
        <pc:chgData name="Camille FABRE" userId="61a62dbaa4ae00dc" providerId="LiveId" clId="{C2598C74-6BDD-4DB4-AA55-463CB333C714}" dt="2020-03-24T16:20:28.726" v="2033"/>
        <pc:sldMkLst>
          <pc:docMk/>
          <pc:sldMk cId="3505554224"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24.03.2020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24.03.2020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24.03.2020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eepingupwithn.blogspot.com/2012/10/movie-review-hotel-transylvania.htm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dvdsofaepipoca.blogspot.com/2011/09/curiosidades-de-fantastica-fabrica-de_26.htm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keepingupwithn.blogspot.com/2012/10/movie-review-hotel-transylvania.html" TargetMode="External"/><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adinertech.blogspot.com/2013/04/the-to-do-reminder-lists-i-use-google.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dreference.com/" TargetMode="External"/><Relationship Id="rId2" Type="http://schemas.openxmlformats.org/officeDocument/2006/relationships/hyperlink" Target="http://blog.ac-versailles.fr/myonlineenglishclass/index.php/category/6%C2%B03-S%C3%A9ances-en-ligne" TargetMode="External"/><Relationship Id="rId1" Type="http://schemas.openxmlformats.org/officeDocument/2006/relationships/slideLayout" Target="../slideLayouts/slideLayout2.xml"/><Relationship Id="rId5" Type="http://schemas.openxmlformats.org/officeDocument/2006/relationships/hyperlink" Target="https://quizlet.com/join/SV7TYECc6" TargetMode="External"/><Relationship Id="rId4" Type="http://schemas.openxmlformats.org/officeDocument/2006/relationships/hyperlink" Target="https://quizlet.com/_87ogs3?x=1jqt&amp;i=1bckl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vdsofaepipoca.blogspot.com/2011/09/curiosidades-de-fantastica-fabrica-de_26.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eepingupwithn.blogspot.com/2012/10/movie-review-hotel-transylvania.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41248" y="4460383"/>
            <a:ext cx="10509504" cy="1193672"/>
          </a:xfrm>
        </p:spPr>
        <p:txBody>
          <a:bodyPr>
            <a:normAutofit/>
          </a:bodyPr>
          <a:lstStyle/>
          <a:p>
            <a:r>
              <a:rPr lang="de-DE" sz="5400" dirty="0"/>
              <a:t>English </a:t>
            </a:r>
            <a:r>
              <a:rPr lang="de-DE" sz="5400" dirty="0" err="1"/>
              <a:t>classes</a:t>
            </a:r>
            <a:endParaRPr lang="de-DE" sz="5400" dirty="0"/>
          </a:p>
        </p:txBody>
      </p:sp>
      <p:sp>
        <p:nvSpPr>
          <p:cNvPr id="3" name="Sous-titre 2"/>
          <p:cNvSpPr>
            <a:spLocks noGrp="1"/>
          </p:cNvSpPr>
          <p:nvPr>
            <p:ph type="subTitle" idx="1"/>
          </p:nvPr>
        </p:nvSpPr>
        <p:spPr>
          <a:xfrm>
            <a:off x="841248" y="5746131"/>
            <a:ext cx="10509504" cy="530173"/>
          </a:xfrm>
        </p:spPr>
        <p:txBody>
          <a:bodyPr>
            <a:normAutofit/>
          </a:bodyPr>
          <a:lstStyle/>
          <a:p>
            <a:r>
              <a:rPr lang="de-DE" sz="2000" dirty="0"/>
              <a:t>Wednesday, March 25th</a:t>
            </a:r>
          </a:p>
        </p:txBody>
      </p:sp>
      <p:pic>
        <p:nvPicPr>
          <p:cNvPr id="7" name="Image 6" descr="Une image contenant personne, extérieur, homme, femme&#10;&#10;Description générée automatiquement">
            <a:extLst>
              <a:ext uri="{FF2B5EF4-FFF2-40B4-BE49-F238E27FC236}">
                <a16:creationId xmlns:a16="http://schemas.microsoft.com/office/drawing/2014/main" id="{9E64A90E-5725-4B57-8059-415DB5C22F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121" b="-1"/>
          <a:stretch/>
        </p:blipFill>
        <p:spPr>
          <a:xfrm>
            <a:off x="6203325" y="356971"/>
            <a:ext cx="5738492" cy="4081291"/>
          </a:xfrm>
          <a:prstGeom prst="rect">
            <a:avLst/>
          </a:prstGeom>
        </p:spPr>
      </p:pic>
      <p:pic>
        <p:nvPicPr>
          <p:cNvPr id="6" name="Image 5" descr="Une image contenant personne, garçon, jeune, souriant&#10;&#10;Description générée automatiquement">
            <a:extLst>
              <a:ext uri="{FF2B5EF4-FFF2-40B4-BE49-F238E27FC236}">
                <a16:creationId xmlns:a16="http://schemas.microsoft.com/office/drawing/2014/main" id="{7DB8F237-4E24-4447-9FFF-4DC829E7BB8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5170"/>
          <a:stretch/>
        </p:blipFill>
        <p:spPr>
          <a:xfrm>
            <a:off x="250183" y="356971"/>
            <a:ext cx="5738491" cy="4081291"/>
          </a:xfrm>
          <a:prstGeom prst="rect">
            <a:avLst/>
          </a:prstGeom>
        </p:spPr>
      </p:pic>
      <p:sp>
        <p:nvSpPr>
          <p:cNvPr id="9" name="ZoneTexte 8">
            <a:extLst>
              <a:ext uri="{FF2B5EF4-FFF2-40B4-BE49-F238E27FC236}">
                <a16:creationId xmlns:a16="http://schemas.microsoft.com/office/drawing/2014/main" id="{45ACF11D-34BB-4EFB-AEEE-42B47B9BF3AE}"/>
              </a:ext>
            </a:extLst>
          </p:cNvPr>
          <p:cNvSpPr txBox="1"/>
          <p:nvPr/>
        </p:nvSpPr>
        <p:spPr>
          <a:xfrm>
            <a:off x="3253631" y="4101489"/>
            <a:ext cx="2735043"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keepingupwithn.blogspot.com/2012/10/movie-review-hotel-transylvania.html">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fr-FR" sz="700">
              <a:solidFill>
                <a:srgbClr val="FFFFFF"/>
              </a:solidFill>
            </a:endParaRPr>
          </a:p>
        </p:txBody>
      </p:sp>
    </p:spTree>
    <p:extLst>
      <p:ext uri="{BB962C8B-B14F-4D97-AF65-F5344CB8AC3E}">
        <p14:creationId xmlns:p14="http://schemas.microsoft.com/office/powerpoint/2010/main" val="221123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1A7B5-4734-4DF0-8E96-623D7CE01F3D}"/>
              </a:ext>
            </a:extLst>
          </p:cNvPr>
          <p:cNvSpPr>
            <a:spLocks noGrp="1"/>
          </p:cNvSpPr>
          <p:nvPr>
            <p:ph type="title"/>
          </p:nvPr>
        </p:nvSpPr>
        <p:spPr>
          <a:noFill/>
        </p:spPr>
        <p:txBody>
          <a:bodyPr/>
          <a:lstStyle/>
          <a:p>
            <a:r>
              <a:rPr lang="fr-FR" dirty="0"/>
              <a:t>A </a:t>
            </a:r>
            <a:r>
              <a:rPr lang="fr-FR" dirty="0" err="1"/>
              <a:t>strange</a:t>
            </a:r>
            <a:r>
              <a:rPr lang="fr-FR" dirty="0"/>
              <a:t> </a:t>
            </a:r>
            <a:r>
              <a:rPr lang="fr-FR" dirty="0" err="1"/>
              <a:t>family</a:t>
            </a:r>
            <a:endParaRPr lang="fr-FR" dirty="0"/>
          </a:p>
        </p:txBody>
      </p:sp>
      <p:sp>
        <p:nvSpPr>
          <p:cNvPr id="3" name="Espace réservé du contenu 2">
            <a:extLst>
              <a:ext uri="{FF2B5EF4-FFF2-40B4-BE49-F238E27FC236}">
                <a16:creationId xmlns:a16="http://schemas.microsoft.com/office/drawing/2014/main" id="{D836BA50-95C8-428A-A8A8-DE96C224F33D}"/>
              </a:ext>
            </a:extLst>
          </p:cNvPr>
          <p:cNvSpPr>
            <a:spLocks noGrp="1"/>
          </p:cNvSpPr>
          <p:nvPr>
            <p:ph idx="1"/>
          </p:nvPr>
        </p:nvSpPr>
        <p:spPr>
          <a:xfrm>
            <a:off x="838200" y="1825625"/>
            <a:ext cx="3997751" cy="4351338"/>
          </a:xfrm>
        </p:spPr>
        <p:txBody>
          <a:bodyPr>
            <a:normAutofit fontScale="92500"/>
          </a:bodyPr>
          <a:lstStyle/>
          <a:p>
            <a:pPr marL="0" indent="0">
              <a:buNone/>
            </a:pPr>
            <a:r>
              <a:rPr lang="fr-FR" dirty="0"/>
              <a:t>1) Look at the </a:t>
            </a:r>
            <a:r>
              <a:rPr lang="fr-FR" dirty="0" err="1"/>
              <a:t>family</a:t>
            </a:r>
            <a:r>
              <a:rPr lang="fr-FR" dirty="0"/>
              <a:t> </a:t>
            </a:r>
            <a:r>
              <a:rPr lang="fr-FR" dirty="0" err="1"/>
              <a:t>tree</a:t>
            </a:r>
            <a:r>
              <a:rPr lang="fr-FR" dirty="0"/>
              <a:t> and </a:t>
            </a:r>
            <a:r>
              <a:rPr lang="fr-FR" dirty="0" err="1"/>
              <a:t>listen</a:t>
            </a:r>
            <a:r>
              <a:rPr lang="fr-FR" dirty="0"/>
              <a:t> to the audio file : </a:t>
            </a:r>
          </a:p>
          <a:p>
            <a:pPr marL="0" indent="0">
              <a:buNone/>
            </a:pPr>
            <a:endParaRPr lang="fr-FR" dirty="0"/>
          </a:p>
          <a:p>
            <a:pPr marL="0" indent="0">
              <a:buNone/>
            </a:pPr>
            <a:endParaRPr lang="fr-FR" dirty="0"/>
          </a:p>
          <a:p>
            <a:pPr marL="0" indent="0">
              <a:buNone/>
            </a:pPr>
            <a:endParaRPr lang="fr-FR" dirty="0"/>
          </a:p>
          <a:p>
            <a:pPr marL="0" indent="0">
              <a:buNone/>
            </a:pPr>
            <a:r>
              <a:rPr lang="fr-FR" dirty="0"/>
              <a:t>2) Use the </a:t>
            </a:r>
            <a:r>
              <a:rPr lang="fr-FR" i="1" dirty="0">
                <a:solidFill>
                  <a:schemeClr val="accent1"/>
                </a:solidFill>
                <a:latin typeface="Comic Sans MS" panose="030F0702030302020204" pitchFamily="66" charset="0"/>
              </a:rPr>
              <a:t>model</a:t>
            </a:r>
            <a:r>
              <a:rPr lang="fr-FR" dirty="0"/>
              <a:t> to </a:t>
            </a:r>
            <a:r>
              <a:rPr lang="fr-FR" dirty="0" err="1"/>
              <a:t>recap</a:t>
            </a:r>
            <a:r>
              <a:rPr lang="fr-FR" dirty="0"/>
              <a:t> the </a:t>
            </a:r>
            <a:r>
              <a:rPr lang="fr-FR" dirty="0" err="1"/>
              <a:t>family</a:t>
            </a:r>
            <a:r>
              <a:rPr lang="fr-FR" dirty="0"/>
              <a:t> </a:t>
            </a:r>
            <a:r>
              <a:rPr lang="fr-FR" dirty="0" err="1"/>
              <a:t>relationships</a:t>
            </a:r>
            <a:r>
              <a:rPr lang="fr-FR" dirty="0"/>
              <a:t>:</a:t>
            </a:r>
          </a:p>
          <a:p>
            <a:pPr marL="0" indent="0">
              <a:buNone/>
            </a:pPr>
            <a:r>
              <a:rPr lang="fr-FR" sz="2000" i="1" dirty="0" err="1">
                <a:solidFill>
                  <a:schemeClr val="accent1"/>
                </a:solidFill>
                <a:latin typeface="Comic Sans MS" panose="030F0702030302020204" pitchFamily="66" charset="0"/>
              </a:rPr>
              <a:t>Mavis</a:t>
            </a:r>
            <a:r>
              <a:rPr lang="fr-FR" sz="2000" i="1" dirty="0">
                <a:solidFill>
                  <a:schemeClr val="accent1"/>
                </a:solidFill>
                <a:latin typeface="Comic Sans MS" panose="030F0702030302020204" pitchFamily="66" charset="0"/>
              </a:rPr>
              <a:t> has </a:t>
            </a:r>
            <a:r>
              <a:rPr lang="fr-FR" sz="2000" i="1" dirty="0" err="1">
                <a:solidFill>
                  <a:schemeClr val="accent1"/>
                </a:solidFill>
                <a:latin typeface="Comic Sans MS" panose="030F0702030302020204" pitchFamily="66" charset="0"/>
              </a:rPr>
              <a:t>got</a:t>
            </a:r>
            <a:r>
              <a:rPr lang="fr-FR" sz="2000" i="1" dirty="0">
                <a:solidFill>
                  <a:schemeClr val="accent1"/>
                </a:solidFill>
                <a:latin typeface="Comic Sans MS" panose="030F0702030302020204" pitchFamily="66" charset="0"/>
              </a:rPr>
              <a:t> a son. </a:t>
            </a:r>
          </a:p>
          <a:p>
            <a:pPr marL="0" indent="0">
              <a:buNone/>
            </a:pPr>
            <a:r>
              <a:rPr lang="fr-FR" sz="2000" i="1" dirty="0" err="1">
                <a:solidFill>
                  <a:schemeClr val="accent1"/>
                </a:solidFill>
                <a:latin typeface="Comic Sans MS" panose="030F0702030302020204" pitchFamily="66" charset="0"/>
              </a:rPr>
              <a:t>His</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name</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is</a:t>
            </a:r>
            <a:r>
              <a:rPr lang="fr-FR" sz="2000" i="1" dirty="0">
                <a:solidFill>
                  <a:schemeClr val="accent1"/>
                </a:solidFill>
                <a:latin typeface="Comic Sans MS" panose="030F0702030302020204" pitchFamily="66" charset="0"/>
              </a:rPr>
              <a:t> Dennis. </a:t>
            </a:r>
          </a:p>
          <a:p>
            <a:pPr marL="0" indent="0">
              <a:buNone/>
            </a:pPr>
            <a:r>
              <a:rPr lang="fr-FR" sz="2000" i="1" dirty="0">
                <a:solidFill>
                  <a:schemeClr val="accent1"/>
                </a:solidFill>
                <a:latin typeface="Comic Sans MS" panose="030F0702030302020204" pitchFamily="66" charset="0"/>
              </a:rPr>
              <a:t>Dennis </a:t>
            </a:r>
            <a:r>
              <a:rPr lang="fr-FR" sz="2000" i="1" dirty="0" err="1">
                <a:solidFill>
                  <a:schemeClr val="accent1"/>
                </a:solidFill>
                <a:latin typeface="Comic Sans MS" panose="030F0702030302020204" pitchFamily="66" charset="0"/>
              </a:rPr>
              <a:t>is</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Mavis’s</a:t>
            </a:r>
            <a:r>
              <a:rPr lang="fr-FR" sz="2000" i="1" dirty="0">
                <a:solidFill>
                  <a:schemeClr val="accent1"/>
                </a:solidFill>
                <a:latin typeface="Comic Sans MS" panose="030F0702030302020204" pitchFamily="66" charset="0"/>
              </a:rPr>
              <a:t> son.</a:t>
            </a:r>
          </a:p>
        </p:txBody>
      </p:sp>
      <p:pic>
        <p:nvPicPr>
          <p:cNvPr id="4" name="6° - A strange family">
            <a:hlinkClick r:id="" action="ppaction://media"/>
            <a:extLst>
              <a:ext uri="{FF2B5EF4-FFF2-40B4-BE49-F238E27FC236}">
                <a16:creationId xmlns:a16="http://schemas.microsoft.com/office/drawing/2014/main" id="{54CCB2CB-10A3-4BE8-9CB2-0A2081A2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55615" y="2581212"/>
            <a:ext cx="743670" cy="743670"/>
          </a:xfrm>
          <a:prstGeom prst="rect">
            <a:avLst/>
          </a:prstGeom>
        </p:spPr>
      </p:pic>
      <p:pic>
        <p:nvPicPr>
          <p:cNvPr id="5" name="Image 4">
            <a:extLst>
              <a:ext uri="{FF2B5EF4-FFF2-40B4-BE49-F238E27FC236}">
                <a16:creationId xmlns:a16="http://schemas.microsoft.com/office/drawing/2014/main" id="{C058AE92-E11C-467F-8295-82C0EF54EBA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977353" y="12700"/>
            <a:ext cx="7214647" cy="6841659"/>
          </a:xfrm>
          <a:prstGeom prst="rect">
            <a:avLst/>
          </a:prstGeom>
        </p:spPr>
      </p:pic>
      <p:pic>
        <p:nvPicPr>
          <p:cNvPr id="6" name="Image 5" descr="Une image contenant personne, extérieur, homme, femme&#10;&#10;Description générée automatiquement">
            <a:extLst>
              <a:ext uri="{FF2B5EF4-FFF2-40B4-BE49-F238E27FC236}">
                <a16:creationId xmlns:a16="http://schemas.microsoft.com/office/drawing/2014/main" id="{E4FAF2F2-A4D1-4D88-91EB-721F2136F2D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12121" b="-1"/>
          <a:stretch/>
        </p:blipFill>
        <p:spPr>
          <a:xfrm>
            <a:off x="10585515" y="5702747"/>
            <a:ext cx="1606485" cy="1142553"/>
          </a:xfrm>
          <a:prstGeom prst="rect">
            <a:avLst/>
          </a:prstGeom>
        </p:spPr>
      </p:pic>
    </p:spTree>
    <p:extLst>
      <p:ext uri="{BB962C8B-B14F-4D97-AF65-F5344CB8AC3E}">
        <p14:creationId xmlns:p14="http://schemas.microsoft.com/office/powerpoint/2010/main" val="17510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FD5E-71EC-4664-A5B2-D40901867311}"/>
              </a:ext>
            </a:extLst>
          </p:cNvPr>
          <p:cNvSpPr>
            <a:spLocks noGrp="1"/>
          </p:cNvSpPr>
          <p:nvPr>
            <p:ph type="title"/>
          </p:nvPr>
        </p:nvSpPr>
        <p:spPr>
          <a:noFill/>
        </p:spPr>
        <p:txBody>
          <a:bodyPr/>
          <a:lstStyle/>
          <a:p>
            <a:r>
              <a:rPr lang="fr-FR"/>
              <a:t>A family portrait</a:t>
            </a:r>
            <a:endParaRPr lang="fr-FR" dirty="0"/>
          </a:p>
        </p:txBody>
      </p:sp>
      <p:sp>
        <p:nvSpPr>
          <p:cNvPr id="3" name="Espace réservé du contenu 2">
            <a:extLst>
              <a:ext uri="{FF2B5EF4-FFF2-40B4-BE49-F238E27FC236}">
                <a16:creationId xmlns:a16="http://schemas.microsoft.com/office/drawing/2014/main" id="{2DFF0CC8-58F6-4F45-A27C-DFCE110FEB1C}"/>
              </a:ext>
            </a:extLst>
          </p:cNvPr>
          <p:cNvSpPr>
            <a:spLocks noGrp="1"/>
          </p:cNvSpPr>
          <p:nvPr>
            <p:ph idx="1"/>
          </p:nvPr>
        </p:nvSpPr>
        <p:spPr>
          <a:xfrm>
            <a:off x="838199" y="1825626"/>
            <a:ext cx="4921185" cy="3971860"/>
          </a:xfrm>
        </p:spPr>
        <p:txBody>
          <a:bodyPr>
            <a:normAutofit fontScale="92500"/>
          </a:bodyPr>
          <a:lstStyle/>
          <a:p>
            <a:pPr marL="0" indent="0">
              <a:buNone/>
            </a:pPr>
            <a:r>
              <a:rPr lang="fr-FR" dirty="0"/>
              <a:t>1) </a:t>
            </a:r>
            <a:r>
              <a:rPr lang="fr-FR" dirty="0" err="1"/>
              <a:t>Listen</a:t>
            </a:r>
            <a:r>
              <a:rPr lang="fr-FR" dirty="0"/>
              <a:t> to </a:t>
            </a:r>
            <a:r>
              <a:rPr lang="fr-FR" dirty="0" err="1"/>
              <a:t>Frank’s</a:t>
            </a:r>
            <a:r>
              <a:rPr lang="fr-FR" dirty="0"/>
              <a:t> description as </a:t>
            </a:r>
            <a:r>
              <a:rPr lang="fr-FR" dirty="0" err="1"/>
              <a:t>you</a:t>
            </a:r>
            <a:r>
              <a:rPr lang="fr-FR" dirty="0"/>
              <a:t> </a:t>
            </a:r>
            <a:r>
              <a:rPr lang="fr-FR" dirty="0" err="1"/>
              <a:t>read</a:t>
            </a:r>
            <a:r>
              <a:rPr lang="fr-FR" dirty="0"/>
              <a:t> the </a:t>
            </a:r>
            <a:r>
              <a:rPr lang="fr-FR" dirty="0" err="1"/>
              <a:t>text</a:t>
            </a:r>
            <a:r>
              <a:rPr lang="fr-FR" dirty="0"/>
              <a:t>.</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2) Write down the </a:t>
            </a:r>
            <a:r>
              <a:rPr lang="fr-FR" dirty="0" err="1"/>
              <a:t>words</a:t>
            </a:r>
            <a:r>
              <a:rPr lang="fr-FR" dirty="0"/>
              <a:t> </a:t>
            </a:r>
            <a:r>
              <a:rPr lang="fr-FR" dirty="0" err="1"/>
              <a:t>related</a:t>
            </a:r>
            <a:r>
              <a:rPr lang="fr-FR" dirty="0"/>
              <a:t> to </a:t>
            </a:r>
            <a:r>
              <a:rPr lang="fr-FR" dirty="0" err="1"/>
              <a:t>physical</a:t>
            </a:r>
            <a:r>
              <a:rPr lang="fr-FR" dirty="0"/>
              <a:t> description in the </a:t>
            </a:r>
            <a:r>
              <a:rPr lang="fr-FR" dirty="0" err="1"/>
              <a:t>text</a:t>
            </a:r>
            <a:r>
              <a:rPr lang="fr-FR" dirty="0"/>
              <a:t>. Do </a:t>
            </a:r>
            <a:r>
              <a:rPr lang="fr-FR" dirty="0" err="1"/>
              <a:t>you</a:t>
            </a:r>
            <a:r>
              <a:rPr lang="fr-FR" dirty="0"/>
              <a:t> </a:t>
            </a:r>
            <a:r>
              <a:rPr lang="fr-FR" dirty="0" err="1"/>
              <a:t>remember</a:t>
            </a:r>
            <a:r>
              <a:rPr lang="fr-FR" dirty="0"/>
              <a:t> </a:t>
            </a:r>
            <a:r>
              <a:rPr lang="fr-FR" dirty="0" err="1"/>
              <a:t>their</a:t>
            </a:r>
            <a:r>
              <a:rPr lang="fr-FR" dirty="0"/>
              <a:t> </a:t>
            </a:r>
            <a:r>
              <a:rPr lang="fr-FR" dirty="0" err="1"/>
              <a:t>meaning</a:t>
            </a:r>
            <a:r>
              <a:rPr lang="fr-FR" dirty="0"/>
              <a:t>?</a:t>
            </a:r>
          </a:p>
        </p:txBody>
      </p:sp>
      <p:pic>
        <p:nvPicPr>
          <p:cNvPr id="5" name="Image 4">
            <a:extLst>
              <a:ext uri="{FF2B5EF4-FFF2-40B4-BE49-F238E27FC236}">
                <a16:creationId xmlns:a16="http://schemas.microsoft.com/office/drawing/2014/main" id="{94565D8F-4010-4FE8-8BE2-417C1CA900C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200900" y="552450"/>
            <a:ext cx="4152900" cy="5753100"/>
          </a:xfrm>
          <a:prstGeom prst="rect">
            <a:avLst/>
          </a:prstGeom>
        </p:spPr>
      </p:pic>
      <p:pic>
        <p:nvPicPr>
          <p:cNvPr id="6" name="6° - Frank">
            <a:hlinkClick r:id="" action="ppaction://media"/>
            <a:extLst>
              <a:ext uri="{FF2B5EF4-FFF2-40B4-BE49-F238E27FC236}">
                <a16:creationId xmlns:a16="http://schemas.microsoft.com/office/drawing/2014/main" id="{4E9BDE5E-DCAA-4353-9011-D27B210C72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5591" y="3022600"/>
            <a:ext cx="406400" cy="406400"/>
          </a:xfrm>
          <a:prstGeom prst="rect">
            <a:avLst/>
          </a:prstGeom>
        </p:spPr>
      </p:pic>
    </p:spTree>
    <p:extLst>
      <p:ext uri="{BB962C8B-B14F-4D97-AF65-F5344CB8AC3E}">
        <p14:creationId xmlns:p14="http://schemas.microsoft.com/office/powerpoint/2010/main" val="22028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FD5E-71EC-4664-A5B2-D40901867311}"/>
              </a:ext>
            </a:extLst>
          </p:cNvPr>
          <p:cNvSpPr>
            <a:spLocks noGrp="1"/>
          </p:cNvSpPr>
          <p:nvPr>
            <p:ph type="title"/>
          </p:nvPr>
        </p:nvSpPr>
        <p:spPr>
          <a:noFill/>
        </p:spPr>
        <p:txBody>
          <a:bodyPr/>
          <a:lstStyle/>
          <a:p>
            <a:r>
              <a:rPr lang="fr-FR"/>
              <a:t>A family portrait</a:t>
            </a:r>
            <a:endParaRPr lang="fr-FR" dirty="0"/>
          </a:p>
        </p:txBody>
      </p:sp>
      <p:sp>
        <p:nvSpPr>
          <p:cNvPr id="3" name="Espace réservé du contenu 2">
            <a:extLst>
              <a:ext uri="{FF2B5EF4-FFF2-40B4-BE49-F238E27FC236}">
                <a16:creationId xmlns:a16="http://schemas.microsoft.com/office/drawing/2014/main" id="{2DFF0CC8-58F6-4F45-A27C-DFCE110FEB1C}"/>
              </a:ext>
            </a:extLst>
          </p:cNvPr>
          <p:cNvSpPr>
            <a:spLocks noGrp="1"/>
          </p:cNvSpPr>
          <p:nvPr>
            <p:ph idx="1"/>
          </p:nvPr>
        </p:nvSpPr>
        <p:spPr>
          <a:xfrm>
            <a:off x="838199" y="1825625"/>
            <a:ext cx="4393677" cy="4351338"/>
          </a:xfrm>
        </p:spPr>
        <p:txBody>
          <a:bodyPr>
            <a:normAutofit fontScale="92500"/>
          </a:bodyPr>
          <a:lstStyle/>
          <a:p>
            <a:pPr marL="0" indent="0">
              <a:buNone/>
            </a:pPr>
            <a:r>
              <a:rPr lang="fr-FR" dirty="0"/>
              <a:t>1) </a:t>
            </a:r>
            <a:r>
              <a:rPr lang="fr-FR" dirty="0" err="1"/>
              <a:t>Listen</a:t>
            </a:r>
            <a:r>
              <a:rPr lang="fr-FR" dirty="0"/>
              <a:t> to </a:t>
            </a:r>
            <a:r>
              <a:rPr lang="fr-FR" dirty="0" err="1"/>
              <a:t>Mavis’s</a:t>
            </a:r>
            <a:r>
              <a:rPr lang="fr-FR" dirty="0"/>
              <a:t> description as </a:t>
            </a:r>
            <a:r>
              <a:rPr lang="fr-FR" dirty="0" err="1"/>
              <a:t>you</a:t>
            </a:r>
            <a:r>
              <a:rPr lang="fr-FR" dirty="0"/>
              <a:t> </a:t>
            </a:r>
            <a:r>
              <a:rPr lang="fr-FR" dirty="0" err="1"/>
              <a:t>read</a:t>
            </a:r>
            <a:r>
              <a:rPr lang="fr-FR" dirty="0"/>
              <a:t> the </a:t>
            </a:r>
            <a:r>
              <a:rPr lang="fr-FR" dirty="0" err="1"/>
              <a:t>text</a:t>
            </a:r>
            <a:r>
              <a:rPr lang="fr-FR" dirty="0"/>
              <a:t>.</a:t>
            </a:r>
          </a:p>
          <a:p>
            <a:pPr marL="0" indent="0">
              <a:buNone/>
            </a:pPr>
            <a:endParaRPr lang="fr-FR" dirty="0"/>
          </a:p>
          <a:p>
            <a:pPr marL="0" indent="0">
              <a:buNone/>
            </a:pPr>
            <a:endParaRPr lang="fr-FR" dirty="0"/>
          </a:p>
          <a:p>
            <a:pPr marL="0" indent="0">
              <a:buNone/>
            </a:pPr>
            <a:endParaRPr lang="fr-FR" dirty="0"/>
          </a:p>
          <a:p>
            <a:pPr marL="0" indent="0">
              <a:buNone/>
            </a:pPr>
            <a:r>
              <a:rPr lang="fr-FR" dirty="0"/>
              <a:t>2) Write down the </a:t>
            </a:r>
            <a:r>
              <a:rPr lang="fr-FR" dirty="0" err="1"/>
              <a:t>words</a:t>
            </a:r>
            <a:r>
              <a:rPr lang="fr-FR" dirty="0"/>
              <a:t> </a:t>
            </a:r>
            <a:r>
              <a:rPr lang="fr-FR" dirty="0" err="1"/>
              <a:t>related</a:t>
            </a:r>
            <a:r>
              <a:rPr lang="fr-FR" dirty="0"/>
              <a:t> to </a:t>
            </a:r>
            <a:r>
              <a:rPr lang="fr-FR" dirty="0" err="1"/>
              <a:t>physical</a:t>
            </a:r>
            <a:r>
              <a:rPr lang="fr-FR" dirty="0"/>
              <a:t> description in the </a:t>
            </a:r>
            <a:r>
              <a:rPr lang="fr-FR" dirty="0" err="1"/>
              <a:t>text</a:t>
            </a:r>
            <a:r>
              <a:rPr lang="fr-FR" dirty="0"/>
              <a:t>. Do </a:t>
            </a:r>
            <a:r>
              <a:rPr lang="fr-FR" dirty="0" err="1"/>
              <a:t>you</a:t>
            </a:r>
            <a:r>
              <a:rPr lang="fr-FR" dirty="0"/>
              <a:t> </a:t>
            </a:r>
            <a:r>
              <a:rPr lang="fr-FR" dirty="0" err="1"/>
              <a:t>remember</a:t>
            </a:r>
            <a:r>
              <a:rPr lang="fr-FR" dirty="0"/>
              <a:t> </a:t>
            </a:r>
            <a:r>
              <a:rPr lang="fr-FR" dirty="0" err="1"/>
              <a:t>their</a:t>
            </a:r>
            <a:r>
              <a:rPr lang="fr-FR" dirty="0"/>
              <a:t> </a:t>
            </a:r>
            <a:r>
              <a:rPr lang="fr-FR" dirty="0" err="1"/>
              <a:t>meaning</a:t>
            </a:r>
            <a:r>
              <a:rPr lang="fr-FR" dirty="0"/>
              <a:t>?</a:t>
            </a:r>
          </a:p>
          <a:p>
            <a:pPr marL="0" indent="0">
              <a:buNone/>
            </a:pPr>
            <a:endParaRPr lang="fr-FR" dirty="0"/>
          </a:p>
        </p:txBody>
      </p:sp>
      <p:pic>
        <p:nvPicPr>
          <p:cNvPr id="7" name="Image 6">
            <a:extLst>
              <a:ext uri="{FF2B5EF4-FFF2-40B4-BE49-F238E27FC236}">
                <a16:creationId xmlns:a16="http://schemas.microsoft.com/office/drawing/2014/main" id="{2DD4BDDC-4006-481D-859F-C38C2F20C25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5520474" y="725958"/>
            <a:ext cx="6671526" cy="4999683"/>
          </a:xfrm>
          <a:prstGeom prst="rect">
            <a:avLst/>
          </a:prstGeom>
        </p:spPr>
      </p:pic>
      <p:pic>
        <p:nvPicPr>
          <p:cNvPr id="8" name="6° - Mavis">
            <a:hlinkClick r:id="" action="ppaction://media"/>
            <a:extLst>
              <a:ext uri="{FF2B5EF4-FFF2-40B4-BE49-F238E27FC236}">
                <a16:creationId xmlns:a16="http://schemas.microsoft.com/office/drawing/2014/main" id="{11AF8257-2293-4BFC-9B7B-012DAD85A0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8637" y="3022600"/>
            <a:ext cx="406400" cy="406400"/>
          </a:xfrm>
          <a:prstGeom prst="rect">
            <a:avLst/>
          </a:prstGeom>
        </p:spPr>
      </p:pic>
    </p:spTree>
    <p:extLst>
      <p:ext uri="{BB962C8B-B14F-4D97-AF65-F5344CB8AC3E}">
        <p14:creationId xmlns:p14="http://schemas.microsoft.com/office/powerpoint/2010/main" val="21308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66D18-D16F-410A-BEF1-91255802F03B}"/>
              </a:ext>
            </a:extLst>
          </p:cNvPr>
          <p:cNvSpPr>
            <a:spLocks noGrp="1"/>
          </p:cNvSpPr>
          <p:nvPr>
            <p:ph type="title"/>
          </p:nvPr>
        </p:nvSpPr>
        <p:spPr>
          <a:noFill/>
        </p:spPr>
        <p:txBody>
          <a:bodyPr/>
          <a:lstStyle/>
          <a:p>
            <a:r>
              <a:rPr lang="fr-FR" dirty="0"/>
              <a:t>A </a:t>
            </a:r>
            <a:r>
              <a:rPr lang="fr-FR" dirty="0" err="1"/>
              <a:t>family</a:t>
            </a:r>
            <a:r>
              <a:rPr lang="fr-FR" dirty="0"/>
              <a:t> portrait</a:t>
            </a:r>
          </a:p>
        </p:txBody>
      </p:sp>
      <p:sp>
        <p:nvSpPr>
          <p:cNvPr id="3" name="Espace réservé du contenu 2">
            <a:extLst>
              <a:ext uri="{FF2B5EF4-FFF2-40B4-BE49-F238E27FC236}">
                <a16:creationId xmlns:a16="http://schemas.microsoft.com/office/drawing/2014/main" id="{B5CF3840-A199-4D18-AF5E-9FB38FF6EAC2}"/>
              </a:ext>
            </a:extLst>
          </p:cNvPr>
          <p:cNvSpPr>
            <a:spLocks noGrp="1"/>
          </p:cNvSpPr>
          <p:nvPr>
            <p:ph idx="1"/>
          </p:nvPr>
        </p:nvSpPr>
        <p:spPr>
          <a:xfrm>
            <a:off x="838200" y="1580648"/>
            <a:ext cx="4544505" cy="851467"/>
          </a:xfrm>
        </p:spPr>
        <p:txBody>
          <a:bodyPr>
            <a:normAutofit fontScale="92500" lnSpcReduction="20000"/>
          </a:bodyPr>
          <a:lstStyle/>
          <a:p>
            <a:pPr marL="0" indent="0" algn="just">
              <a:buNone/>
            </a:pPr>
            <a:r>
              <a:rPr lang="fr-FR" dirty="0" err="1"/>
              <a:t>Which</a:t>
            </a:r>
            <a:r>
              <a:rPr lang="fr-FR" dirty="0"/>
              <a:t> </a:t>
            </a:r>
            <a:r>
              <a:rPr lang="fr-FR" dirty="0" err="1"/>
              <a:t>text</a:t>
            </a:r>
            <a:r>
              <a:rPr lang="fr-FR" dirty="0"/>
              <a:t> </a:t>
            </a:r>
            <a:r>
              <a:rPr lang="fr-FR" dirty="0" err="1"/>
              <a:t>describes</a:t>
            </a:r>
            <a:r>
              <a:rPr lang="fr-FR" dirty="0"/>
              <a:t> Murray? </a:t>
            </a:r>
          </a:p>
          <a:p>
            <a:pPr marL="0" indent="0" algn="just">
              <a:buNone/>
            </a:pPr>
            <a:r>
              <a:rPr lang="fr-FR" dirty="0" err="1"/>
              <a:t>Which</a:t>
            </a:r>
            <a:r>
              <a:rPr lang="fr-FR" dirty="0"/>
              <a:t> </a:t>
            </a:r>
            <a:r>
              <a:rPr lang="fr-FR" dirty="0" err="1"/>
              <a:t>text</a:t>
            </a:r>
            <a:r>
              <a:rPr lang="fr-FR" dirty="0"/>
              <a:t> </a:t>
            </a:r>
            <a:r>
              <a:rPr lang="fr-FR" dirty="0" err="1"/>
              <a:t>describes</a:t>
            </a:r>
            <a:r>
              <a:rPr lang="fr-FR" dirty="0"/>
              <a:t> Dennis?</a:t>
            </a:r>
          </a:p>
        </p:txBody>
      </p:sp>
      <p:pic>
        <p:nvPicPr>
          <p:cNvPr id="5" name="Image 4">
            <a:extLst>
              <a:ext uri="{FF2B5EF4-FFF2-40B4-BE49-F238E27FC236}">
                <a16:creationId xmlns:a16="http://schemas.microsoft.com/office/drawing/2014/main" id="{1015F791-5F70-4BCE-AD12-3AEFB71BEB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388693" y="2386608"/>
            <a:ext cx="3631873" cy="1573812"/>
          </a:xfrm>
          <a:prstGeom prst="rect">
            <a:avLst/>
          </a:prstGeom>
        </p:spPr>
      </p:pic>
      <p:pic>
        <p:nvPicPr>
          <p:cNvPr id="6" name="Image 5">
            <a:extLst>
              <a:ext uri="{FF2B5EF4-FFF2-40B4-BE49-F238E27FC236}">
                <a16:creationId xmlns:a16="http://schemas.microsoft.com/office/drawing/2014/main" id="{056D4E80-2A09-4B35-9A85-77AA657D765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878511" y="4221629"/>
            <a:ext cx="4652238" cy="2271246"/>
          </a:xfrm>
          <a:prstGeom prst="rect">
            <a:avLst/>
          </a:prstGeom>
        </p:spPr>
      </p:pic>
      <p:pic>
        <p:nvPicPr>
          <p:cNvPr id="7" name="Image 6">
            <a:extLst>
              <a:ext uri="{FF2B5EF4-FFF2-40B4-BE49-F238E27FC236}">
                <a16:creationId xmlns:a16="http://schemas.microsoft.com/office/drawing/2014/main" id="{6170E8C7-BFEB-4AF8-9591-C4238E86C5A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3757723" y="3358180"/>
            <a:ext cx="2338277" cy="3122830"/>
          </a:xfrm>
          <a:prstGeom prst="rect">
            <a:avLst/>
          </a:prstGeom>
        </p:spPr>
      </p:pic>
      <p:pic>
        <p:nvPicPr>
          <p:cNvPr id="8" name="Image 7">
            <a:extLst>
              <a:ext uri="{FF2B5EF4-FFF2-40B4-BE49-F238E27FC236}">
                <a16:creationId xmlns:a16="http://schemas.microsoft.com/office/drawing/2014/main" id="{AA861814-1B84-4931-9B17-D9F985DE3C80}"/>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842880" y="3370045"/>
            <a:ext cx="2403757" cy="3122830"/>
          </a:xfrm>
          <a:prstGeom prst="rect">
            <a:avLst/>
          </a:prstGeom>
        </p:spPr>
      </p:pic>
      <p:sp>
        <p:nvSpPr>
          <p:cNvPr id="9" name="ZoneTexte 8">
            <a:extLst>
              <a:ext uri="{FF2B5EF4-FFF2-40B4-BE49-F238E27FC236}">
                <a16:creationId xmlns:a16="http://schemas.microsoft.com/office/drawing/2014/main" id="{168F2E81-C9F7-46EB-948B-3900B6BB4D33}"/>
              </a:ext>
            </a:extLst>
          </p:cNvPr>
          <p:cNvSpPr txBox="1"/>
          <p:nvPr/>
        </p:nvSpPr>
        <p:spPr>
          <a:xfrm>
            <a:off x="842880" y="2988848"/>
            <a:ext cx="2403757" cy="369332"/>
          </a:xfrm>
          <a:prstGeom prst="rect">
            <a:avLst/>
          </a:prstGeom>
          <a:solidFill>
            <a:schemeClr val="tx1"/>
          </a:solidFill>
        </p:spPr>
        <p:txBody>
          <a:bodyPr wrap="square" rtlCol="0">
            <a:spAutoFit/>
          </a:bodyPr>
          <a:lstStyle/>
          <a:p>
            <a:pPr algn="ctr"/>
            <a:r>
              <a:rPr lang="fr-FR" dirty="0">
                <a:solidFill>
                  <a:schemeClr val="bg1"/>
                </a:solidFill>
                <a:latin typeface="Aharoni" panose="02010803020104030203" pitchFamily="2" charset="-79"/>
                <a:cs typeface="Aharoni" panose="02010803020104030203" pitchFamily="2" charset="-79"/>
              </a:rPr>
              <a:t>MURRAY</a:t>
            </a:r>
          </a:p>
        </p:txBody>
      </p:sp>
      <p:sp>
        <p:nvSpPr>
          <p:cNvPr id="10" name="ZoneTexte 9">
            <a:extLst>
              <a:ext uri="{FF2B5EF4-FFF2-40B4-BE49-F238E27FC236}">
                <a16:creationId xmlns:a16="http://schemas.microsoft.com/office/drawing/2014/main" id="{4834DB2C-1959-46C7-B906-0493FF2DA9EB}"/>
              </a:ext>
            </a:extLst>
          </p:cNvPr>
          <p:cNvSpPr txBox="1"/>
          <p:nvPr/>
        </p:nvSpPr>
        <p:spPr>
          <a:xfrm>
            <a:off x="3757722" y="2988848"/>
            <a:ext cx="2338277" cy="369332"/>
          </a:xfrm>
          <a:prstGeom prst="rect">
            <a:avLst/>
          </a:prstGeom>
          <a:solidFill>
            <a:schemeClr val="tx1"/>
          </a:solidFill>
        </p:spPr>
        <p:txBody>
          <a:bodyPr wrap="square" rtlCol="0">
            <a:spAutoFit/>
          </a:bodyPr>
          <a:lstStyle/>
          <a:p>
            <a:pPr algn="ctr"/>
            <a:r>
              <a:rPr lang="fr-FR" dirty="0">
                <a:solidFill>
                  <a:schemeClr val="bg1"/>
                </a:solidFill>
                <a:latin typeface="Aharoni" panose="02010803020104030203" pitchFamily="2" charset="-79"/>
                <a:cs typeface="Aharoni" panose="02010803020104030203" pitchFamily="2" charset="-79"/>
              </a:rPr>
              <a:t>DENNIS</a:t>
            </a:r>
          </a:p>
        </p:txBody>
      </p:sp>
    </p:spTree>
    <p:extLst>
      <p:ext uri="{BB962C8B-B14F-4D97-AF65-F5344CB8AC3E}">
        <p14:creationId xmlns:p14="http://schemas.microsoft.com/office/powerpoint/2010/main" val="219908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428EF-D7D0-445A-8E82-07AB7A6DB3BD}"/>
              </a:ext>
            </a:extLst>
          </p:cNvPr>
          <p:cNvSpPr>
            <a:spLocks noGrp="1"/>
          </p:cNvSpPr>
          <p:nvPr>
            <p:ph type="title"/>
          </p:nvPr>
        </p:nvSpPr>
        <p:spPr>
          <a:noFill/>
        </p:spPr>
        <p:txBody>
          <a:bodyPr/>
          <a:lstStyle/>
          <a:p>
            <a:r>
              <a:rPr lang="fr-FR" dirty="0"/>
              <a:t>A </a:t>
            </a:r>
            <a:r>
              <a:rPr lang="fr-FR" dirty="0" err="1"/>
              <a:t>family</a:t>
            </a:r>
            <a:r>
              <a:rPr lang="fr-FR" dirty="0"/>
              <a:t> portrait – Who’s </a:t>
            </a:r>
            <a:r>
              <a:rPr lang="fr-FR" dirty="0" err="1"/>
              <a:t>who</a:t>
            </a:r>
            <a:r>
              <a:rPr lang="fr-FR" dirty="0"/>
              <a:t>?</a:t>
            </a:r>
          </a:p>
        </p:txBody>
      </p:sp>
      <p:pic>
        <p:nvPicPr>
          <p:cNvPr id="4" name="Image 3">
            <a:extLst>
              <a:ext uri="{FF2B5EF4-FFF2-40B4-BE49-F238E27FC236}">
                <a16:creationId xmlns:a16="http://schemas.microsoft.com/office/drawing/2014/main" id="{866A029A-A8C3-4C21-A126-ABE7C5B3D01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88065" y="1690688"/>
            <a:ext cx="10015870" cy="3690682"/>
          </a:xfrm>
          <a:prstGeom prst="rect">
            <a:avLst/>
          </a:prstGeom>
        </p:spPr>
      </p:pic>
      <p:sp>
        <p:nvSpPr>
          <p:cNvPr id="5" name="ZoneTexte 4">
            <a:extLst>
              <a:ext uri="{FF2B5EF4-FFF2-40B4-BE49-F238E27FC236}">
                <a16:creationId xmlns:a16="http://schemas.microsoft.com/office/drawing/2014/main" id="{680E2B7D-D66C-46D8-9849-4FF4C7F28EB6}"/>
              </a:ext>
            </a:extLst>
          </p:cNvPr>
          <p:cNvSpPr txBox="1"/>
          <p:nvPr/>
        </p:nvSpPr>
        <p:spPr>
          <a:xfrm>
            <a:off x="1088064" y="5740924"/>
            <a:ext cx="10015871" cy="830997"/>
          </a:xfrm>
          <a:prstGeom prst="rect">
            <a:avLst/>
          </a:prstGeom>
          <a:noFill/>
        </p:spPr>
        <p:txBody>
          <a:bodyPr wrap="square" rtlCol="0">
            <a:spAutoFit/>
          </a:bodyPr>
          <a:lstStyle/>
          <a:p>
            <a:r>
              <a:rPr lang="fr-FR" sz="2400" dirty="0" err="1"/>
              <a:t>We</a:t>
            </a:r>
            <a:r>
              <a:rPr lang="fr-FR" sz="2400" dirty="0"/>
              <a:t> </a:t>
            </a:r>
            <a:r>
              <a:rPr lang="fr-FR" sz="2400" dirty="0" err="1"/>
              <a:t>will</a:t>
            </a:r>
            <a:r>
              <a:rPr lang="fr-FR" sz="2400" dirty="0"/>
              <a:t> </a:t>
            </a:r>
            <a:r>
              <a:rPr lang="fr-FR" sz="2400" dirty="0" err="1"/>
              <a:t>play</a:t>
            </a:r>
            <a:r>
              <a:rPr lang="fr-FR" sz="2400" dirty="0"/>
              <a:t> </a:t>
            </a:r>
            <a:r>
              <a:rPr lang="fr-FR" sz="2400" dirty="0" err="1"/>
              <a:t>together</a:t>
            </a:r>
            <a:r>
              <a:rPr lang="fr-FR" sz="2400" dirty="0"/>
              <a:t>, but </a:t>
            </a:r>
            <a:r>
              <a:rPr lang="fr-FR" sz="2400" dirty="0" err="1"/>
              <a:t>you</a:t>
            </a:r>
            <a:r>
              <a:rPr lang="fr-FR" sz="2400" dirty="0"/>
              <a:t> can </a:t>
            </a:r>
            <a:r>
              <a:rPr lang="fr-FR" sz="2400" dirty="0" err="1"/>
              <a:t>practise</a:t>
            </a:r>
            <a:r>
              <a:rPr lang="fr-FR" sz="2400" dirty="0"/>
              <a:t> </a:t>
            </a:r>
            <a:r>
              <a:rPr lang="fr-FR" sz="2400" dirty="0" err="1"/>
              <a:t>with</a:t>
            </a:r>
            <a:r>
              <a:rPr lang="fr-FR" sz="2400" dirty="0"/>
              <a:t> </a:t>
            </a:r>
            <a:r>
              <a:rPr lang="fr-FR" sz="2400" dirty="0" err="1"/>
              <a:t>your</a:t>
            </a:r>
            <a:r>
              <a:rPr lang="fr-FR" sz="2400" dirty="0"/>
              <a:t> </a:t>
            </a:r>
            <a:r>
              <a:rPr lang="fr-FR" sz="2400" dirty="0" err="1"/>
              <a:t>classmates</a:t>
            </a:r>
            <a:r>
              <a:rPr lang="fr-FR" sz="2400" dirty="0"/>
              <a:t> on the phone or </a:t>
            </a:r>
            <a:r>
              <a:rPr lang="fr-FR" sz="2400" dirty="0" err="1"/>
              <a:t>with</a:t>
            </a:r>
            <a:r>
              <a:rPr lang="fr-FR" sz="2400" dirty="0"/>
              <a:t> </a:t>
            </a:r>
            <a:r>
              <a:rPr lang="fr-FR" sz="2400" dirty="0" err="1"/>
              <a:t>your</a:t>
            </a:r>
            <a:r>
              <a:rPr lang="fr-FR" sz="2400" dirty="0"/>
              <a:t> </a:t>
            </a:r>
            <a:r>
              <a:rPr lang="fr-FR" sz="2400" dirty="0" err="1"/>
              <a:t>family</a:t>
            </a:r>
            <a:r>
              <a:rPr lang="fr-FR" sz="2400" dirty="0"/>
              <a:t>. </a:t>
            </a:r>
            <a:r>
              <a:rPr lang="fr-FR" sz="2400" b="1" dirty="0">
                <a:highlight>
                  <a:srgbClr val="FFFF00"/>
                </a:highlight>
              </a:rPr>
              <a:t>Go to the </a:t>
            </a:r>
            <a:r>
              <a:rPr lang="fr-FR" sz="2400" b="1" dirty="0" err="1">
                <a:highlight>
                  <a:srgbClr val="FFFF00"/>
                </a:highlight>
              </a:rPr>
              <a:t>next</a:t>
            </a:r>
            <a:r>
              <a:rPr lang="fr-FR" sz="2400" b="1" dirty="0">
                <a:highlight>
                  <a:srgbClr val="FFFF00"/>
                </a:highlight>
              </a:rPr>
              <a:t> pages to </a:t>
            </a:r>
            <a:r>
              <a:rPr lang="fr-FR" sz="2400" b="1" dirty="0" err="1">
                <a:highlight>
                  <a:srgbClr val="FFFF00"/>
                </a:highlight>
              </a:rPr>
              <a:t>see</a:t>
            </a:r>
            <a:r>
              <a:rPr lang="fr-FR" sz="2400" b="1" dirty="0">
                <a:highlight>
                  <a:srgbClr val="FFFF00"/>
                </a:highlight>
              </a:rPr>
              <a:t> the </a:t>
            </a:r>
            <a:r>
              <a:rPr lang="fr-FR" sz="2400" b="1" dirty="0" err="1">
                <a:highlight>
                  <a:srgbClr val="FFFF00"/>
                </a:highlight>
              </a:rPr>
              <a:t>characters</a:t>
            </a:r>
            <a:r>
              <a:rPr lang="fr-FR" sz="2400" b="1" dirty="0">
                <a:highlight>
                  <a:srgbClr val="FFFF00"/>
                </a:highlight>
              </a:rPr>
              <a:t>!</a:t>
            </a:r>
          </a:p>
        </p:txBody>
      </p:sp>
    </p:spTree>
    <p:extLst>
      <p:ext uri="{BB962C8B-B14F-4D97-AF65-F5344CB8AC3E}">
        <p14:creationId xmlns:p14="http://schemas.microsoft.com/office/powerpoint/2010/main" val="284862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722B98D-3119-4A92-AB6A-57E96577CC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213104" y="0"/>
            <a:ext cx="9765792" cy="6858000"/>
          </a:xfrm>
          <a:prstGeom prst="rect">
            <a:avLst/>
          </a:prstGeom>
        </p:spPr>
      </p:pic>
    </p:spTree>
    <p:extLst>
      <p:ext uri="{BB962C8B-B14F-4D97-AF65-F5344CB8AC3E}">
        <p14:creationId xmlns:p14="http://schemas.microsoft.com/office/powerpoint/2010/main" val="298309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1F8FDE-42E0-4790-80DB-BDDBE2565F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902073" y="0"/>
            <a:ext cx="10387853" cy="6858000"/>
          </a:xfrm>
          <a:prstGeom prst="rect">
            <a:avLst/>
          </a:prstGeom>
        </p:spPr>
      </p:pic>
    </p:spTree>
    <p:extLst>
      <p:ext uri="{BB962C8B-B14F-4D97-AF65-F5344CB8AC3E}">
        <p14:creationId xmlns:p14="http://schemas.microsoft.com/office/powerpoint/2010/main" val="88765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BAC5D-6F11-4754-A4B6-59851EC066A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800" kern="1200">
                <a:solidFill>
                  <a:schemeClr val="tx1"/>
                </a:solidFill>
                <a:latin typeface="+mj-lt"/>
                <a:ea typeface="+mj-ea"/>
                <a:cs typeface="+mj-cs"/>
              </a:rPr>
              <a:t>That’s all for today!</a:t>
            </a:r>
            <a:br>
              <a:rPr lang="en-US" sz="2800" kern="1200">
                <a:solidFill>
                  <a:schemeClr val="tx1"/>
                </a:solidFill>
                <a:latin typeface="+mj-lt"/>
                <a:ea typeface="+mj-ea"/>
                <a:cs typeface="+mj-cs"/>
              </a:rPr>
            </a:br>
            <a:br>
              <a:rPr lang="en-US" sz="2800" kern="1200">
                <a:solidFill>
                  <a:schemeClr val="tx1"/>
                </a:solidFill>
                <a:latin typeface="+mj-lt"/>
                <a:ea typeface="+mj-ea"/>
                <a:cs typeface="+mj-cs"/>
              </a:rPr>
            </a:br>
            <a:r>
              <a:rPr lang="en-US" sz="2800" kern="1200">
                <a:solidFill>
                  <a:schemeClr val="tx1"/>
                </a:solidFill>
                <a:latin typeface="+mj-lt"/>
                <a:ea typeface="+mj-ea"/>
                <a:cs typeface="+mj-cs"/>
              </a:rPr>
              <a:t>See you next time.</a:t>
            </a:r>
          </a:p>
        </p:txBody>
      </p:sp>
      <p:pic>
        <p:nvPicPr>
          <p:cNvPr id="4" name="Image 3">
            <a:extLst>
              <a:ext uri="{FF2B5EF4-FFF2-40B4-BE49-F238E27FC236}">
                <a16:creationId xmlns:a16="http://schemas.microsoft.com/office/drawing/2014/main" id="{9B95F0F6-D4E8-480B-8D9F-FE31C3C47C34}"/>
              </a:ext>
            </a:extLst>
          </p:cNvPr>
          <p:cNvPicPr>
            <a:picLocks noChangeAspect="1"/>
          </p:cNvPicPr>
          <p:nvPr/>
        </p:nvPicPr>
        <p:blipFill>
          <a:blip r:embed="rId2"/>
          <a:stretch>
            <a:fillRect/>
          </a:stretch>
        </p:blipFill>
        <p:spPr>
          <a:xfrm>
            <a:off x="3407912" y="1825626"/>
            <a:ext cx="5366650" cy="4351338"/>
          </a:xfrm>
          <a:prstGeom prst="rect">
            <a:avLst/>
          </a:prstGeom>
        </p:spPr>
      </p:pic>
    </p:spTree>
    <p:extLst>
      <p:ext uri="{BB962C8B-B14F-4D97-AF65-F5344CB8AC3E}">
        <p14:creationId xmlns:p14="http://schemas.microsoft.com/office/powerpoint/2010/main" val="350555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607B6-D10A-48AA-9626-B93A70E6B940}"/>
              </a:ext>
            </a:extLst>
          </p:cNvPr>
          <p:cNvSpPr>
            <a:spLocks noGrp="1"/>
          </p:cNvSpPr>
          <p:nvPr>
            <p:ph type="title"/>
          </p:nvPr>
        </p:nvSpPr>
        <p:spPr>
          <a:xfrm>
            <a:off x="648929" y="629266"/>
            <a:ext cx="5441684" cy="1676603"/>
          </a:xfrm>
          <a:noFill/>
        </p:spPr>
        <p:txBody>
          <a:bodyPr>
            <a:normAutofit/>
          </a:bodyPr>
          <a:lstStyle/>
          <a:p>
            <a:r>
              <a:rPr lang="fr-FR" dirty="0"/>
              <a:t>Résumé de l’épisode précédent (lundi 23)</a:t>
            </a:r>
          </a:p>
        </p:txBody>
      </p:sp>
      <p:sp>
        <p:nvSpPr>
          <p:cNvPr id="3" name="Espace réservé du contenu 2">
            <a:extLst>
              <a:ext uri="{FF2B5EF4-FFF2-40B4-BE49-F238E27FC236}">
                <a16:creationId xmlns:a16="http://schemas.microsoft.com/office/drawing/2014/main" id="{6A2799BF-29A3-4A12-87E9-BDED5FB69515}"/>
              </a:ext>
            </a:extLst>
          </p:cNvPr>
          <p:cNvSpPr>
            <a:spLocks noGrp="1"/>
          </p:cNvSpPr>
          <p:nvPr>
            <p:ph idx="1"/>
          </p:nvPr>
        </p:nvSpPr>
        <p:spPr>
          <a:xfrm>
            <a:off x="648930" y="2438400"/>
            <a:ext cx="5127029" cy="3785419"/>
          </a:xfrm>
        </p:spPr>
        <p:txBody>
          <a:bodyPr vert="horz" lIns="91440" tIns="45720" rIns="91440" bIns="45720" rtlCol="0">
            <a:normAutofit/>
          </a:bodyPr>
          <a:lstStyle/>
          <a:p>
            <a:r>
              <a:rPr lang="fr-FR" sz="2400" dirty="0">
                <a:cs typeface="Calibri" panose="020F0502020204030204"/>
              </a:rPr>
              <a:t>Correction des activités des séances précédentes.</a:t>
            </a:r>
          </a:p>
          <a:p>
            <a:pPr marL="0" indent="0">
              <a:buNone/>
            </a:pPr>
            <a:endParaRPr lang="fr-FR" sz="2400" dirty="0">
              <a:cs typeface="Calibri" panose="020F0502020204030204"/>
            </a:endParaRPr>
          </a:p>
          <a:p>
            <a:r>
              <a:rPr lang="fr-FR" sz="2400" dirty="0">
                <a:cs typeface="Calibri" panose="020F0502020204030204"/>
              </a:rPr>
              <a:t>Activité de compréhension écrite sur le début du roman Charlie and the </a:t>
            </a:r>
            <a:r>
              <a:rPr lang="fr-FR" sz="2400" dirty="0" err="1">
                <a:cs typeface="Calibri" panose="020F0502020204030204"/>
              </a:rPr>
              <a:t>Chocolate</a:t>
            </a:r>
            <a:r>
              <a:rPr lang="fr-FR" sz="2400" dirty="0">
                <a:cs typeface="Calibri" panose="020F0502020204030204"/>
              </a:rPr>
              <a:t> </a:t>
            </a:r>
            <a:r>
              <a:rPr lang="fr-FR" sz="2400" dirty="0" err="1">
                <a:cs typeface="Calibri" panose="020F0502020204030204"/>
              </a:rPr>
              <a:t>Factory</a:t>
            </a:r>
            <a:r>
              <a:rPr lang="fr-FR" sz="2400" dirty="0">
                <a:cs typeface="Calibri" panose="020F0502020204030204"/>
              </a:rPr>
              <a:t> de Roald Dahl.</a:t>
            </a:r>
          </a:p>
          <a:p>
            <a:endParaRPr lang="fr-FR" sz="2400" dirty="0">
              <a:cs typeface="Calibri" panose="020F0502020204030204"/>
            </a:endParaRPr>
          </a:p>
        </p:txBody>
      </p:sp>
      <p:pic>
        <p:nvPicPr>
          <p:cNvPr id="14" name="Image 13">
            <a:extLst>
              <a:ext uri="{FF2B5EF4-FFF2-40B4-BE49-F238E27FC236}">
                <a16:creationId xmlns:a16="http://schemas.microsoft.com/office/drawing/2014/main" id="{81A180C3-2D6B-4464-B4BA-14DDF45A22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5" b="3"/>
          <a:stretch/>
        </p:blipFill>
        <p:spPr>
          <a:xfrm>
            <a:off x="6090613" y="640082"/>
            <a:ext cx="5461724" cy="5577837"/>
          </a:xfrm>
          <a:prstGeom prst="rect">
            <a:avLst/>
          </a:prstGeom>
          <a:effectLst/>
        </p:spPr>
      </p:pic>
    </p:spTree>
    <p:extLst>
      <p:ext uri="{BB962C8B-B14F-4D97-AF65-F5344CB8AC3E}">
        <p14:creationId xmlns:p14="http://schemas.microsoft.com/office/powerpoint/2010/main" val="200903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C55C2-FC5C-4F5D-BBB8-9A87207037C0}"/>
              </a:ext>
            </a:extLst>
          </p:cNvPr>
          <p:cNvSpPr>
            <a:spLocks noGrp="1"/>
          </p:cNvSpPr>
          <p:nvPr>
            <p:ph type="title"/>
          </p:nvPr>
        </p:nvSpPr>
        <p:spPr>
          <a:noFill/>
        </p:spPr>
        <p:txBody>
          <a:bodyPr/>
          <a:lstStyle/>
          <a:p>
            <a:r>
              <a:rPr lang="fr-FR" dirty="0"/>
              <a:t>Avant de commencer :</a:t>
            </a:r>
          </a:p>
        </p:txBody>
      </p:sp>
      <p:sp>
        <p:nvSpPr>
          <p:cNvPr id="3" name="Espace réservé du contenu 2">
            <a:extLst>
              <a:ext uri="{FF2B5EF4-FFF2-40B4-BE49-F238E27FC236}">
                <a16:creationId xmlns:a16="http://schemas.microsoft.com/office/drawing/2014/main" id="{C086430D-A3C8-4E8B-8907-7859595E9285}"/>
              </a:ext>
            </a:extLst>
          </p:cNvPr>
          <p:cNvSpPr>
            <a:spLocks noGrp="1"/>
          </p:cNvSpPr>
          <p:nvPr>
            <p:ph idx="1"/>
          </p:nvPr>
        </p:nvSpPr>
        <p:spPr/>
        <p:txBody>
          <a:bodyPr>
            <a:normAutofit fontScale="92500" lnSpcReduction="20000"/>
          </a:bodyPr>
          <a:lstStyle/>
          <a:p>
            <a:pPr algn="just"/>
            <a:r>
              <a:rPr lang="fr-FR" dirty="0"/>
              <a:t>Relire les leçons et exercices précédents.</a:t>
            </a:r>
          </a:p>
          <a:p>
            <a:pPr algn="just"/>
            <a:r>
              <a:rPr lang="fr-FR" dirty="0"/>
              <a:t>Refaire des activités de révision du vocabulaire.</a:t>
            </a:r>
          </a:p>
          <a:p>
            <a:pPr algn="just"/>
            <a:r>
              <a:rPr lang="fr-FR" dirty="0"/>
              <a:t>Avoir son cahier, de quoi noter, de quoi rechercher / vérifier le vocabulaire des consignes et exercices (dictionnaire en ligne ou papier).</a:t>
            </a:r>
          </a:p>
          <a:p>
            <a:pPr algn="just"/>
            <a:endParaRPr lang="fr-FR" dirty="0"/>
          </a:p>
          <a:p>
            <a:pPr marL="0" indent="0" algn="just">
              <a:buNone/>
            </a:pPr>
            <a:r>
              <a:rPr lang="fr-FR" dirty="0"/>
              <a:t>Liens utiles :</a:t>
            </a:r>
          </a:p>
          <a:p>
            <a:pPr algn="just">
              <a:buFont typeface="Wingdings" panose="05000000000000000000" pitchFamily="2" charset="2"/>
              <a:buChar char="ü"/>
            </a:pPr>
            <a:r>
              <a:rPr lang="fr-FR" dirty="0">
                <a:hlinkClick r:id="rId2"/>
              </a:rPr>
              <a:t>Vos séances sur le blog</a:t>
            </a:r>
            <a:endParaRPr lang="fr-FR" dirty="0"/>
          </a:p>
          <a:p>
            <a:pPr algn="just">
              <a:buFont typeface="Wingdings" panose="05000000000000000000" pitchFamily="2" charset="2"/>
              <a:buChar char="ü"/>
            </a:pPr>
            <a:r>
              <a:rPr lang="fr-FR" dirty="0">
                <a:hlinkClick r:id="rId3"/>
              </a:rPr>
              <a:t>Un bon dictionnaire en ligne</a:t>
            </a:r>
            <a:endParaRPr lang="fr-FR" dirty="0"/>
          </a:p>
          <a:p>
            <a:pPr algn="just">
              <a:buFont typeface="Wingdings" panose="05000000000000000000" pitchFamily="2" charset="2"/>
              <a:buChar char="ü"/>
            </a:pPr>
            <a:r>
              <a:rPr lang="fr-FR" dirty="0">
                <a:hlinkClick r:id="rId4"/>
              </a:rPr>
              <a:t>Le vocabulaire de la famille sur </a:t>
            </a:r>
            <a:r>
              <a:rPr lang="fr-FR" dirty="0" err="1">
                <a:hlinkClick r:id="rId4"/>
              </a:rPr>
              <a:t>Quizlet</a:t>
            </a:r>
            <a:endParaRPr lang="fr-FR" dirty="0"/>
          </a:p>
          <a:p>
            <a:pPr algn="just">
              <a:buFont typeface="Wingdings" panose="05000000000000000000" pitchFamily="2" charset="2"/>
              <a:buChar char="ü"/>
            </a:pPr>
            <a:r>
              <a:rPr lang="fr-FR" dirty="0"/>
              <a:t>Je vous rappelle que vous pouvez vous inscrire gratuitement sur votre espace classe </a:t>
            </a:r>
            <a:r>
              <a:rPr lang="fr-FR" dirty="0" err="1"/>
              <a:t>Quizlet</a:t>
            </a:r>
            <a:r>
              <a:rPr lang="fr-FR" dirty="0"/>
              <a:t> avec </a:t>
            </a:r>
            <a:r>
              <a:rPr lang="fr-FR" dirty="0">
                <a:hlinkClick r:id="rId5"/>
              </a:rPr>
              <a:t>ce lien</a:t>
            </a:r>
            <a:r>
              <a:rPr lang="fr-FR" dirty="0"/>
              <a:t>.</a:t>
            </a:r>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385104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5092A-FA49-4570-9BDF-F66FE560AF05}"/>
              </a:ext>
            </a:extLst>
          </p:cNvPr>
          <p:cNvSpPr>
            <a:spLocks noGrp="1"/>
          </p:cNvSpPr>
          <p:nvPr>
            <p:ph type="title"/>
          </p:nvPr>
        </p:nvSpPr>
        <p:spPr/>
        <p:txBody>
          <a:bodyPr/>
          <a:lstStyle/>
          <a:p>
            <a:r>
              <a:rPr lang="fr-FR" err="1"/>
              <a:t>Today</a:t>
            </a:r>
            <a:endParaRPr lang="fr-FR"/>
          </a:p>
        </p:txBody>
      </p:sp>
      <p:sp>
        <p:nvSpPr>
          <p:cNvPr id="3" name="Espace réservé du contenu 2">
            <a:extLst>
              <a:ext uri="{FF2B5EF4-FFF2-40B4-BE49-F238E27FC236}">
                <a16:creationId xmlns:a16="http://schemas.microsoft.com/office/drawing/2014/main" id="{A3A0AF3C-6F56-4D40-A56F-859FFC3102DB}"/>
              </a:ext>
            </a:extLst>
          </p:cNvPr>
          <p:cNvSpPr>
            <a:spLocks noGrp="1"/>
          </p:cNvSpPr>
          <p:nvPr>
            <p:ph idx="1"/>
          </p:nvPr>
        </p:nvSpPr>
        <p:spPr>
          <a:xfrm>
            <a:off x="990600" y="3786400"/>
            <a:ext cx="10515600" cy="1074723"/>
          </a:xfrm>
          <a:noFill/>
        </p:spPr>
        <p:txBody>
          <a:bodyPr/>
          <a:lstStyle/>
          <a:p>
            <a:r>
              <a:rPr lang="fr-FR" dirty="0"/>
              <a:t>Work </a:t>
            </a:r>
            <a:r>
              <a:rPr lang="fr-FR" dirty="0" err="1"/>
              <a:t>with</a:t>
            </a:r>
            <a:r>
              <a:rPr lang="fr-FR" dirty="0"/>
              <a:t> </a:t>
            </a:r>
            <a:r>
              <a:rPr lang="fr-FR" dirty="0" err="1"/>
              <a:t>Hotel</a:t>
            </a:r>
            <a:r>
              <a:rPr lang="fr-FR" dirty="0"/>
              <a:t> </a:t>
            </a:r>
            <a:r>
              <a:rPr lang="fr-FR" dirty="0" err="1"/>
              <a:t>Transylvania</a:t>
            </a:r>
            <a:r>
              <a:rPr lang="fr-FR" dirty="0"/>
              <a:t> </a:t>
            </a:r>
            <a:r>
              <a:rPr lang="fr-FR" dirty="0" err="1"/>
              <a:t>characters</a:t>
            </a:r>
            <a:r>
              <a:rPr lang="fr-FR" dirty="0"/>
              <a:t>!</a:t>
            </a:r>
          </a:p>
        </p:txBody>
      </p:sp>
      <p:sp>
        <p:nvSpPr>
          <p:cNvPr id="4" name="Espace réservé du contenu 2">
            <a:extLst>
              <a:ext uri="{FF2B5EF4-FFF2-40B4-BE49-F238E27FC236}">
                <a16:creationId xmlns:a16="http://schemas.microsoft.com/office/drawing/2014/main" id="{D0CEAA3C-EB33-42F9-B58C-27E9E27EEC31}"/>
              </a:ext>
            </a:extLst>
          </p:cNvPr>
          <p:cNvSpPr txBox="1">
            <a:spLocks/>
          </p:cNvSpPr>
          <p:nvPr/>
        </p:nvSpPr>
        <p:spPr>
          <a:xfrm>
            <a:off x="990600" y="1996878"/>
            <a:ext cx="10515600" cy="107472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Activities</a:t>
            </a:r>
            <a:r>
              <a:rPr lang="fr-FR" dirty="0"/>
              <a:t> and </a:t>
            </a:r>
            <a:r>
              <a:rPr lang="fr-FR" dirty="0" err="1"/>
              <a:t>exercises</a:t>
            </a:r>
            <a:r>
              <a:rPr lang="fr-FR" dirty="0"/>
              <a:t> correction (Monday 25).</a:t>
            </a:r>
          </a:p>
        </p:txBody>
      </p:sp>
    </p:spTree>
    <p:extLst>
      <p:ext uri="{BB962C8B-B14F-4D97-AF65-F5344CB8AC3E}">
        <p14:creationId xmlns:p14="http://schemas.microsoft.com/office/powerpoint/2010/main" val="35806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garçon, jeune, souriant&#10;&#10;Description générée automatiquement">
            <a:extLst>
              <a:ext uri="{FF2B5EF4-FFF2-40B4-BE49-F238E27FC236}">
                <a16:creationId xmlns:a16="http://schemas.microsoft.com/office/drawing/2014/main" id="{4BA179BA-9354-4F72-A6A3-F205095B8A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67" r="-1" b="6537"/>
          <a:stretch/>
        </p:blipFill>
        <p:spPr>
          <a:xfrm>
            <a:off x="838200" y="-3810"/>
            <a:ext cx="9928860" cy="6858001"/>
          </a:xfrm>
          <a:prstGeom prst="rect">
            <a:avLst/>
          </a:prstGeom>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319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graphicFrame>
        <p:nvGraphicFramePr>
          <p:cNvPr id="4" name="Tableau 3">
            <a:extLst>
              <a:ext uri="{FF2B5EF4-FFF2-40B4-BE49-F238E27FC236}">
                <a16:creationId xmlns:a16="http://schemas.microsoft.com/office/drawing/2014/main" id="{E86B29AB-447E-4A8E-85D0-DC0BA85FBF07}"/>
              </a:ext>
            </a:extLst>
          </p:cNvPr>
          <p:cNvGraphicFramePr>
            <a:graphicFrameLocks noGrp="1"/>
          </p:cNvGraphicFramePr>
          <p:nvPr>
            <p:extLst>
              <p:ext uri="{D42A27DB-BD31-4B8C-83A1-F6EECF244321}">
                <p14:modId xmlns:p14="http://schemas.microsoft.com/office/powerpoint/2010/main" val="3396735997"/>
              </p:ext>
            </p:extLst>
          </p:nvPr>
        </p:nvGraphicFramePr>
        <p:xfrm>
          <a:off x="1055802" y="2673278"/>
          <a:ext cx="9926426" cy="3901440"/>
        </p:xfrm>
        <a:graphic>
          <a:graphicData uri="http://schemas.openxmlformats.org/drawingml/2006/table">
            <a:tbl>
              <a:tblPr>
                <a:tableStyleId>{5940675A-B579-460E-94D1-54222C63F5DA}</a:tableStyleId>
              </a:tblPr>
              <a:tblGrid>
                <a:gridCol w="4963213">
                  <a:extLst>
                    <a:ext uri="{9D8B030D-6E8A-4147-A177-3AD203B41FA5}">
                      <a16:colId xmlns:a16="http://schemas.microsoft.com/office/drawing/2014/main" val="4022342992"/>
                    </a:ext>
                  </a:extLst>
                </a:gridCol>
                <a:gridCol w="4963213">
                  <a:extLst>
                    <a:ext uri="{9D8B030D-6E8A-4147-A177-3AD203B41FA5}">
                      <a16:colId xmlns:a16="http://schemas.microsoft.com/office/drawing/2014/main" val="3026425463"/>
                    </a:ext>
                  </a:extLst>
                </a:gridCol>
              </a:tblGrid>
              <a:tr h="395102">
                <a:tc>
                  <a:txBody>
                    <a:bodyPr/>
                    <a:lstStyle/>
                    <a:p>
                      <a:pPr algn="ctr" rtl="0" fontAlgn="base"/>
                      <a:r>
                        <a:rPr lang="fr-FR" sz="2000" b="0" dirty="0">
                          <a:solidFill>
                            <a:srgbClr val="4472C4"/>
                          </a:solidFill>
                          <a:effectLst/>
                          <a:latin typeface="Comic Sans MS" panose="030F0702030302020204" pitchFamily="66" charset="0"/>
                        </a:rPr>
                        <a:t>Vocabulaire anglais</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a:solidFill>
                            <a:srgbClr val="4472C4"/>
                          </a:solidFill>
                          <a:effectLst/>
                          <a:latin typeface="Comic Sans MS" panose="030F0702030302020204" pitchFamily="66" charset="0"/>
                        </a:rPr>
                        <a:t>Traduction française</a:t>
                      </a:r>
                      <a:r>
                        <a:rPr lang="fr-FR" sz="2000" b="0">
                          <a:effectLst/>
                          <a:latin typeface="Comic Sans MS" panose="030F0702030302020204" pitchFamily="66" charset="0"/>
                        </a:rPr>
                        <a:t> </a:t>
                      </a:r>
                      <a:endParaRPr lang="fr-FR" sz="3200" b="0" i="0">
                        <a:effectLst/>
                        <a:latin typeface="Comic Sans MS" panose="030F0702030302020204" pitchFamily="66" charset="0"/>
                      </a:endParaRPr>
                    </a:p>
                  </a:txBody>
                  <a:tcPr/>
                </a:tc>
                <a:extLst>
                  <a:ext uri="{0D108BD9-81ED-4DB2-BD59-A6C34878D82A}">
                    <a16:rowId xmlns:a16="http://schemas.microsoft.com/office/drawing/2014/main" val="3989902388"/>
                  </a:ext>
                </a:extLst>
              </a:tr>
              <a:tr h="658504">
                <a:tc>
                  <a:txBody>
                    <a:bodyPr/>
                    <a:lstStyle/>
                    <a:p>
                      <a:pPr algn="ctr" rtl="0" fontAlgn="base"/>
                      <a:r>
                        <a:rPr lang="fr-FR" sz="2000" b="0" dirty="0" err="1">
                          <a:solidFill>
                            <a:srgbClr val="4472C4"/>
                          </a:solidFill>
                          <a:effectLst/>
                          <a:latin typeface="Comic Sans MS" panose="030F0702030302020204" pitchFamily="66" charset="0"/>
                        </a:rPr>
                        <a:t>father</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père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1744859501"/>
                  </a:ext>
                </a:extLst>
              </a:tr>
              <a:tr h="658504">
                <a:tc>
                  <a:txBody>
                    <a:bodyPr/>
                    <a:lstStyle/>
                    <a:p>
                      <a:pPr algn="ctr" rtl="0" fontAlgn="base"/>
                      <a:r>
                        <a:rPr lang="fr-FR" sz="2000" b="0" dirty="0" err="1">
                          <a:solidFill>
                            <a:srgbClr val="4472C4"/>
                          </a:solidFill>
                          <a:effectLst/>
                          <a:latin typeface="Comic Sans MS" panose="030F0702030302020204" pitchFamily="66" charset="0"/>
                        </a:rPr>
                        <a:t>mother</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mère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1042778258"/>
                  </a:ext>
                </a:extLst>
              </a:tr>
              <a:tr h="658504">
                <a:tc>
                  <a:txBody>
                    <a:bodyPr/>
                    <a:lstStyle/>
                    <a:p>
                      <a:pPr algn="ctr" rtl="0" fontAlgn="base"/>
                      <a:r>
                        <a:rPr lang="fr-FR" sz="2000" b="0" dirty="0" err="1">
                          <a:solidFill>
                            <a:srgbClr val="4472C4"/>
                          </a:solidFill>
                          <a:effectLst/>
                          <a:latin typeface="Comic Sans MS" panose="030F0702030302020204" pitchFamily="66" charset="0"/>
                        </a:rPr>
                        <a:t>grandpa</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grand-père</a:t>
                      </a:r>
                      <a:r>
                        <a:rPr lang="fr-FR" sz="2000" b="0" dirty="0">
                          <a:effectLst/>
                          <a:latin typeface="Comic Sans MS" panose="030F0702030302020204" pitchFamily="66" charset="0"/>
                        </a:rPr>
                        <a:t> </a:t>
                      </a:r>
                      <a:r>
                        <a:rPr lang="fr-FR" sz="2000" b="0" dirty="0">
                          <a:solidFill>
                            <a:schemeClr val="accent1"/>
                          </a:solidFill>
                          <a:effectLst/>
                          <a:latin typeface="Comic Sans MS" panose="030F0702030302020204" pitchFamily="66" charset="0"/>
                        </a:rPr>
                        <a:t>(grand-papa/papi)</a:t>
                      </a:r>
                      <a:endParaRPr lang="fr-FR" sz="3200" b="0" i="0" dirty="0">
                        <a:solidFill>
                          <a:schemeClr val="accent1"/>
                        </a:solidFill>
                        <a:effectLst/>
                        <a:latin typeface="Comic Sans MS" panose="030F0702030302020204" pitchFamily="66" charset="0"/>
                      </a:endParaRPr>
                    </a:p>
                  </a:txBody>
                  <a:tcPr/>
                </a:tc>
                <a:extLst>
                  <a:ext uri="{0D108BD9-81ED-4DB2-BD59-A6C34878D82A}">
                    <a16:rowId xmlns:a16="http://schemas.microsoft.com/office/drawing/2014/main" val="2921410264"/>
                  </a:ext>
                </a:extLst>
              </a:tr>
              <a:tr h="658504">
                <a:tc>
                  <a:txBody>
                    <a:bodyPr/>
                    <a:lstStyle/>
                    <a:p>
                      <a:pPr algn="ctr" rtl="0" fontAlgn="base"/>
                      <a:r>
                        <a:rPr lang="fr-FR" sz="2000" b="0" dirty="0" err="1">
                          <a:solidFill>
                            <a:srgbClr val="4472C4"/>
                          </a:solidFill>
                          <a:effectLst/>
                          <a:latin typeface="Comic Sans MS" panose="030F0702030302020204" pitchFamily="66" charset="0"/>
                        </a:rPr>
                        <a:t>grandma</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grand-mère</a:t>
                      </a:r>
                      <a:r>
                        <a:rPr lang="fr-FR" sz="2000" b="0" dirty="0">
                          <a:effectLst/>
                          <a:latin typeface="Comic Sans MS" panose="030F0702030302020204" pitchFamily="66" charset="0"/>
                        </a:rPr>
                        <a:t> </a:t>
                      </a:r>
                      <a:r>
                        <a:rPr lang="fr-FR" sz="2000" b="0" dirty="0">
                          <a:solidFill>
                            <a:schemeClr val="accent1"/>
                          </a:solidFill>
                          <a:effectLst/>
                          <a:latin typeface="Comic Sans MS" panose="030F0702030302020204" pitchFamily="66" charset="0"/>
                        </a:rPr>
                        <a:t>(grand-maman/mamie)</a:t>
                      </a:r>
                      <a:endParaRPr lang="fr-FR" sz="3200" b="0" i="0" dirty="0">
                        <a:solidFill>
                          <a:schemeClr val="accent1"/>
                        </a:solidFill>
                        <a:effectLst/>
                        <a:latin typeface="Comic Sans MS" panose="030F0702030302020204" pitchFamily="66" charset="0"/>
                      </a:endParaRPr>
                    </a:p>
                  </a:txBody>
                  <a:tcPr/>
                </a:tc>
                <a:extLst>
                  <a:ext uri="{0D108BD9-81ED-4DB2-BD59-A6C34878D82A}">
                    <a16:rowId xmlns:a16="http://schemas.microsoft.com/office/drawing/2014/main" val="3528320009"/>
                  </a:ext>
                </a:extLst>
              </a:tr>
              <a:tr h="658504">
                <a:tc>
                  <a:txBody>
                    <a:bodyPr/>
                    <a:lstStyle/>
                    <a:p>
                      <a:pPr algn="ctr" rtl="0" fontAlgn="base"/>
                      <a:r>
                        <a:rPr lang="fr-FR" sz="2000" b="0" dirty="0" err="1">
                          <a:solidFill>
                            <a:srgbClr val="4472C4"/>
                          </a:solidFill>
                          <a:effectLst/>
                          <a:latin typeface="Comic Sans MS" panose="030F0702030302020204" pitchFamily="66" charset="0"/>
                        </a:rPr>
                        <a:t>family</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famille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3205750132"/>
                  </a:ext>
                </a:extLst>
              </a:tr>
            </a:tbl>
          </a:graphicData>
        </a:graphic>
      </p:graphicFrame>
      <p:sp>
        <p:nvSpPr>
          <p:cNvPr id="5" name="Rectangle 1">
            <a:extLst>
              <a:ext uri="{FF2B5EF4-FFF2-40B4-BE49-F238E27FC236}">
                <a16:creationId xmlns:a16="http://schemas.microsoft.com/office/drawing/2014/main" id="{540DC24C-4C47-4D1B-B360-BBACE363AA48}"/>
              </a:ext>
            </a:extLst>
          </p:cNvPr>
          <p:cNvSpPr>
            <a:spLocks noChangeArrowheads="1"/>
          </p:cNvSpPr>
          <p:nvPr/>
        </p:nvSpPr>
        <p:spPr bwMode="auto">
          <a:xfrm>
            <a:off x="866481" y="1526810"/>
            <a:ext cx="1051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800" b="0" i="0" u="sng"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fr-FR" altLang="fr-FR" b="0" i="0" u="sng" strike="noStrike" cap="none" normalizeH="0" baseline="0" dirty="0">
                <a:ln>
                  <a:noFill/>
                </a:ln>
                <a:effectLst/>
                <a:latin typeface="Comic Sans MS" panose="030F0702030302020204" pitchFamily="66" charset="0"/>
                <a:cs typeface="Segoe UI" panose="020B0502040204020203" pitchFamily="34" charset="0"/>
              </a:rPr>
              <a:t>Repère dans le texte 5 mots relatifs au vocabulaire de la famille. Recopie les dans la colonne de gauche du tableau ci-dessous. Ecris leur traduction en français dans la colonne de droite.  </a:t>
            </a:r>
            <a:endParaRPr kumimoji="0" lang="fr-FR" altLang="fr-FR" sz="1100" b="0" i="0" u="sng" strike="noStrike" cap="none" normalizeH="0" baseline="0" dirty="0">
              <a:ln>
                <a:noFill/>
              </a:ln>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sng" strike="noStrike" cap="none" normalizeH="0" baseline="0" dirty="0">
              <a:ln>
                <a:noFill/>
              </a:ln>
              <a:solidFill>
                <a:schemeClr val="tx1"/>
              </a:solidFill>
              <a:effectLst/>
            </a:endParaRPr>
          </a:p>
        </p:txBody>
      </p:sp>
    </p:spTree>
    <p:extLst>
      <p:ext uri="{BB962C8B-B14F-4D97-AF65-F5344CB8AC3E}">
        <p14:creationId xmlns:p14="http://schemas.microsoft.com/office/powerpoint/2010/main" val="62643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sp>
        <p:nvSpPr>
          <p:cNvPr id="3" name="Rectangle 2">
            <a:extLst>
              <a:ext uri="{FF2B5EF4-FFF2-40B4-BE49-F238E27FC236}">
                <a16:creationId xmlns:a16="http://schemas.microsoft.com/office/drawing/2014/main" id="{11340B69-1C49-4DE7-B4FC-4B7A6D97B502}"/>
              </a:ext>
            </a:extLst>
          </p:cNvPr>
          <p:cNvSpPr/>
          <p:nvPr/>
        </p:nvSpPr>
        <p:spPr>
          <a:xfrm>
            <a:off x="866481" y="1443841"/>
            <a:ext cx="10515600" cy="3693319"/>
          </a:xfrm>
          <a:prstGeom prst="rect">
            <a:avLst/>
          </a:prstGeom>
        </p:spPr>
        <p:txBody>
          <a:bodyPr wrap="square">
            <a:spAutoFit/>
          </a:bodyPr>
          <a:lstStyle/>
          <a:p>
            <a:pPr algn="just" fontAlgn="base">
              <a:buFont typeface="+mj-lt"/>
              <a:buAutoNum type="arabicPeriod" startAt="2"/>
            </a:pPr>
            <a:r>
              <a:rPr lang="fr-FR" u="sng" dirty="0">
                <a:latin typeface="Comic Sans MS" panose="030F0702030302020204" pitchFamily="66" charset="0"/>
              </a:rPr>
              <a:t>D’après le texte, combien y a-t-il de personnes dans la famille de Charlie ? Ecris ta réponse en français en faisant une phrase complète ET recopie entre guillemets l’extrait du texte qui justifie ta réponse.</a:t>
            </a:r>
            <a:r>
              <a:rPr lang="fr-FR" dirty="0">
                <a:latin typeface="Comic Sans MS" panose="030F0702030302020204" pitchFamily="66" charset="0"/>
              </a:rPr>
              <a:t> </a:t>
            </a:r>
          </a:p>
          <a:p>
            <a:pPr algn="just" fontAlgn="base"/>
            <a:endParaRPr lang="fr-FR" dirty="0">
              <a:solidFill>
                <a:srgbClr val="000000"/>
              </a:solidFill>
              <a:latin typeface="Comic Sans MS" panose="030F0702030302020204" pitchFamily="66" charset="0"/>
            </a:endParaRPr>
          </a:p>
          <a:p>
            <a:pPr algn="just" fontAlgn="base"/>
            <a:r>
              <a:rPr lang="fr-FR" dirty="0">
                <a:solidFill>
                  <a:srgbClr val="4472C4"/>
                </a:solidFill>
                <a:latin typeface="Comic Sans MS" panose="030F0702030302020204" pitchFamily="66" charset="0"/>
              </a:rPr>
              <a:t>Il y a sept personnes dans la famille de Charlie : “The </a:t>
            </a:r>
            <a:r>
              <a:rPr lang="fr-FR" dirty="0" err="1">
                <a:solidFill>
                  <a:srgbClr val="4472C4"/>
                </a:solidFill>
                <a:latin typeface="Comic Sans MS" panose="030F0702030302020204" pitchFamily="66" charset="0"/>
              </a:rPr>
              <a:t>whole</a:t>
            </a:r>
            <a:r>
              <a:rPr lang="fr-FR" dirty="0">
                <a:solidFill>
                  <a:srgbClr val="4472C4"/>
                </a:solidFill>
                <a:latin typeface="Comic Sans MS" panose="030F0702030302020204" pitchFamily="66" charset="0"/>
              </a:rPr>
              <a:t> of </a:t>
            </a:r>
            <a:r>
              <a:rPr lang="fr-FR" dirty="0" err="1">
                <a:solidFill>
                  <a:srgbClr val="4472C4"/>
                </a:solidFill>
                <a:latin typeface="Comic Sans MS" panose="030F0702030302020204" pitchFamily="66" charset="0"/>
              </a:rPr>
              <a:t>this</a:t>
            </a:r>
            <a:r>
              <a:rPr lang="fr-FR" dirty="0">
                <a:solidFill>
                  <a:srgbClr val="4472C4"/>
                </a:solidFill>
                <a:latin typeface="Comic Sans MS" panose="030F0702030302020204" pitchFamily="66" charset="0"/>
              </a:rPr>
              <a:t> </a:t>
            </a:r>
            <a:r>
              <a:rPr lang="fr-FR" dirty="0" err="1">
                <a:solidFill>
                  <a:srgbClr val="4472C4"/>
                </a:solidFill>
                <a:latin typeface="Comic Sans MS" panose="030F0702030302020204" pitchFamily="66" charset="0"/>
              </a:rPr>
              <a:t>family</a:t>
            </a:r>
            <a:r>
              <a:rPr lang="fr-FR" dirty="0">
                <a:solidFill>
                  <a:srgbClr val="4472C4"/>
                </a:solidFill>
                <a:latin typeface="Comic Sans MS" panose="030F0702030302020204" pitchFamily="66" charset="0"/>
              </a:rPr>
              <a:t> – the six </a:t>
            </a:r>
            <a:r>
              <a:rPr lang="fr-FR" dirty="0" err="1">
                <a:solidFill>
                  <a:srgbClr val="4472C4"/>
                </a:solidFill>
                <a:latin typeface="Comic Sans MS" panose="030F0702030302020204" pitchFamily="66" charset="0"/>
              </a:rPr>
              <a:t>grownups</a:t>
            </a:r>
            <a:r>
              <a:rPr lang="fr-FR" dirty="0">
                <a:solidFill>
                  <a:srgbClr val="4472C4"/>
                </a:solidFill>
                <a:latin typeface="Comic Sans MS" panose="030F0702030302020204" pitchFamily="66" charset="0"/>
              </a:rPr>
              <a:t> (count </a:t>
            </a:r>
            <a:r>
              <a:rPr lang="fr-FR" dirty="0" err="1">
                <a:solidFill>
                  <a:srgbClr val="4472C4"/>
                </a:solidFill>
                <a:latin typeface="Comic Sans MS" panose="030F0702030302020204" pitchFamily="66" charset="0"/>
              </a:rPr>
              <a:t>them</a:t>
            </a:r>
            <a:r>
              <a:rPr lang="fr-FR" dirty="0">
                <a:solidFill>
                  <a:srgbClr val="4472C4"/>
                </a:solidFill>
                <a:latin typeface="Comic Sans MS" panose="030F0702030302020204" pitchFamily="66" charset="0"/>
              </a:rPr>
              <a:t>) and </a:t>
            </a:r>
            <a:r>
              <a:rPr lang="fr-FR" dirty="0" err="1">
                <a:solidFill>
                  <a:srgbClr val="4472C4"/>
                </a:solidFill>
                <a:latin typeface="Comic Sans MS" panose="030F0702030302020204" pitchFamily="66" charset="0"/>
              </a:rPr>
              <a:t>little</a:t>
            </a:r>
            <a:r>
              <a:rPr lang="fr-FR" dirty="0">
                <a:solidFill>
                  <a:srgbClr val="4472C4"/>
                </a:solidFill>
                <a:latin typeface="Comic Sans MS" panose="030F0702030302020204" pitchFamily="66" charset="0"/>
              </a:rPr>
              <a:t> Charlie </a:t>
            </a:r>
            <a:r>
              <a:rPr lang="fr-FR" dirty="0" err="1">
                <a:solidFill>
                  <a:srgbClr val="4472C4"/>
                </a:solidFill>
                <a:latin typeface="Comic Sans MS" panose="030F0702030302020204" pitchFamily="66" charset="0"/>
              </a:rPr>
              <a:t>Bucket</a:t>
            </a:r>
            <a:r>
              <a:rPr lang="fr-FR" dirty="0">
                <a:solidFill>
                  <a:srgbClr val="4472C4"/>
                </a:solidFill>
                <a:latin typeface="Comic Sans MS" panose="030F0702030302020204" pitchFamily="66" charset="0"/>
              </a:rPr>
              <a:t>”.</a:t>
            </a:r>
            <a:r>
              <a:rPr lang="fr-FR" dirty="0">
                <a:solidFill>
                  <a:srgbClr val="000000"/>
                </a:solidFill>
                <a:latin typeface="Comic Sans MS" panose="030F0702030302020204" pitchFamily="66" charset="0"/>
              </a:rPr>
              <a:t> </a:t>
            </a:r>
          </a:p>
          <a:p>
            <a:pPr algn="just" fontAlgn="base"/>
            <a:r>
              <a:rPr lang="fr-FR" dirty="0">
                <a:solidFill>
                  <a:srgbClr val="000000"/>
                </a:solidFill>
                <a:latin typeface="Comic Sans MS" panose="030F0702030302020204" pitchFamily="66" charset="0"/>
              </a:rPr>
              <a:t> </a:t>
            </a:r>
          </a:p>
          <a:p>
            <a:pPr algn="just" fontAlgn="base">
              <a:buFont typeface="+mj-lt"/>
              <a:buAutoNum type="arabicPeriod" startAt="3"/>
            </a:pPr>
            <a:r>
              <a:rPr lang="fr-FR" u="sng" dirty="0">
                <a:latin typeface="Comic Sans MS" panose="030F0702030302020204" pitchFamily="66" charset="0"/>
              </a:rPr>
              <a:t>Dessine l’arbre généalogique de la famille de Charlie. Complète-le en écrivant les noms (propres) des membres de cette famille.</a:t>
            </a:r>
            <a:r>
              <a:rPr lang="fr-FR" dirty="0">
                <a:latin typeface="Comic Sans MS" panose="030F0702030302020204" pitchFamily="66" charset="0"/>
              </a:rPr>
              <a:t> </a:t>
            </a:r>
          </a:p>
          <a:p>
            <a:pPr algn="just" fontAlgn="base"/>
            <a:endParaRPr lang="fr-FR" dirty="0">
              <a:solidFill>
                <a:srgbClr val="000000"/>
              </a:solidFill>
              <a:latin typeface="Comic Sans MS" panose="030F0702030302020204" pitchFamily="66" charset="0"/>
            </a:endParaRPr>
          </a:p>
          <a:p>
            <a:pPr algn="just" fontAlgn="base"/>
            <a:r>
              <a:rPr lang="fr-FR" i="1" dirty="0">
                <a:solidFill>
                  <a:srgbClr val="4472C4"/>
                </a:solidFill>
                <a:latin typeface="Comic Sans MS" panose="030F0702030302020204" pitchFamily="66" charset="0"/>
              </a:rPr>
              <a:t>Génération 1 / étage du haut : Les 4 grands-parents.</a:t>
            </a:r>
            <a:r>
              <a:rPr lang="fr-FR" i="1" dirty="0">
                <a:solidFill>
                  <a:srgbClr val="000000"/>
                </a:solidFill>
                <a:latin typeface="Comic Sans MS" panose="030F0702030302020204" pitchFamily="66" charset="0"/>
              </a:rPr>
              <a:t> </a:t>
            </a:r>
          </a:p>
          <a:p>
            <a:pPr algn="just" fontAlgn="base"/>
            <a:r>
              <a:rPr lang="fr-FR" i="1" dirty="0">
                <a:solidFill>
                  <a:srgbClr val="4472C4"/>
                </a:solidFill>
                <a:latin typeface="Comic Sans MS" panose="030F0702030302020204" pitchFamily="66" charset="0"/>
              </a:rPr>
              <a:t>Génération 2 / étage du milieu : Les parents de Charlie.</a:t>
            </a:r>
            <a:r>
              <a:rPr lang="fr-FR" i="1" dirty="0">
                <a:solidFill>
                  <a:srgbClr val="000000"/>
                </a:solidFill>
                <a:latin typeface="Comic Sans MS" panose="030F0702030302020204" pitchFamily="66" charset="0"/>
              </a:rPr>
              <a:t> </a:t>
            </a:r>
          </a:p>
          <a:p>
            <a:pPr algn="just" fontAlgn="base"/>
            <a:r>
              <a:rPr lang="fr-FR" i="1" dirty="0">
                <a:solidFill>
                  <a:srgbClr val="4472C4"/>
                </a:solidFill>
                <a:latin typeface="Comic Sans MS" panose="030F0702030302020204" pitchFamily="66" charset="0"/>
              </a:rPr>
              <a:t>Génération 3 / étage du bas : Charlie.</a:t>
            </a:r>
            <a:r>
              <a:rPr lang="fr-FR" i="1" dirty="0">
                <a:solidFill>
                  <a:srgbClr val="000000"/>
                </a:solidFill>
                <a:latin typeface="Comic Sans MS" panose="030F0702030302020204" pitchFamily="66" charset="0"/>
              </a:rPr>
              <a:t> </a:t>
            </a:r>
            <a:endParaRPr lang="fr-FR" b="0" i="1"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295337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sp>
        <p:nvSpPr>
          <p:cNvPr id="6" name="Rectangle 5">
            <a:extLst>
              <a:ext uri="{FF2B5EF4-FFF2-40B4-BE49-F238E27FC236}">
                <a16:creationId xmlns:a16="http://schemas.microsoft.com/office/drawing/2014/main" id="{6F02B36E-06A0-434F-A308-71B9A17B4523}"/>
              </a:ext>
            </a:extLst>
          </p:cNvPr>
          <p:cNvSpPr/>
          <p:nvPr/>
        </p:nvSpPr>
        <p:spPr>
          <a:xfrm>
            <a:off x="866480" y="1509083"/>
            <a:ext cx="10515599" cy="4524315"/>
          </a:xfrm>
          <a:prstGeom prst="rect">
            <a:avLst/>
          </a:prstGeom>
        </p:spPr>
        <p:txBody>
          <a:bodyPr wrap="square">
            <a:spAutoFit/>
          </a:bodyPr>
          <a:lstStyle/>
          <a:p>
            <a:r>
              <a:rPr lang="fr-FR" u="sng" dirty="0">
                <a:latin typeface="Comic Sans MS" panose="030F0702030302020204" pitchFamily="66" charset="0"/>
              </a:rPr>
              <a:t>4. Combien y a-t-il de générations sur cet arbre généalogique ? Ecris ta réponse en français en rédigeant une phrase complète. N’oublie pas de justifier le chiffre que tu donnes. </a:t>
            </a:r>
          </a:p>
          <a:p>
            <a:endParaRPr lang="fr-FR" u="sng" dirty="0">
              <a:solidFill>
                <a:srgbClr val="4472C4"/>
              </a:solidFill>
              <a:latin typeface="Comic Sans MS" panose="030F0702030302020204" pitchFamily="66" charset="0"/>
            </a:endParaRPr>
          </a:p>
          <a:p>
            <a:r>
              <a:rPr lang="fr-FR" dirty="0">
                <a:solidFill>
                  <a:srgbClr val="4472C4"/>
                </a:solidFill>
                <a:latin typeface="Comic Sans MS" panose="030F0702030302020204" pitchFamily="66" charset="0"/>
              </a:rPr>
              <a:t>Il y a 3 générations, puisqu’une génération est d’environ 20 ans. En somme, un enfant appartient à la génération qui succède à celle de ses parents.</a:t>
            </a:r>
            <a:r>
              <a:rPr lang="fr-FR" dirty="0">
                <a:solidFill>
                  <a:srgbClr val="000000"/>
                </a:solidFill>
                <a:latin typeface="Comic Sans MS" panose="030F0702030302020204" pitchFamily="66" charset="0"/>
              </a:rPr>
              <a:t> </a:t>
            </a:r>
          </a:p>
          <a:p>
            <a:endParaRPr lang="fr-FR" u="sng" dirty="0">
              <a:solidFill>
                <a:srgbClr val="000000"/>
              </a:solidFill>
              <a:latin typeface="Comic Sans MS" panose="030F0702030302020204" pitchFamily="66" charset="0"/>
            </a:endParaRPr>
          </a:p>
          <a:p>
            <a:r>
              <a:rPr lang="fr-FR" u="sng" dirty="0">
                <a:latin typeface="Comic Sans MS" panose="030F0702030302020204" pitchFamily="66" charset="0"/>
              </a:rPr>
              <a:t>5. Dans l’arbre de Charlie, choisis une personne par génération. Pour chacune de ces personnes, écris trois phrases en anglais pour expliquer leurs liens de parenté avec un autre membre de la famille. Contraintes : varie le vocabulaire de la famille autant que possible et utilise le génitif. </a:t>
            </a:r>
            <a:r>
              <a:rPr lang="fr-FR" dirty="0">
                <a:latin typeface="Comic Sans MS" panose="030F0702030302020204" pitchFamily="66" charset="0"/>
              </a:rPr>
              <a:t> </a:t>
            </a:r>
          </a:p>
          <a:p>
            <a:endParaRPr lang="fr-FR" u="sng" dirty="0">
              <a:solidFill>
                <a:srgbClr val="000000"/>
              </a:solidFill>
              <a:latin typeface="Comic Sans MS" panose="030F0702030302020204" pitchFamily="66" charset="0"/>
            </a:endParaRPr>
          </a:p>
          <a:p>
            <a:r>
              <a:rPr lang="fr-FR" i="1" dirty="0">
                <a:solidFill>
                  <a:srgbClr val="4472C4"/>
                </a:solidFill>
                <a:latin typeface="Comic Sans MS" panose="030F0702030302020204" pitchFamily="66" charset="0"/>
              </a:rPr>
              <a:t>Exemples :</a:t>
            </a:r>
          </a:p>
          <a:p>
            <a:endParaRPr lang="fr-FR" u="sng" dirty="0">
              <a:solidFill>
                <a:srgbClr val="4472C4"/>
              </a:solidFill>
              <a:latin typeface="Comic Sans MS" panose="030F0702030302020204" pitchFamily="66" charset="0"/>
            </a:endParaRPr>
          </a:p>
          <a:p>
            <a:pPr fontAlgn="base"/>
            <a:r>
              <a:rPr lang="fr-FR" i="1" dirty="0">
                <a:latin typeface="Comic Sans MS" panose="030F0702030302020204" pitchFamily="66" charset="0"/>
              </a:rPr>
              <a:t> </a:t>
            </a:r>
          </a:p>
          <a:p>
            <a:endParaRPr lang="fr-FR" u="sng" dirty="0">
              <a:solidFill>
                <a:srgbClr val="4472C4"/>
              </a:solidFill>
              <a:latin typeface="Comic Sans MS" panose="030F0702030302020204" pitchFamily="66" charset="0"/>
            </a:endParaRPr>
          </a:p>
          <a:p>
            <a:endParaRPr lang="fr-FR" u="sng" dirty="0">
              <a:solidFill>
                <a:srgbClr val="4472C4"/>
              </a:solidFill>
              <a:latin typeface="Comic Sans MS" panose="030F0702030302020204" pitchFamily="66" charset="0"/>
            </a:endParaRPr>
          </a:p>
          <a:p>
            <a:endParaRPr lang="fr-FR" dirty="0"/>
          </a:p>
        </p:txBody>
      </p:sp>
      <p:sp>
        <p:nvSpPr>
          <p:cNvPr id="7" name="ZoneTexte 6">
            <a:extLst>
              <a:ext uri="{FF2B5EF4-FFF2-40B4-BE49-F238E27FC236}">
                <a16:creationId xmlns:a16="http://schemas.microsoft.com/office/drawing/2014/main" id="{89A66C4B-CADB-4394-8FF5-06E082149205}"/>
              </a:ext>
            </a:extLst>
          </p:cNvPr>
          <p:cNvSpPr txBox="1"/>
          <p:nvPr/>
        </p:nvSpPr>
        <p:spPr>
          <a:xfrm>
            <a:off x="6096000" y="4656599"/>
            <a:ext cx="5015846" cy="1200329"/>
          </a:xfrm>
          <a:prstGeom prst="rect">
            <a:avLst/>
          </a:prstGeom>
          <a:noFill/>
        </p:spPr>
        <p:txBody>
          <a:bodyPr wrap="square" rtlCol="0">
            <a:spAutoFit/>
          </a:bodyPr>
          <a:lstStyle/>
          <a:p>
            <a:pPr fontAlgn="base"/>
            <a:r>
              <a:rPr lang="fr-FR" i="1" dirty="0">
                <a:solidFill>
                  <a:schemeClr val="accent1"/>
                </a:solidFill>
                <a:highlight>
                  <a:srgbClr val="FFFF00"/>
                </a:highlight>
                <a:latin typeface="Comic Sans MS" panose="030F0702030302020204" pitchFamily="66" charset="0"/>
              </a:rPr>
              <a:t>Mr. </a:t>
            </a:r>
            <a:r>
              <a:rPr lang="fr-FR" i="1" dirty="0" err="1">
                <a:solidFill>
                  <a:schemeClr val="accent1"/>
                </a:solidFill>
                <a:highlight>
                  <a:srgbClr val="FFFF00"/>
                </a:highlight>
                <a:latin typeface="Comic Sans MS" panose="030F0702030302020204" pitchFamily="66" charset="0"/>
              </a:rPr>
              <a:t>Bucket</a:t>
            </a:r>
            <a:r>
              <a:rPr lang="fr-FR" i="1" dirty="0">
                <a:solidFill>
                  <a:schemeClr val="accent1"/>
                </a:solidFill>
                <a:highlight>
                  <a:srgbClr val="FFFF00"/>
                </a:highlight>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Charlie’s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father</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Mrs. </a:t>
            </a:r>
            <a:r>
              <a:rPr lang="fr-FR" i="1" dirty="0" err="1">
                <a:solidFill>
                  <a:schemeClr val="accent1"/>
                </a:solidFill>
                <a:latin typeface="Comic Sans MS" panose="030F0702030302020204" pitchFamily="66" charset="0"/>
              </a:rPr>
              <a:t>Bucket’s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husband</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Grandma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Josephine’s</a:t>
            </a:r>
            <a:r>
              <a:rPr lang="fr-FR" i="1" dirty="0">
                <a:solidFill>
                  <a:schemeClr val="accent1"/>
                </a:solidFill>
                <a:latin typeface="Comic Sans MS" panose="030F0702030302020204" pitchFamily="66" charset="0"/>
              </a:rPr>
              <a:t> son. </a:t>
            </a:r>
          </a:p>
        </p:txBody>
      </p:sp>
      <p:sp>
        <p:nvSpPr>
          <p:cNvPr id="8" name="ZoneTexte 7">
            <a:extLst>
              <a:ext uri="{FF2B5EF4-FFF2-40B4-BE49-F238E27FC236}">
                <a16:creationId xmlns:a16="http://schemas.microsoft.com/office/drawing/2014/main" id="{8B91270B-4C52-4FF0-A390-76B5F83A285A}"/>
              </a:ext>
            </a:extLst>
          </p:cNvPr>
          <p:cNvSpPr txBox="1"/>
          <p:nvPr/>
        </p:nvSpPr>
        <p:spPr>
          <a:xfrm>
            <a:off x="866480" y="4656599"/>
            <a:ext cx="5015846" cy="1200329"/>
          </a:xfrm>
          <a:prstGeom prst="rect">
            <a:avLst/>
          </a:prstGeom>
          <a:noFill/>
        </p:spPr>
        <p:txBody>
          <a:bodyPr wrap="square" rtlCol="0">
            <a:spAutoFit/>
          </a:bodyPr>
          <a:lstStyle/>
          <a:p>
            <a:pPr fontAlgn="base"/>
            <a:r>
              <a:rPr lang="fr-FR" b="1" i="1" dirty="0">
                <a:solidFill>
                  <a:schemeClr val="accent1"/>
                </a:solidFill>
                <a:highlight>
                  <a:srgbClr val="FFFF00"/>
                </a:highlight>
                <a:latin typeface="Comic Sans MS" panose="030F0702030302020204" pitchFamily="66" charset="0"/>
              </a:rPr>
              <a:t>Charlie </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Mr. </a:t>
            </a:r>
            <a:r>
              <a:rPr lang="fr-FR" i="1" dirty="0" err="1">
                <a:solidFill>
                  <a:schemeClr val="accent1"/>
                </a:solidFill>
                <a:latin typeface="Comic Sans MS" panose="030F0702030302020204" pitchFamily="66" charset="0"/>
              </a:rPr>
              <a:t>Bucket’s</a:t>
            </a:r>
            <a:r>
              <a:rPr lang="fr-FR" i="1" dirty="0">
                <a:solidFill>
                  <a:schemeClr val="accent1"/>
                </a:solidFill>
                <a:latin typeface="Comic Sans MS" panose="030F0702030302020204" pitchFamily="66" charset="0"/>
              </a:rPr>
              <a:t> son.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Grandpa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George’s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grandson</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Grandma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Josephine’s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grandson</a:t>
            </a:r>
            <a:r>
              <a:rPr lang="fr-FR" i="1" dirty="0">
                <a:solidFill>
                  <a:schemeClr val="accent1"/>
                </a:solidFill>
                <a:latin typeface="Comic Sans MS" panose="030F0702030302020204" pitchFamily="66" charset="0"/>
              </a:rPr>
              <a:t>. </a:t>
            </a:r>
          </a:p>
        </p:txBody>
      </p:sp>
    </p:spTree>
    <p:extLst>
      <p:ext uri="{BB962C8B-B14F-4D97-AF65-F5344CB8AC3E}">
        <p14:creationId xmlns:p14="http://schemas.microsoft.com/office/powerpoint/2010/main" val="14249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extérieur, homme, femme&#10;&#10;Description générée automatiquement">
            <a:extLst>
              <a:ext uri="{FF2B5EF4-FFF2-40B4-BE49-F238E27FC236}">
                <a16:creationId xmlns:a16="http://schemas.microsoft.com/office/drawing/2014/main" id="{FF382BA2-FD65-490F-83F0-F2A74B54ED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514"/>
          <a:stretch/>
        </p:blipFill>
        <p:spPr>
          <a:xfrm>
            <a:off x="838200" y="-3810"/>
            <a:ext cx="9928860" cy="6858001"/>
          </a:xfrm>
          <a:prstGeom prst="rect">
            <a:avLst/>
          </a:prstGeom>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7672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704</Words>
  <Application>Microsoft Office PowerPoint</Application>
  <PresentationFormat>Grand écran</PresentationFormat>
  <Paragraphs>99</Paragraphs>
  <Slides>17</Slides>
  <Notes>0</Notes>
  <HiddenSlides>0</HiddenSlides>
  <MMClips>3</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Aharoni</vt:lpstr>
      <vt:lpstr>Arial</vt:lpstr>
      <vt:lpstr>Calibri</vt:lpstr>
      <vt:lpstr>Calibri Light</vt:lpstr>
      <vt:lpstr>Comic Sans MS</vt:lpstr>
      <vt:lpstr>Segoe UI</vt:lpstr>
      <vt:lpstr>Wingdings</vt:lpstr>
      <vt:lpstr>Thème Office</vt:lpstr>
      <vt:lpstr>English classes</vt:lpstr>
      <vt:lpstr>Résumé de l’épisode précédent (lundi 23)</vt:lpstr>
      <vt:lpstr>Avant de commencer :</vt:lpstr>
      <vt:lpstr>Today</vt:lpstr>
      <vt:lpstr>Présentation PowerPoint</vt:lpstr>
      <vt:lpstr>Correction: Charlie and the Chocolate Factory</vt:lpstr>
      <vt:lpstr>Correction: Charlie and the Chocolate Factory</vt:lpstr>
      <vt:lpstr>Correction: Charlie and the Chocolate Factory</vt:lpstr>
      <vt:lpstr>Présentation PowerPoint</vt:lpstr>
      <vt:lpstr>A strange family</vt:lpstr>
      <vt:lpstr>A family portrait</vt:lpstr>
      <vt:lpstr>A family portrait</vt:lpstr>
      <vt:lpstr>A family portrait</vt:lpstr>
      <vt:lpstr>A family portrait – Who’s who?</vt:lpstr>
      <vt:lpstr>Présentation PowerPoint</vt:lpstr>
      <vt:lpstr>Présentation PowerPoint</vt:lpstr>
      <vt:lpstr>That’s all for today!  See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classes</dc:title>
  <dc:creator>Camille FABRE</dc:creator>
  <cp:lastModifiedBy>Camille FABRE</cp:lastModifiedBy>
  <cp:revision>1</cp:revision>
  <dcterms:created xsi:type="dcterms:W3CDTF">2020-03-24T16:14:31Z</dcterms:created>
  <dcterms:modified xsi:type="dcterms:W3CDTF">2020-03-24T16:20:36Z</dcterms:modified>
</cp:coreProperties>
</file>