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3" r:id="rId5"/>
    <p:sldId id="264" r:id="rId6"/>
    <p:sldId id="265" r:id="rId7"/>
    <p:sldId id="267" r:id="rId8"/>
    <p:sldId id="266" r:id="rId9"/>
    <p:sldId id="268" r:id="rId10"/>
    <p:sldId id="269" r:id="rId11"/>
    <p:sldId id="270" r:id="rId12"/>
    <p:sldId id="271" r:id="rId13"/>
    <p:sldId id="273" r:id="rId14"/>
    <p:sldId id="272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094D44-8A2A-4F2E-851A-2FDB1E3EA2DC}" v="35" dt="2020-03-23T09:04:30.139"/>
    <p1510:client id="{C6ACEFAA-B03C-4171-B3FC-CE203C31951C}" v="3" dt="2020-03-23T08:19:36.456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FABRE" userId="61a62dbaa4ae00dc" providerId="LiveId" clId="{8B094D44-8A2A-4F2E-851A-2FDB1E3EA2DC}"/>
    <pc:docChg chg="undo custSel mod addSld modSld">
      <pc:chgData name="Camille FABRE" userId="61a62dbaa4ae00dc" providerId="LiveId" clId="{8B094D44-8A2A-4F2E-851A-2FDB1E3EA2DC}" dt="2020-03-23T09:04:33.824" v="1166" actId="26606"/>
      <pc:docMkLst>
        <pc:docMk/>
      </pc:docMkLst>
      <pc:sldChg chg="addSp delSp modSp mod setBg">
        <pc:chgData name="Camille FABRE" userId="61a62dbaa4ae00dc" providerId="LiveId" clId="{8B094D44-8A2A-4F2E-851A-2FDB1E3EA2DC}" dt="2020-03-23T08:51:38.362" v="753" actId="478"/>
        <pc:sldMkLst>
          <pc:docMk/>
          <pc:sldMk cId="3784089036" sldId="256"/>
        </pc:sldMkLst>
        <pc:spChg chg="mod">
          <ac:chgData name="Camille FABRE" userId="61a62dbaa4ae00dc" providerId="LiveId" clId="{8B094D44-8A2A-4F2E-851A-2FDB1E3EA2DC}" dt="2020-03-23T08:51:31.948" v="751" actId="26606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Camille FABRE" userId="61a62dbaa4ae00dc" providerId="LiveId" clId="{8B094D44-8A2A-4F2E-851A-2FDB1E3EA2DC}" dt="2020-03-23T08:51:31.948" v="751" actId="26606"/>
          <ac:spMkLst>
            <pc:docMk/>
            <pc:sldMk cId="3784089036" sldId="256"/>
            <ac:spMk id="3" creationId="{00000000-0000-0000-0000-000000000000}"/>
          </ac:spMkLst>
        </pc:spChg>
        <pc:spChg chg="add del mod ord">
          <ac:chgData name="Camille FABRE" userId="61a62dbaa4ae00dc" providerId="LiveId" clId="{8B094D44-8A2A-4F2E-851A-2FDB1E3EA2DC}" dt="2020-03-23T08:51:35.682" v="752" actId="478"/>
          <ac:spMkLst>
            <pc:docMk/>
            <pc:sldMk cId="3784089036" sldId="256"/>
            <ac:spMk id="6" creationId="{51C8424B-1204-4F3E-948E-108D58A8BB21}"/>
          </ac:spMkLst>
        </pc:spChg>
        <pc:spChg chg="add del mod">
          <ac:chgData name="Camille FABRE" userId="61a62dbaa4ae00dc" providerId="LiveId" clId="{8B094D44-8A2A-4F2E-851A-2FDB1E3EA2DC}" dt="2020-03-23T08:51:38.362" v="753" actId="478"/>
          <ac:spMkLst>
            <pc:docMk/>
            <pc:sldMk cId="3784089036" sldId="256"/>
            <ac:spMk id="9" creationId="{7149E448-70CE-44CA-B753-0E40361B0AFA}"/>
          </ac:spMkLst>
        </pc:spChg>
        <pc:picChg chg="add mod">
          <ac:chgData name="Camille FABRE" userId="61a62dbaa4ae00dc" providerId="LiveId" clId="{8B094D44-8A2A-4F2E-851A-2FDB1E3EA2DC}" dt="2020-03-23T08:51:31.948" v="751" actId="26606"/>
          <ac:picMkLst>
            <pc:docMk/>
            <pc:sldMk cId="3784089036" sldId="256"/>
            <ac:picMk id="5" creationId="{C297AB6E-A44C-4BB7-8505-1A0A82FFD46A}"/>
          </ac:picMkLst>
        </pc:picChg>
        <pc:picChg chg="add mod">
          <ac:chgData name="Camille FABRE" userId="61a62dbaa4ae00dc" providerId="LiveId" clId="{8B094D44-8A2A-4F2E-851A-2FDB1E3EA2DC}" dt="2020-03-23T08:51:31.948" v="751" actId="26606"/>
          <ac:picMkLst>
            <pc:docMk/>
            <pc:sldMk cId="3784089036" sldId="256"/>
            <ac:picMk id="8" creationId="{5F3D2514-73F9-4827-B0B8-C2A61A64B6D7}"/>
          </ac:picMkLst>
        </pc:picChg>
      </pc:sldChg>
      <pc:sldChg chg="modSp add">
        <pc:chgData name="Camille FABRE" userId="61a62dbaa4ae00dc" providerId="LiveId" clId="{8B094D44-8A2A-4F2E-851A-2FDB1E3EA2DC}" dt="2020-03-23T08:24:48.182" v="379" actId="20577"/>
        <pc:sldMkLst>
          <pc:docMk/>
          <pc:sldMk cId="3851042125" sldId="260"/>
        </pc:sldMkLst>
        <pc:spChg chg="mod">
          <ac:chgData name="Camille FABRE" userId="61a62dbaa4ae00dc" providerId="LiveId" clId="{8B094D44-8A2A-4F2E-851A-2FDB1E3EA2DC}" dt="2020-03-23T08:24:48.182" v="379" actId="20577"/>
          <ac:spMkLst>
            <pc:docMk/>
            <pc:sldMk cId="3851042125" sldId="260"/>
            <ac:spMk id="3" creationId="{C086430D-A3C8-4E8B-8907-7859595E9285}"/>
          </ac:spMkLst>
        </pc:spChg>
      </pc:sldChg>
      <pc:sldChg chg="modSp add setBg">
        <pc:chgData name="Camille FABRE" userId="61a62dbaa4ae00dc" providerId="LiveId" clId="{8B094D44-8A2A-4F2E-851A-2FDB1E3EA2DC}" dt="2020-03-23T08:21:01.966" v="216" actId="20577"/>
        <pc:sldMkLst>
          <pc:docMk/>
          <pc:sldMk cId="2009035632" sldId="261"/>
        </pc:sldMkLst>
        <pc:spChg chg="mod">
          <ac:chgData name="Camille FABRE" userId="61a62dbaa4ae00dc" providerId="LiveId" clId="{8B094D44-8A2A-4F2E-851A-2FDB1E3EA2DC}" dt="2020-03-23T08:20:17.489" v="47" actId="14100"/>
          <ac:spMkLst>
            <pc:docMk/>
            <pc:sldMk cId="2009035632" sldId="261"/>
            <ac:spMk id="2" creationId="{4F4607B6-D10A-48AA-9626-B93A70E6B940}"/>
          </ac:spMkLst>
        </pc:spChg>
        <pc:spChg chg="mod">
          <ac:chgData name="Camille FABRE" userId="61a62dbaa4ae00dc" providerId="LiveId" clId="{8B094D44-8A2A-4F2E-851A-2FDB1E3EA2DC}" dt="2020-03-23T08:21:01.966" v="216" actId="20577"/>
          <ac:spMkLst>
            <pc:docMk/>
            <pc:sldMk cId="2009035632" sldId="261"/>
            <ac:spMk id="3" creationId="{6A2799BF-29A3-4A12-87E9-BDED5FB69515}"/>
          </ac:spMkLst>
        </pc:spChg>
      </pc:sldChg>
      <pc:sldChg chg="modSp add">
        <pc:chgData name="Camille FABRE" userId="61a62dbaa4ae00dc" providerId="LiveId" clId="{8B094D44-8A2A-4F2E-851A-2FDB1E3EA2DC}" dt="2020-03-23T08:50:10.028" v="744" actId="5793"/>
        <pc:sldMkLst>
          <pc:docMk/>
          <pc:sldMk cId="3580687268" sldId="263"/>
        </pc:sldMkLst>
        <pc:spChg chg="mod">
          <ac:chgData name="Camille FABRE" userId="61a62dbaa4ae00dc" providerId="LiveId" clId="{8B094D44-8A2A-4F2E-851A-2FDB1E3EA2DC}" dt="2020-03-23T08:50:10.028" v="744" actId="5793"/>
          <ac:spMkLst>
            <pc:docMk/>
            <pc:sldMk cId="3580687268" sldId="263"/>
            <ac:spMk id="3" creationId="{A3A0AF3C-6F56-4D40-A56F-859FFC3102DB}"/>
          </ac:spMkLst>
        </pc:spChg>
      </pc:sldChg>
      <pc:sldChg chg="addSp modSp add">
        <pc:chgData name="Camille FABRE" userId="61a62dbaa4ae00dc" providerId="LiveId" clId="{8B094D44-8A2A-4F2E-851A-2FDB1E3EA2DC}" dt="2020-03-23T08:53:52.553" v="775" actId="1076"/>
        <pc:sldMkLst>
          <pc:docMk/>
          <pc:sldMk cId="1359827461" sldId="264"/>
        </pc:sldMkLst>
        <pc:spChg chg="mod">
          <ac:chgData name="Camille FABRE" userId="61a62dbaa4ae00dc" providerId="LiveId" clId="{8B094D44-8A2A-4F2E-851A-2FDB1E3EA2DC}" dt="2020-03-23T08:27:39.349" v="569" actId="20577"/>
          <ac:spMkLst>
            <pc:docMk/>
            <pc:sldMk cId="1359827461" sldId="264"/>
            <ac:spMk id="2" creationId="{5FE2AF02-4A82-48AB-B80C-66223189ED6D}"/>
          </ac:spMkLst>
        </pc:spChg>
        <pc:spChg chg="mod">
          <ac:chgData name="Camille FABRE" userId="61a62dbaa4ae00dc" providerId="LiveId" clId="{8B094D44-8A2A-4F2E-851A-2FDB1E3EA2DC}" dt="2020-03-23T08:53:27.086" v="772" actId="14100"/>
          <ac:spMkLst>
            <pc:docMk/>
            <pc:sldMk cId="1359827461" sldId="264"/>
            <ac:spMk id="3" creationId="{C7240502-D82D-4CE2-B582-E619D85F86D3}"/>
          </ac:spMkLst>
        </pc:spChg>
        <pc:picChg chg="add mod">
          <ac:chgData name="Camille FABRE" userId="61a62dbaa4ae00dc" providerId="LiveId" clId="{8B094D44-8A2A-4F2E-851A-2FDB1E3EA2DC}" dt="2020-03-23T08:53:52.553" v="775" actId="1076"/>
          <ac:picMkLst>
            <pc:docMk/>
            <pc:sldMk cId="1359827461" sldId="264"/>
            <ac:picMk id="4" creationId="{6006040A-50E5-4A4C-993A-238F08AC0543}"/>
          </ac:picMkLst>
        </pc:picChg>
      </pc:sldChg>
      <pc:sldChg chg="addSp delSp modSp add mod setBg">
        <pc:chgData name="Camille FABRE" userId="61a62dbaa4ae00dc" providerId="LiveId" clId="{8B094D44-8A2A-4F2E-851A-2FDB1E3EA2DC}" dt="2020-03-23T08:53:56.402" v="776" actId="1076"/>
        <pc:sldMkLst>
          <pc:docMk/>
          <pc:sldMk cId="255134888" sldId="265"/>
        </pc:sldMkLst>
        <pc:spChg chg="mod">
          <ac:chgData name="Camille FABRE" userId="61a62dbaa4ae00dc" providerId="LiveId" clId="{8B094D44-8A2A-4F2E-851A-2FDB1E3EA2DC}" dt="2020-03-23T08:46:21.074" v="614" actId="26606"/>
          <ac:spMkLst>
            <pc:docMk/>
            <pc:sldMk cId="255134888" sldId="265"/>
            <ac:spMk id="2" creationId="{446FB994-11A8-485B-8B70-60372E89E375}"/>
          </ac:spMkLst>
        </pc:spChg>
        <pc:spChg chg="del">
          <ac:chgData name="Camille FABRE" userId="61a62dbaa4ae00dc" providerId="LiveId" clId="{8B094D44-8A2A-4F2E-851A-2FDB1E3EA2DC}" dt="2020-03-23T08:28:07.408" v="611" actId="478"/>
          <ac:spMkLst>
            <pc:docMk/>
            <pc:sldMk cId="255134888" sldId="265"/>
            <ac:spMk id="3" creationId="{AA103A96-7578-4334-A9D7-26B3B04ADA38}"/>
          </ac:spMkLst>
        </pc:spChg>
        <pc:picChg chg="add mod">
          <ac:chgData name="Camille FABRE" userId="61a62dbaa4ae00dc" providerId="LiveId" clId="{8B094D44-8A2A-4F2E-851A-2FDB1E3EA2DC}" dt="2020-03-23T08:46:24.624" v="615" actId="27614"/>
          <ac:picMkLst>
            <pc:docMk/>
            <pc:sldMk cId="255134888" sldId="265"/>
            <ac:picMk id="4" creationId="{4BED1BAC-B7DB-4D5E-A239-F4B10E54B44E}"/>
          </ac:picMkLst>
        </pc:picChg>
        <pc:picChg chg="add mod">
          <ac:chgData name="Camille FABRE" userId="61a62dbaa4ae00dc" providerId="LiveId" clId="{8B094D44-8A2A-4F2E-851A-2FDB1E3EA2DC}" dt="2020-03-23T08:53:56.402" v="776" actId="1076"/>
          <ac:picMkLst>
            <pc:docMk/>
            <pc:sldMk cId="255134888" sldId="265"/>
            <ac:picMk id="5" creationId="{015C07E5-836F-401A-9440-04D0DB3BCFD4}"/>
          </ac:picMkLst>
        </pc:picChg>
      </pc:sldChg>
      <pc:sldChg chg="addSp delSp modSp add">
        <pc:chgData name="Camille FABRE" userId="61a62dbaa4ae00dc" providerId="LiveId" clId="{8B094D44-8A2A-4F2E-851A-2FDB1E3EA2DC}" dt="2020-03-23T08:56:42.130" v="835" actId="20577"/>
        <pc:sldMkLst>
          <pc:docMk/>
          <pc:sldMk cId="594579145" sldId="266"/>
        </pc:sldMkLst>
        <pc:spChg chg="mod">
          <ac:chgData name="Camille FABRE" userId="61a62dbaa4ae00dc" providerId="LiveId" clId="{8B094D44-8A2A-4F2E-851A-2FDB1E3EA2DC}" dt="2020-03-23T08:56:42.130" v="835" actId="20577"/>
          <ac:spMkLst>
            <pc:docMk/>
            <pc:sldMk cId="594579145" sldId="266"/>
            <ac:spMk id="2" creationId="{36FF9868-E78E-4F7F-AACB-2DF1424D86CA}"/>
          </ac:spMkLst>
        </pc:spChg>
        <pc:spChg chg="del mod">
          <ac:chgData name="Camille FABRE" userId="61a62dbaa4ae00dc" providerId="LiveId" clId="{8B094D44-8A2A-4F2E-851A-2FDB1E3EA2DC}" dt="2020-03-23T08:54:19.538" v="777" actId="478"/>
          <ac:spMkLst>
            <pc:docMk/>
            <pc:sldMk cId="594579145" sldId="266"/>
            <ac:spMk id="3" creationId="{804FF3A1-44FA-40F0-997A-FBCF17C25ECF}"/>
          </ac:spMkLst>
        </pc:spChg>
        <pc:picChg chg="add mod">
          <ac:chgData name="Camille FABRE" userId="61a62dbaa4ae00dc" providerId="LiveId" clId="{8B094D44-8A2A-4F2E-851A-2FDB1E3EA2DC}" dt="2020-03-23T08:53:47.399" v="774" actId="14100"/>
          <ac:picMkLst>
            <pc:docMk/>
            <pc:sldMk cId="594579145" sldId="266"/>
            <ac:picMk id="4" creationId="{9E5B7C81-9B7A-4BEA-A91B-E420EDBBACBD}"/>
          </ac:picMkLst>
        </pc:picChg>
        <pc:picChg chg="add mod">
          <ac:chgData name="Camille FABRE" userId="61a62dbaa4ae00dc" providerId="LiveId" clId="{8B094D44-8A2A-4F2E-851A-2FDB1E3EA2DC}" dt="2020-03-23T08:54:25.246" v="779" actId="1076"/>
          <ac:picMkLst>
            <pc:docMk/>
            <pc:sldMk cId="594579145" sldId="266"/>
            <ac:picMk id="5" creationId="{5832CE14-ACB2-4D01-A7DB-9001B7DAD293}"/>
          </ac:picMkLst>
        </pc:picChg>
      </pc:sldChg>
      <pc:sldChg chg="delSp modSp add">
        <pc:chgData name="Camille FABRE" userId="61a62dbaa4ae00dc" providerId="LiveId" clId="{8B094D44-8A2A-4F2E-851A-2FDB1E3EA2DC}" dt="2020-03-23T09:01:02.390" v="928" actId="114"/>
        <pc:sldMkLst>
          <pc:docMk/>
          <pc:sldMk cId="1658247016" sldId="267"/>
        </pc:sldMkLst>
        <pc:spChg chg="mod">
          <ac:chgData name="Camille FABRE" userId="61a62dbaa4ae00dc" providerId="LiveId" clId="{8B094D44-8A2A-4F2E-851A-2FDB1E3EA2DC}" dt="2020-03-23T09:01:02.390" v="928" actId="114"/>
          <ac:spMkLst>
            <pc:docMk/>
            <pc:sldMk cId="1658247016" sldId="267"/>
            <ac:spMk id="2" creationId="{8BC9CAA8-8DEF-4263-AD78-6A236368F402}"/>
          </ac:spMkLst>
        </pc:spChg>
        <pc:spChg chg="del">
          <ac:chgData name="Camille FABRE" userId="61a62dbaa4ae00dc" providerId="LiveId" clId="{8B094D44-8A2A-4F2E-851A-2FDB1E3EA2DC}" dt="2020-03-23T08:54:52.370" v="820" actId="478"/>
          <ac:spMkLst>
            <pc:docMk/>
            <pc:sldMk cId="1658247016" sldId="267"/>
            <ac:spMk id="3" creationId="{AD3DF80E-BE72-4AA2-83C0-0F3858F3454C}"/>
          </ac:spMkLst>
        </pc:spChg>
      </pc:sldChg>
      <pc:sldChg chg="addSp delSp modSp add">
        <pc:chgData name="Camille FABRE" userId="61a62dbaa4ae00dc" providerId="LiveId" clId="{8B094D44-8A2A-4F2E-851A-2FDB1E3EA2DC}" dt="2020-03-23T08:56:46.394" v="837" actId="20577"/>
        <pc:sldMkLst>
          <pc:docMk/>
          <pc:sldMk cId="3248836280" sldId="268"/>
        </pc:sldMkLst>
        <pc:spChg chg="mod">
          <ac:chgData name="Camille FABRE" userId="61a62dbaa4ae00dc" providerId="LiveId" clId="{8B094D44-8A2A-4F2E-851A-2FDB1E3EA2DC}" dt="2020-03-23T08:56:46.394" v="837" actId="20577"/>
          <ac:spMkLst>
            <pc:docMk/>
            <pc:sldMk cId="3248836280" sldId="268"/>
            <ac:spMk id="2" creationId="{36FF9868-E78E-4F7F-AACB-2DF1424D86CA}"/>
          </ac:spMkLst>
        </pc:spChg>
        <pc:picChg chg="add mod">
          <ac:chgData name="Camille FABRE" userId="61a62dbaa4ae00dc" providerId="LiveId" clId="{8B094D44-8A2A-4F2E-851A-2FDB1E3EA2DC}" dt="2020-03-23T08:55:58.753" v="826" actId="1076"/>
          <ac:picMkLst>
            <pc:docMk/>
            <pc:sldMk cId="3248836280" sldId="268"/>
            <ac:picMk id="3" creationId="{279C01C2-95CF-4537-991F-C0CB8AC6D808}"/>
          </ac:picMkLst>
        </pc:picChg>
        <pc:picChg chg="del">
          <ac:chgData name="Camille FABRE" userId="61a62dbaa4ae00dc" providerId="LiveId" clId="{8B094D44-8A2A-4F2E-851A-2FDB1E3EA2DC}" dt="2020-03-23T08:55:10.777" v="824" actId="478"/>
          <ac:picMkLst>
            <pc:docMk/>
            <pc:sldMk cId="3248836280" sldId="268"/>
            <ac:picMk id="5" creationId="{5832CE14-ACB2-4D01-A7DB-9001B7DAD293}"/>
          </ac:picMkLst>
        </pc:picChg>
      </pc:sldChg>
      <pc:sldChg chg="addSp delSp modSp add">
        <pc:chgData name="Camille FABRE" userId="61a62dbaa4ae00dc" providerId="LiveId" clId="{8B094D44-8A2A-4F2E-851A-2FDB1E3EA2DC}" dt="2020-03-23T08:56:50.666" v="839" actId="20577"/>
        <pc:sldMkLst>
          <pc:docMk/>
          <pc:sldMk cId="2076401884" sldId="269"/>
        </pc:sldMkLst>
        <pc:spChg chg="mod">
          <ac:chgData name="Camille FABRE" userId="61a62dbaa4ae00dc" providerId="LiveId" clId="{8B094D44-8A2A-4F2E-851A-2FDB1E3EA2DC}" dt="2020-03-23T08:56:50.666" v="839" actId="20577"/>
          <ac:spMkLst>
            <pc:docMk/>
            <pc:sldMk cId="2076401884" sldId="269"/>
            <ac:spMk id="2" creationId="{36FF9868-E78E-4F7F-AACB-2DF1424D86CA}"/>
          </ac:spMkLst>
        </pc:spChg>
        <pc:picChg chg="del">
          <ac:chgData name="Camille FABRE" userId="61a62dbaa4ae00dc" providerId="LiveId" clId="{8B094D44-8A2A-4F2E-851A-2FDB1E3EA2DC}" dt="2020-03-23T08:56:07.314" v="829" actId="478"/>
          <ac:picMkLst>
            <pc:docMk/>
            <pc:sldMk cId="2076401884" sldId="269"/>
            <ac:picMk id="3" creationId="{279C01C2-95CF-4537-991F-C0CB8AC6D808}"/>
          </ac:picMkLst>
        </pc:picChg>
        <pc:picChg chg="add mod">
          <ac:chgData name="Camille FABRE" userId="61a62dbaa4ae00dc" providerId="LiveId" clId="{8B094D44-8A2A-4F2E-851A-2FDB1E3EA2DC}" dt="2020-03-23T08:56:33.990" v="831" actId="1076"/>
          <ac:picMkLst>
            <pc:docMk/>
            <pc:sldMk cId="2076401884" sldId="269"/>
            <ac:picMk id="5" creationId="{CF443B6B-A48C-4DE0-95F3-6ED25607AE41}"/>
          </ac:picMkLst>
        </pc:picChg>
      </pc:sldChg>
      <pc:sldChg chg="addSp modSp add">
        <pc:chgData name="Camille FABRE" userId="61a62dbaa4ae00dc" providerId="LiveId" clId="{8B094D44-8A2A-4F2E-851A-2FDB1E3EA2DC}" dt="2020-03-23T09:02:17.587" v="1117" actId="20577"/>
        <pc:sldMkLst>
          <pc:docMk/>
          <pc:sldMk cId="2519401242" sldId="270"/>
        </pc:sldMkLst>
        <pc:spChg chg="mod">
          <ac:chgData name="Camille FABRE" userId="61a62dbaa4ae00dc" providerId="LiveId" clId="{8B094D44-8A2A-4F2E-851A-2FDB1E3EA2DC}" dt="2020-03-23T09:02:17.587" v="1117" actId="20577"/>
          <ac:spMkLst>
            <pc:docMk/>
            <pc:sldMk cId="2519401242" sldId="270"/>
            <ac:spMk id="2" creationId="{8BC9CAA8-8DEF-4263-AD78-6A236368F402}"/>
          </ac:spMkLst>
        </pc:spChg>
        <pc:picChg chg="add">
          <ac:chgData name="Camille FABRE" userId="61a62dbaa4ae00dc" providerId="LiveId" clId="{8B094D44-8A2A-4F2E-851A-2FDB1E3EA2DC}" dt="2020-03-23T08:59:03.389" v="894"/>
          <ac:picMkLst>
            <pc:docMk/>
            <pc:sldMk cId="2519401242" sldId="270"/>
            <ac:picMk id="3" creationId="{572FE19F-5F7A-484E-B1D4-25BFEA5C5C1A}"/>
          </ac:picMkLst>
        </pc:picChg>
      </pc:sldChg>
      <pc:sldChg chg="addSp delSp modSp add mod setBg">
        <pc:chgData name="Camille FABRE" userId="61a62dbaa4ae00dc" providerId="LiveId" clId="{8B094D44-8A2A-4F2E-851A-2FDB1E3EA2DC}" dt="2020-03-23T08:59:10.610" v="896" actId="14100"/>
        <pc:sldMkLst>
          <pc:docMk/>
          <pc:sldMk cId="1723850702" sldId="271"/>
        </pc:sldMkLst>
        <pc:spChg chg="del mod">
          <ac:chgData name="Camille FABRE" userId="61a62dbaa4ae00dc" providerId="LiveId" clId="{8B094D44-8A2A-4F2E-851A-2FDB1E3EA2DC}" dt="2020-03-23T08:57:41.226" v="875" actId="478"/>
          <ac:spMkLst>
            <pc:docMk/>
            <pc:sldMk cId="1723850702" sldId="271"/>
            <ac:spMk id="2" creationId="{41F40F9D-B915-4E99-A06B-5A68D7592930}"/>
          </ac:spMkLst>
        </pc:spChg>
        <pc:spChg chg="del">
          <ac:chgData name="Camille FABRE" userId="61a62dbaa4ae00dc" providerId="LiveId" clId="{8B094D44-8A2A-4F2E-851A-2FDB1E3EA2DC}" dt="2020-03-23T08:57:42.594" v="876" actId="478"/>
          <ac:spMkLst>
            <pc:docMk/>
            <pc:sldMk cId="1723850702" sldId="271"/>
            <ac:spMk id="3" creationId="{D2E03BB9-86BA-4796-AE7A-A483057E5AB5}"/>
          </ac:spMkLst>
        </pc:spChg>
        <pc:spChg chg="add del mod">
          <ac:chgData name="Camille FABRE" userId="61a62dbaa4ae00dc" providerId="LiveId" clId="{8B094D44-8A2A-4F2E-851A-2FDB1E3EA2DC}" dt="2020-03-23T08:58:02.251" v="882"/>
          <ac:spMkLst>
            <pc:docMk/>
            <pc:sldMk cId="1723850702" sldId="271"/>
            <ac:spMk id="5" creationId="{CED69454-06A6-4BFA-B28C-41CF700AC284}"/>
          </ac:spMkLst>
        </pc:spChg>
        <pc:spChg chg="add del">
          <ac:chgData name="Camille FABRE" userId="61a62dbaa4ae00dc" providerId="LiveId" clId="{8B094D44-8A2A-4F2E-851A-2FDB1E3EA2DC}" dt="2020-03-23T08:57:58.702" v="879" actId="26606"/>
          <ac:spMkLst>
            <pc:docMk/>
            <pc:sldMk cId="1723850702" sldId="271"/>
            <ac:spMk id="10" creationId="{828D1E49-2A21-4A83-A0E0-FB1597B4B2ED}"/>
          </ac:spMkLst>
        </pc:spChg>
        <pc:spChg chg="add del">
          <ac:chgData name="Camille FABRE" userId="61a62dbaa4ae00dc" providerId="LiveId" clId="{8B094D44-8A2A-4F2E-851A-2FDB1E3EA2DC}" dt="2020-03-23T08:57:58.702" v="879" actId="26606"/>
          <ac:spMkLst>
            <pc:docMk/>
            <pc:sldMk cId="1723850702" sldId="271"/>
            <ac:spMk id="35" creationId="{E972DE0D-2E53-4159-ABD3-C601524262C2}"/>
          </ac:spMkLst>
        </pc:spChg>
        <pc:spChg chg="add del">
          <ac:chgData name="Camille FABRE" userId="61a62dbaa4ae00dc" providerId="LiveId" clId="{8B094D44-8A2A-4F2E-851A-2FDB1E3EA2DC}" dt="2020-03-23T08:58:01.532" v="881" actId="26606"/>
          <ac:spMkLst>
            <pc:docMk/>
            <pc:sldMk cId="1723850702" sldId="271"/>
            <ac:spMk id="37" creationId="{73DE2CFE-42F2-48F0-8706-5264E012B10C}"/>
          </ac:spMkLst>
        </pc:spChg>
        <pc:grpChg chg="add del">
          <ac:chgData name="Camille FABRE" userId="61a62dbaa4ae00dc" providerId="LiveId" clId="{8B094D44-8A2A-4F2E-851A-2FDB1E3EA2DC}" dt="2020-03-23T08:57:58.702" v="879" actId="26606"/>
          <ac:grpSpMkLst>
            <pc:docMk/>
            <pc:sldMk cId="1723850702" sldId="271"/>
            <ac:grpSpMk id="12" creationId="{088B852E-5494-418B-A833-75CF016A9E20}"/>
          </ac:grpSpMkLst>
        </pc:grpChg>
        <pc:graphicFrameChg chg="add mod ord">
          <ac:chgData name="Camille FABRE" userId="61a62dbaa4ae00dc" providerId="LiveId" clId="{8B094D44-8A2A-4F2E-851A-2FDB1E3EA2DC}" dt="2020-03-23T08:58:01.532" v="881" actId="26606"/>
          <ac:graphicFrameMkLst>
            <pc:docMk/>
            <pc:sldMk cId="1723850702" sldId="271"/>
            <ac:graphicFrameMk id="4" creationId="{D3D137EB-0E40-40A2-95A0-9727668440EA}"/>
          </ac:graphicFrameMkLst>
        </pc:graphicFrameChg>
        <pc:graphicFrameChg chg="add mod modGraphic">
          <ac:chgData name="Camille FABRE" userId="61a62dbaa4ae00dc" providerId="LiveId" clId="{8B094D44-8A2A-4F2E-851A-2FDB1E3EA2DC}" dt="2020-03-23T08:58:31.585" v="890" actId="14100"/>
          <ac:graphicFrameMkLst>
            <pc:docMk/>
            <pc:sldMk cId="1723850702" sldId="271"/>
            <ac:graphicFrameMk id="6" creationId="{070CA710-2CB6-4F34-B075-209B99C4D571}"/>
          </ac:graphicFrameMkLst>
        </pc:graphicFrameChg>
        <pc:picChg chg="add mod">
          <ac:chgData name="Camille FABRE" userId="61a62dbaa4ae00dc" providerId="LiveId" clId="{8B094D44-8A2A-4F2E-851A-2FDB1E3EA2DC}" dt="2020-03-23T08:59:10.610" v="896" actId="14100"/>
          <ac:picMkLst>
            <pc:docMk/>
            <pc:sldMk cId="1723850702" sldId="271"/>
            <ac:picMk id="7" creationId="{BBB171FF-4FC4-4B8B-BD26-28D28E6CAC63}"/>
          </ac:picMkLst>
        </pc:picChg>
        <pc:picChg chg="add">
          <ac:chgData name="Camille FABRE" userId="61a62dbaa4ae00dc" providerId="LiveId" clId="{8B094D44-8A2A-4F2E-851A-2FDB1E3EA2DC}" dt="2020-03-23T08:59:06.853" v="895"/>
          <ac:picMkLst>
            <pc:docMk/>
            <pc:sldMk cId="1723850702" sldId="271"/>
            <ac:picMk id="34" creationId="{C7D5A7E8-370C-4053-AD37-1247E38E2098}"/>
          </ac:picMkLst>
        </pc:picChg>
      </pc:sldChg>
      <pc:sldChg chg="addSp delSp modSp add mod setBg">
        <pc:chgData name="Camille FABRE" userId="61a62dbaa4ae00dc" providerId="LiveId" clId="{8B094D44-8A2A-4F2E-851A-2FDB1E3EA2DC}" dt="2020-03-23T09:04:33.824" v="1166" actId="26606"/>
        <pc:sldMkLst>
          <pc:docMk/>
          <pc:sldMk cId="3505554224" sldId="272"/>
        </pc:sldMkLst>
        <pc:spChg chg="mod">
          <ac:chgData name="Camille FABRE" userId="61a62dbaa4ae00dc" providerId="LiveId" clId="{8B094D44-8A2A-4F2E-851A-2FDB1E3EA2DC}" dt="2020-03-23T09:04:33.824" v="1166" actId="26606"/>
          <ac:spMkLst>
            <pc:docMk/>
            <pc:sldMk cId="3505554224" sldId="272"/>
            <ac:spMk id="2" creationId="{010BAC5D-6F11-4754-A4B6-59851EC066A6}"/>
          </ac:spMkLst>
        </pc:spChg>
        <pc:spChg chg="del">
          <ac:chgData name="Camille FABRE" userId="61a62dbaa4ae00dc" providerId="LiveId" clId="{8B094D44-8A2A-4F2E-851A-2FDB1E3EA2DC}" dt="2020-03-23T09:03:18.353" v="1161" actId="478"/>
          <ac:spMkLst>
            <pc:docMk/>
            <pc:sldMk cId="3505554224" sldId="272"/>
            <ac:spMk id="3" creationId="{36EFF2A5-2D8C-450F-AA61-FC3A9404B391}"/>
          </ac:spMkLst>
        </pc:spChg>
        <pc:picChg chg="add mod">
          <ac:chgData name="Camille FABRE" userId="61a62dbaa4ae00dc" providerId="LiveId" clId="{8B094D44-8A2A-4F2E-851A-2FDB1E3EA2DC}" dt="2020-03-23T09:04:33.824" v="1166" actId="26606"/>
          <ac:picMkLst>
            <pc:docMk/>
            <pc:sldMk cId="3505554224" sldId="272"/>
            <ac:picMk id="4" creationId="{9B95F0F6-D4E8-480B-8D9F-FE31C3C47C34}"/>
          </ac:picMkLst>
        </pc:picChg>
      </pc:sldChg>
      <pc:sldChg chg="addSp delSp modSp add">
        <pc:chgData name="Camille FABRE" userId="61a62dbaa4ae00dc" providerId="LiveId" clId="{8B094D44-8A2A-4F2E-851A-2FDB1E3EA2DC}" dt="2020-03-23T09:00:36.997" v="903" actId="1076"/>
        <pc:sldMkLst>
          <pc:docMk/>
          <pc:sldMk cId="1996766622" sldId="273"/>
        </pc:sldMkLst>
        <pc:graphicFrameChg chg="del">
          <ac:chgData name="Camille FABRE" userId="61a62dbaa4ae00dc" providerId="LiveId" clId="{8B094D44-8A2A-4F2E-851A-2FDB1E3EA2DC}" dt="2020-03-23T08:59:27.250" v="899" actId="478"/>
          <ac:graphicFrameMkLst>
            <pc:docMk/>
            <pc:sldMk cId="1996766622" sldId="273"/>
            <ac:graphicFrameMk id="6" creationId="{070CA710-2CB6-4F34-B075-209B99C4D571}"/>
          </ac:graphicFrameMkLst>
        </pc:graphicFrameChg>
        <pc:picChg chg="add mod">
          <ac:chgData name="Camille FABRE" userId="61a62dbaa4ae00dc" providerId="LiveId" clId="{8B094D44-8A2A-4F2E-851A-2FDB1E3EA2DC}" dt="2020-03-23T09:00:36.997" v="903" actId="1076"/>
          <ac:picMkLst>
            <pc:docMk/>
            <pc:sldMk cId="1996766622" sldId="273"/>
            <ac:picMk id="2" creationId="{4AEB6ACC-1B4E-4473-A8AC-BFD84FCA7811}"/>
          </ac:picMkLst>
        </pc:picChg>
        <pc:picChg chg="del">
          <ac:chgData name="Camille FABRE" userId="61a62dbaa4ae00dc" providerId="LiveId" clId="{8B094D44-8A2A-4F2E-851A-2FDB1E3EA2DC}" dt="2020-03-23T08:59:25.722" v="898" actId="478"/>
          <ac:picMkLst>
            <pc:docMk/>
            <pc:sldMk cId="1996766622" sldId="273"/>
            <ac:picMk id="7" creationId="{BBB171FF-4FC4-4B8B-BD26-28D28E6CAC63}"/>
          </ac:picMkLst>
        </pc:picChg>
      </pc:sldChg>
    </pc:docChg>
  </pc:docChgLst>
  <pc:docChgLst>
    <pc:chgData name="Camille FABRE" userId="61a62dbaa4ae00dc" providerId="Windows Live" clId="Web-{C6ACEFAA-B03C-4171-B3FC-CE203C31951C}"/>
    <pc:docChg chg="modSld">
      <pc:chgData name="Camille FABRE" userId="61a62dbaa4ae00dc" providerId="Windows Live" clId="Web-{C6ACEFAA-B03C-4171-B3FC-CE203C31951C}" dt="2020-03-23T08:19:36.456" v="1"/>
      <pc:docMkLst>
        <pc:docMk/>
      </pc:docMkLst>
      <pc:sldChg chg="addSp delSp modSp">
        <pc:chgData name="Camille FABRE" userId="61a62dbaa4ae00dc" providerId="Windows Live" clId="Web-{C6ACEFAA-B03C-4171-B3FC-CE203C31951C}" dt="2020-03-23T08:19:36.456" v="1"/>
        <pc:sldMkLst>
          <pc:docMk/>
          <pc:sldMk cId="3784089036" sldId="256"/>
        </pc:sldMkLst>
        <pc:picChg chg="add del mod">
          <ac:chgData name="Camille FABRE" userId="61a62dbaa4ae00dc" providerId="Windows Live" clId="Web-{C6ACEFAA-B03C-4171-B3FC-CE203C31951C}" dt="2020-03-23T08:19:36.456" v="1"/>
          <ac:picMkLst>
            <pc:docMk/>
            <pc:sldMk cId="3784089036" sldId="256"/>
            <ac:picMk id="4" creationId="{221D285D-989D-4E6D-85BE-9AD083836E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ritish_Royal_family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vdsofaepipoca.blogspot.com/2011/09/curiosidades-de-fantastica-fabrica-de_26.html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vdsofaepipoca.blogspot.com/2011/09/curiosidades-de-fantastica-fabrica-de_26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camille.fabre1@ecollege78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vdsofaepipoca.blogspot.com/2011/09/curiosidades-de-fantastica-fabrica-de_26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vdsofaepipoca.blogspot.com/2011/09/curiosidades-de-fantastica-fabrica-de_26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vdsofaepipoca.blogspot.com/2011/09/curiosidades-de-fantastica-fabrica-de_26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dinertech.blogspot.com/2013/04/the-to-do-reminder-lists-i-use-google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reference.com/" TargetMode="External"/><Relationship Id="rId2" Type="http://schemas.openxmlformats.org/officeDocument/2006/relationships/hyperlink" Target="http://blog.ac-versailles.fr/myonlineenglishclass/index.php/category/6%C2%B03-S%C3%A9ances-en-lign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izlet.com/join/SV7TYECc6" TargetMode="External"/><Relationship Id="rId4" Type="http://schemas.openxmlformats.org/officeDocument/2006/relationships/hyperlink" Target="https://quizlet.com/_87ogs3?x=1jqt&amp;i=1bckl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semestriel.framapad.org/p/9fl3-family-enigma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British_Royal_family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British_Royal_family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vdsofaepipoca.blogspot.com/2011/09/curiosidades-de-fantastica-fabrica-de_26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vdsofaepipoca.blogspot.com/2011/09/curiosidades-de-fantastica-fabrica-de_26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1248" y="4460383"/>
            <a:ext cx="10509504" cy="1193672"/>
          </a:xfrm>
        </p:spPr>
        <p:txBody>
          <a:bodyPr>
            <a:normAutofit/>
          </a:bodyPr>
          <a:lstStyle/>
          <a:p>
            <a:r>
              <a:rPr lang="de-DE" sz="5400"/>
              <a:t>English class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41248" y="5746131"/>
            <a:ext cx="10509504" cy="530173"/>
          </a:xfrm>
        </p:spPr>
        <p:txBody>
          <a:bodyPr>
            <a:normAutofit/>
          </a:bodyPr>
          <a:lstStyle/>
          <a:p>
            <a:r>
              <a:rPr lang="de-DE" sz="2000"/>
              <a:t>Monday, March 23rd</a:t>
            </a:r>
          </a:p>
        </p:txBody>
      </p:sp>
      <p:pic>
        <p:nvPicPr>
          <p:cNvPr id="5" name="Image 4" descr="Une image contenant personne, bâtiment, rouge, homme&#10;&#10;Description générée automatiquement">
            <a:extLst>
              <a:ext uri="{FF2B5EF4-FFF2-40B4-BE49-F238E27FC236}">
                <a16:creationId xmlns:a16="http://schemas.microsoft.com/office/drawing/2014/main" id="{C297AB6E-A44C-4BB7-8505-1A0A82FFD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46" r="2" b="2"/>
          <a:stretch/>
        </p:blipFill>
        <p:spPr>
          <a:xfrm>
            <a:off x="250182" y="220253"/>
            <a:ext cx="5738492" cy="4081291"/>
          </a:xfrm>
          <a:prstGeom prst="rect">
            <a:avLst/>
          </a:prstGeom>
        </p:spPr>
      </p:pic>
      <p:pic>
        <p:nvPicPr>
          <p:cNvPr id="8" name="Image 7" descr="Une image contenant personne, garçon, jeune, souriant&#10;&#10;Description générée automatiquement">
            <a:extLst>
              <a:ext uri="{FF2B5EF4-FFF2-40B4-BE49-F238E27FC236}">
                <a16:creationId xmlns:a16="http://schemas.microsoft.com/office/drawing/2014/main" id="{5F3D2514-73F9-4827-B0B8-C2A61A64B6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2" b="5170"/>
          <a:stretch/>
        </p:blipFill>
        <p:spPr>
          <a:xfrm>
            <a:off x="6203325" y="220252"/>
            <a:ext cx="5738491" cy="40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F9868-E78E-4F7F-AACB-2DF1424D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Reading – Page 3/3</a:t>
            </a:r>
          </a:p>
        </p:txBody>
      </p:sp>
      <p:pic>
        <p:nvPicPr>
          <p:cNvPr id="4" name="Image 3" descr="Une image contenant personne, garçon, jeune, souriant&#10;&#10;Description générée automatiquement">
            <a:extLst>
              <a:ext uri="{FF2B5EF4-FFF2-40B4-BE49-F238E27FC236}">
                <a16:creationId xmlns:a16="http://schemas.microsoft.com/office/drawing/2014/main" id="{9E5B7C81-9B7A-4BEA-A91B-E420EDBBA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5170"/>
          <a:stretch/>
        </p:blipFill>
        <p:spPr>
          <a:xfrm>
            <a:off x="9960429" y="220252"/>
            <a:ext cx="1981387" cy="14091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F443B6B-A48C-4DE0-95F3-6ED25607A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2032226"/>
            <a:ext cx="103060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01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9CAA8-8DEF-4263-AD78-6A236368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4018"/>
          </a:xfrm>
        </p:spPr>
        <p:txBody>
          <a:bodyPr/>
          <a:lstStyle/>
          <a:p>
            <a:r>
              <a:rPr lang="fr-FR" dirty="0" err="1"/>
              <a:t>Answer</a:t>
            </a:r>
            <a:r>
              <a:rPr lang="fr-FR" dirty="0"/>
              <a:t> the </a:t>
            </a:r>
            <a:r>
              <a:rPr lang="fr-FR" dirty="0" err="1"/>
              <a:t>following</a:t>
            </a:r>
            <a:r>
              <a:rPr lang="fr-FR" dirty="0"/>
              <a:t> questions and </a:t>
            </a:r>
            <a:r>
              <a:rPr lang="fr-FR" dirty="0" err="1"/>
              <a:t>send</a:t>
            </a:r>
            <a:r>
              <a:rPr lang="fr-FR" dirty="0"/>
              <a:t> a photo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to Ms Fabre.</a:t>
            </a:r>
            <a:br>
              <a:rPr lang="fr-FR" dirty="0"/>
            </a:br>
            <a:br>
              <a:rPr lang="fr-FR" dirty="0"/>
            </a:br>
            <a:r>
              <a:rPr lang="fr-FR" i="1" dirty="0"/>
              <a:t>Réponds aux questions suivantes et envoie une photo de ton travail à Mme Fabre. (</a:t>
            </a:r>
            <a:r>
              <a:rPr lang="fr-FR" i="1" dirty="0">
                <a:hlinkClick r:id="rId2"/>
              </a:rPr>
              <a:t>camille.fabre1@ecollege78.fr</a:t>
            </a:r>
            <a:r>
              <a:rPr lang="fr-FR" i="1" dirty="0"/>
              <a:t>)</a:t>
            </a:r>
          </a:p>
        </p:txBody>
      </p:sp>
      <p:pic>
        <p:nvPicPr>
          <p:cNvPr id="3" name="Image 2" descr="Une image contenant personne, garçon, jeune, souriant&#10;&#10;Description générée automatiquement">
            <a:extLst>
              <a:ext uri="{FF2B5EF4-FFF2-40B4-BE49-F238E27FC236}">
                <a16:creationId xmlns:a16="http://schemas.microsoft.com/office/drawing/2014/main" id="{572FE19F-5F7A-484E-B1D4-25BFEA5C5C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2" b="5170"/>
          <a:stretch/>
        </p:blipFill>
        <p:spPr>
          <a:xfrm>
            <a:off x="9960429" y="220252"/>
            <a:ext cx="1981387" cy="140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01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70CA710-2CB6-4F34-B075-209B99C4D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66167"/>
              </p:ext>
            </p:extLst>
          </p:nvPr>
        </p:nvGraphicFramePr>
        <p:xfrm>
          <a:off x="1538926" y="1816160"/>
          <a:ext cx="7746476" cy="43772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73238">
                  <a:extLst>
                    <a:ext uri="{9D8B030D-6E8A-4147-A177-3AD203B41FA5}">
                      <a16:colId xmlns:a16="http://schemas.microsoft.com/office/drawing/2014/main" val="414322569"/>
                    </a:ext>
                  </a:extLst>
                </a:gridCol>
                <a:gridCol w="3873238">
                  <a:extLst>
                    <a:ext uri="{9D8B030D-6E8A-4147-A177-3AD203B41FA5}">
                      <a16:colId xmlns:a16="http://schemas.microsoft.com/office/drawing/2014/main" val="3158631125"/>
                    </a:ext>
                  </a:extLst>
                </a:gridCol>
              </a:tblGrid>
              <a:tr h="603758"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1800" b="0" dirty="0">
                          <a:effectLst/>
                        </a:rPr>
                        <a:t>Vocabulaire anglais </a:t>
                      </a:r>
                      <a:endParaRPr lang="fr-FR" sz="28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1800" b="0" dirty="0">
                          <a:effectLst/>
                        </a:rPr>
                        <a:t>Traduction française </a:t>
                      </a:r>
                      <a:endParaRPr lang="fr-FR" sz="28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713008"/>
                  </a:ext>
                </a:extLst>
              </a:tr>
              <a:tr h="754698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</a:p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  <a:endParaRPr lang="fr-F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  <a:endParaRPr lang="fr-FR" sz="1200" b="0" i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694036"/>
                  </a:ext>
                </a:extLst>
              </a:tr>
              <a:tr h="754698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</a:p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  <a:endParaRPr lang="fr-F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  <a:endParaRPr lang="fr-FR" sz="1200" b="0" i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64465"/>
                  </a:ext>
                </a:extLst>
              </a:tr>
              <a:tr h="754698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</a:p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  <a:endParaRPr lang="fr-F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  <a:endParaRPr lang="fr-FR" sz="1200" b="0" i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627970"/>
                  </a:ext>
                </a:extLst>
              </a:tr>
              <a:tr h="754698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</a:p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  <a:endParaRPr lang="fr-F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200" b="0" dirty="0">
                          <a:effectLst/>
                        </a:rPr>
                        <a:t> </a:t>
                      </a:r>
                      <a:endParaRPr lang="fr-FR" sz="1200" b="0" i="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357971"/>
                  </a:ext>
                </a:extLst>
              </a:tr>
              <a:tr h="754698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</a:p>
                    <a:p>
                      <a:pPr algn="just" rtl="0" fontAlgn="base"/>
                      <a:r>
                        <a:rPr lang="fr-FR" sz="1200" b="0">
                          <a:effectLst/>
                        </a:rPr>
                        <a:t> </a:t>
                      </a:r>
                      <a:endParaRPr lang="fr-F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200" b="0" dirty="0">
                          <a:effectLst/>
                        </a:rPr>
                        <a:t> </a:t>
                      </a:r>
                      <a:endParaRPr lang="fr-FR" sz="1200" b="0" i="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588671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BBB171FF-4FC4-4B8B-BD26-28D28E6CA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27" y="355125"/>
            <a:ext cx="9011976" cy="1057275"/>
          </a:xfrm>
          <a:prstGeom prst="rect">
            <a:avLst/>
          </a:prstGeom>
        </p:spPr>
      </p:pic>
      <p:pic>
        <p:nvPicPr>
          <p:cNvPr id="34" name="Image 33" descr="Une image contenant personne, garçon, jeune, souriant&#10;&#10;Description générée automatiquement">
            <a:extLst>
              <a:ext uri="{FF2B5EF4-FFF2-40B4-BE49-F238E27FC236}">
                <a16:creationId xmlns:a16="http://schemas.microsoft.com/office/drawing/2014/main" id="{C7D5A7E8-370C-4053-AD37-1247E38E2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2" b="5170"/>
          <a:stretch/>
        </p:blipFill>
        <p:spPr>
          <a:xfrm>
            <a:off x="9960429" y="220252"/>
            <a:ext cx="1981387" cy="140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5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 descr="Une image contenant personne, garçon, jeune, souriant&#10;&#10;Description générée automatiquement">
            <a:extLst>
              <a:ext uri="{FF2B5EF4-FFF2-40B4-BE49-F238E27FC236}">
                <a16:creationId xmlns:a16="http://schemas.microsoft.com/office/drawing/2014/main" id="{C7D5A7E8-370C-4053-AD37-1247E38E2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5170"/>
          <a:stretch/>
        </p:blipFill>
        <p:spPr>
          <a:xfrm>
            <a:off x="9960429" y="220252"/>
            <a:ext cx="1981387" cy="140918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AEB6ACC-1B4E-4473-A8AC-BFD84FCA7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84" y="576054"/>
            <a:ext cx="92202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66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BAC5D-6F11-4754-A4B6-59851EC0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That’s all for today!</a:t>
            </a: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See you next time.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95F0F6-D4E8-480B-8D9F-FE31C3C4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912" y="1825626"/>
            <a:ext cx="53666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5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607B6-D10A-48AA-9626-B93A70E6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441684" cy="1676603"/>
          </a:xfrm>
        </p:spPr>
        <p:txBody>
          <a:bodyPr>
            <a:normAutofit fontScale="90000"/>
          </a:bodyPr>
          <a:lstStyle/>
          <a:p>
            <a:r>
              <a:rPr lang="fr-FR" dirty="0"/>
              <a:t>Résumé de l’épisode précédent (mercredi 18)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2799BF-29A3-4A12-87E9-BDED5FB69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1700" dirty="0">
                <a:cs typeface="Calibri" panose="020F0502020204030204"/>
              </a:rPr>
              <a:t>Activités sur Learning apps pour revoir le vocabulaire de la famille royale et l’identité ainsi que les différents liens entre les membres de cette famille.</a:t>
            </a:r>
          </a:p>
          <a:p>
            <a:endParaRPr lang="fr-FR" sz="1700" dirty="0">
              <a:cs typeface="Calibri" panose="020F0502020204030204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1A180C3-2D6B-4464-B4BA-14DDF45A2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085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0903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C55C2-FC5C-4F5D-BBB8-9A87207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 de commencer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86430D-A3C8-4E8B-8907-7859595E9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Relire les leçons et exercices précédents.</a:t>
            </a:r>
          </a:p>
          <a:p>
            <a:r>
              <a:rPr lang="fr-FR" dirty="0"/>
              <a:t>Refaire des activités de révision du vocabulaire.</a:t>
            </a:r>
          </a:p>
          <a:p>
            <a:r>
              <a:rPr lang="fr-FR" dirty="0"/>
              <a:t>Avoir son cahier, de quoi noter, de quoi vérifier le vocabulaire (dictionnaire en ligne ou papier).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Liens utiles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2"/>
              </a:rPr>
              <a:t>Vos séances sur le blog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3"/>
              </a:rPr>
              <a:t>Un bon dictionnaire en ligne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4"/>
              </a:rPr>
              <a:t>Le vocabulaire de la famille sur </a:t>
            </a:r>
            <a:r>
              <a:rPr lang="fr-FR" dirty="0" err="1">
                <a:hlinkClick r:id="rId4"/>
              </a:rPr>
              <a:t>Quizlet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Je vous rappelle que vous pouvez vous inscrire gratuitement sur votre espace classe </a:t>
            </a:r>
            <a:r>
              <a:rPr lang="fr-FR" dirty="0" err="1"/>
              <a:t>Quizlet</a:t>
            </a:r>
            <a:r>
              <a:rPr lang="fr-FR" dirty="0"/>
              <a:t> avec </a:t>
            </a:r>
            <a:r>
              <a:rPr lang="fr-FR" dirty="0">
                <a:hlinkClick r:id="rId5"/>
              </a:rPr>
              <a:t>ce lien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10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5092A-FA49-4570-9BDF-F66FE560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Today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A0AF3C-6F56-4D40-A56F-859FFC310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Activities</a:t>
            </a:r>
            <a:r>
              <a:rPr lang="fr-FR" dirty="0"/>
              <a:t> and </a:t>
            </a:r>
            <a:r>
              <a:rPr lang="fr-FR" dirty="0" err="1"/>
              <a:t>exercises</a:t>
            </a:r>
            <a:r>
              <a:rPr lang="fr-FR" dirty="0"/>
              <a:t> correction (Monday 16).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Reading and </a:t>
            </a:r>
            <a:r>
              <a:rPr lang="fr-FR" dirty="0" err="1"/>
              <a:t>writing</a:t>
            </a:r>
            <a:r>
              <a:rPr lang="fr-FR" dirty="0"/>
              <a:t>: Charlie and the </a:t>
            </a:r>
            <a:r>
              <a:rPr lang="fr-FR" dirty="0" err="1"/>
              <a:t>Chocolate</a:t>
            </a:r>
            <a:r>
              <a:rPr lang="fr-FR" dirty="0"/>
              <a:t> </a:t>
            </a:r>
            <a:r>
              <a:rPr lang="fr-FR" dirty="0" err="1"/>
              <a:t>Factory</a:t>
            </a:r>
            <a:r>
              <a:rPr lang="fr-FR" dirty="0"/>
              <a:t> by Roald Dahl.</a:t>
            </a:r>
          </a:p>
        </p:txBody>
      </p:sp>
    </p:spTree>
    <p:extLst>
      <p:ext uri="{BB962C8B-B14F-4D97-AF65-F5344CB8AC3E}">
        <p14:creationId xmlns:p14="http://schemas.microsoft.com/office/powerpoint/2010/main" val="358068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2AF02-4A82-48AB-B80C-66223189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Correction: </a:t>
            </a:r>
            <a:r>
              <a:rPr lang="fr-FR" dirty="0" err="1"/>
              <a:t>family</a:t>
            </a:r>
            <a:r>
              <a:rPr lang="fr-FR" dirty="0"/>
              <a:t> </a:t>
            </a:r>
            <a:r>
              <a:rPr lang="fr-FR" dirty="0" err="1"/>
              <a:t>enigmas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240502-D82D-4CE2-B582-E619D85F8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49886" cy="4351338"/>
          </a:xfrm>
        </p:spPr>
        <p:txBody>
          <a:bodyPr/>
          <a:lstStyle/>
          <a:p>
            <a:r>
              <a:rPr lang="fr-FR" dirty="0"/>
              <a:t>Pour ceux/celles qui ont posté des énigmes </a:t>
            </a:r>
            <a:r>
              <a:rPr lang="fr-FR" dirty="0">
                <a:hlinkClick r:id="rId2"/>
              </a:rPr>
              <a:t>ici</a:t>
            </a:r>
            <a:r>
              <a:rPr lang="fr-FR" dirty="0"/>
              <a:t>, j’ai corrigé directement vos productions sur le document.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Une image contenant personne, bâtiment, rouge, homme&#10;&#10;Description générée automatiquement">
            <a:extLst>
              <a:ext uri="{FF2B5EF4-FFF2-40B4-BE49-F238E27FC236}">
                <a16:creationId xmlns:a16="http://schemas.microsoft.com/office/drawing/2014/main" id="{6006040A-50E5-4A4C-993A-238F08AC05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146" r="2" b="2"/>
          <a:stretch/>
        </p:blipFill>
        <p:spPr>
          <a:xfrm>
            <a:off x="9666324" y="191695"/>
            <a:ext cx="2351504" cy="16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2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FB994-11A8-485B-8B70-60372E89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Correction: Kate’s family tree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BED1BAC-B7DB-4D5E-A239-F4B10E54B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72" y="1825626"/>
            <a:ext cx="10360331" cy="4351338"/>
          </a:xfrm>
          <a:prstGeom prst="rect">
            <a:avLst/>
          </a:prstGeom>
        </p:spPr>
      </p:pic>
      <p:pic>
        <p:nvPicPr>
          <p:cNvPr id="5" name="Image 4" descr="Une image contenant personne, bâtiment, rouge, homme&#10;&#10;Description générée automatiquement">
            <a:extLst>
              <a:ext uri="{FF2B5EF4-FFF2-40B4-BE49-F238E27FC236}">
                <a16:creationId xmlns:a16="http://schemas.microsoft.com/office/drawing/2014/main" id="{015C07E5-836F-401A-9440-04D0DB3BCF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146" r="2" b="2"/>
          <a:stretch/>
        </p:blipFill>
        <p:spPr>
          <a:xfrm>
            <a:off x="9644554" y="215345"/>
            <a:ext cx="2351504" cy="167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9CAA8-8DEF-4263-AD78-6A236368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4018"/>
          </a:xfrm>
        </p:spPr>
        <p:txBody>
          <a:bodyPr/>
          <a:lstStyle/>
          <a:p>
            <a:r>
              <a:rPr lang="fr-FR" dirty="0"/>
              <a:t>Read the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.</a:t>
            </a:r>
            <a:br>
              <a:rPr lang="fr-FR" dirty="0"/>
            </a:br>
            <a:r>
              <a:rPr lang="fr-FR" i="1" dirty="0"/>
              <a:t>Lis le texte ci-après.</a:t>
            </a:r>
          </a:p>
        </p:txBody>
      </p:sp>
    </p:spTree>
    <p:extLst>
      <p:ext uri="{BB962C8B-B14F-4D97-AF65-F5344CB8AC3E}">
        <p14:creationId xmlns:p14="http://schemas.microsoft.com/office/powerpoint/2010/main" val="165824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F9868-E78E-4F7F-AACB-2DF1424D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Reading – Page 1/3</a:t>
            </a:r>
          </a:p>
        </p:txBody>
      </p:sp>
      <p:pic>
        <p:nvPicPr>
          <p:cNvPr id="4" name="Image 3" descr="Une image contenant personne, garçon, jeune, souriant&#10;&#10;Description générée automatiquement">
            <a:extLst>
              <a:ext uri="{FF2B5EF4-FFF2-40B4-BE49-F238E27FC236}">
                <a16:creationId xmlns:a16="http://schemas.microsoft.com/office/drawing/2014/main" id="{9E5B7C81-9B7A-4BEA-A91B-E420EDBBA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5170"/>
          <a:stretch/>
        </p:blipFill>
        <p:spPr>
          <a:xfrm>
            <a:off x="9960429" y="220252"/>
            <a:ext cx="1981387" cy="14091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32CE14-ACB2-4D01-A7DB-9001B7DAD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1629441"/>
            <a:ext cx="104965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7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F9868-E78E-4F7F-AACB-2DF1424D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Reading – Page 2/3</a:t>
            </a:r>
          </a:p>
        </p:txBody>
      </p:sp>
      <p:pic>
        <p:nvPicPr>
          <p:cNvPr id="4" name="Image 3" descr="Une image contenant personne, garçon, jeune, souriant&#10;&#10;Description générée automatiquement">
            <a:extLst>
              <a:ext uri="{FF2B5EF4-FFF2-40B4-BE49-F238E27FC236}">
                <a16:creationId xmlns:a16="http://schemas.microsoft.com/office/drawing/2014/main" id="{9E5B7C81-9B7A-4BEA-A91B-E420EDBBA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5170"/>
          <a:stretch/>
        </p:blipFill>
        <p:spPr>
          <a:xfrm>
            <a:off x="9960429" y="220252"/>
            <a:ext cx="1981387" cy="14091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79C01C2-95CF-4537-991F-C0CB8AC6D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337" y="1835561"/>
            <a:ext cx="99917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362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Grand écran</PresentationFormat>
  <Paragraphs>44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Wingdings</vt:lpstr>
      <vt:lpstr>Thème Office</vt:lpstr>
      <vt:lpstr>English class</vt:lpstr>
      <vt:lpstr>Résumé de l’épisode précédent (mercredi 18)</vt:lpstr>
      <vt:lpstr>Avant de commencer :</vt:lpstr>
      <vt:lpstr>Today</vt:lpstr>
      <vt:lpstr>Correction: family enigmas</vt:lpstr>
      <vt:lpstr>Correction: Kate’s family tree</vt:lpstr>
      <vt:lpstr>Read the following text. Lis le texte ci-après.</vt:lpstr>
      <vt:lpstr>Reading – Page 1/3</vt:lpstr>
      <vt:lpstr>Reading – Page 2/3</vt:lpstr>
      <vt:lpstr>Reading – Page 3/3</vt:lpstr>
      <vt:lpstr>Answer the following questions and send a photo of your work to Ms Fabre.  Réponds aux questions suivantes et envoie une photo de ton travail à Mme Fabre. (camille.fabre1@ecollege78.fr)</vt:lpstr>
      <vt:lpstr>Présentation PowerPoint</vt:lpstr>
      <vt:lpstr>Présentation PowerPoint</vt:lpstr>
      <vt:lpstr>That’s all for today!  See you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Camille FABRE</dc:creator>
  <cp:lastModifiedBy>Camille FABRE</cp:lastModifiedBy>
  <cp:revision>1</cp:revision>
  <dcterms:created xsi:type="dcterms:W3CDTF">2020-03-23T09:04:33Z</dcterms:created>
  <dcterms:modified xsi:type="dcterms:W3CDTF">2020-03-23T09:04:38Z</dcterms:modified>
</cp:coreProperties>
</file>