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6" r:id="rId2"/>
    <p:sldId id="288" r:id="rId3"/>
    <p:sldId id="277" r:id="rId4"/>
    <p:sldId id="268" r:id="rId5"/>
    <p:sldId id="289" r:id="rId6"/>
    <p:sldId id="291" r:id="rId7"/>
    <p:sldId id="290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300" r:id="rId16"/>
    <p:sldId id="299" r:id="rId17"/>
    <p:sldId id="302" r:id="rId18"/>
    <p:sldId id="301" r:id="rId19"/>
    <p:sldId id="303" r:id="rId20"/>
    <p:sldId id="305" r:id="rId21"/>
    <p:sldId id="306" r:id="rId22"/>
    <p:sldId id="304" r:id="rId23"/>
    <p:sldId id="307" r:id="rId24"/>
    <p:sldId id="308" r:id="rId25"/>
    <p:sldId id="309" r:id="rId26"/>
    <p:sldId id="310" r:id="rId27"/>
    <p:sldId id="312" r:id="rId28"/>
    <p:sldId id="313" r:id="rId29"/>
    <p:sldId id="311" r:id="rId30"/>
    <p:sldId id="279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0FAD"/>
    <a:srgbClr val="FADB9C"/>
    <a:srgbClr val="FFCCFF"/>
    <a:srgbClr val="CCFF99"/>
    <a:srgbClr val="CCFFFF"/>
    <a:srgbClr val="FFFFCC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30F5DC-C667-41DD-B5E3-7B298EE26F48}" v="229" dt="2020-05-05T16:16:41.3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8" d="100"/>
          <a:sy n="68" d="100"/>
        </p:scale>
        <p:origin x="4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e FABRE" userId="61a62dbaa4ae00dc" providerId="LiveId" clId="{C2151E89-9DF7-45F0-A9BB-35796A4CCFBD}"/>
    <pc:docChg chg="undo custSel addSld modSld">
      <pc:chgData name="Camille FABRE" userId="61a62dbaa4ae00dc" providerId="LiveId" clId="{C2151E89-9DF7-45F0-A9BB-35796A4CCFBD}" dt="2020-04-27T18:16:41.867" v="3129"/>
      <pc:docMkLst>
        <pc:docMk/>
      </pc:docMkLst>
      <pc:sldChg chg="modSp">
        <pc:chgData name="Camille FABRE" userId="61a62dbaa4ae00dc" providerId="LiveId" clId="{C2151E89-9DF7-45F0-A9BB-35796A4CCFBD}" dt="2020-04-27T18:13:23.156" v="3125"/>
        <pc:sldMkLst>
          <pc:docMk/>
          <pc:sldMk cId="2056261905" sldId="268"/>
        </pc:sldMkLst>
        <pc:spChg chg="mod">
          <ac:chgData name="Camille FABRE" userId="61a62dbaa4ae00dc" providerId="LiveId" clId="{C2151E89-9DF7-45F0-A9BB-35796A4CCFBD}" dt="2020-04-27T18:13:00.859" v="3122"/>
          <ac:spMkLst>
            <pc:docMk/>
            <pc:sldMk cId="2056261905" sldId="268"/>
            <ac:spMk id="6" creationId="{F7F41C95-F6DE-4029-99EF-DAA53F412192}"/>
          </ac:spMkLst>
        </pc:spChg>
        <pc:spChg chg="mod">
          <ac:chgData name="Camille FABRE" userId="61a62dbaa4ae00dc" providerId="LiveId" clId="{C2151E89-9DF7-45F0-A9BB-35796A4CCFBD}" dt="2020-04-27T18:13:23.156" v="3125"/>
          <ac:spMkLst>
            <pc:docMk/>
            <pc:sldMk cId="2056261905" sldId="268"/>
            <ac:spMk id="7" creationId="{6F669FD9-B581-463F-862B-46ACBCC019F8}"/>
          </ac:spMkLst>
        </pc:spChg>
        <pc:spChg chg="mod">
          <ac:chgData name="Camille FABRE" userId="61a62dbaa4ae00dc" providerId="LiveId" clId="{C2151E89-9DF7-45F0-A9BB-35796A4CCFBD}" dt="2020-04-27T18:13:16.610" v="3124"/>
          <ac:spMkLst>
            <pc:docMk/>
            <pc:sldMk cId="2056261905" sldId="268"/>
            <ac:spMk id="8" creationId="{3961E534-EC74-47F4-ABCF-CD3895909002}"/>
          </ac:spMkLst>
        </pc:spChg>
        <pc:graphicFrameChg chg="modGraphic">
          <ac:chgData name="Camille FABRE" userId="61a62dbaa4ae00dc" providerId="LiveId" clId="{C2151E89-9DF7-45F0-A9BB-35796A4CCFBD}" dt="2020-04-27T18:04:06.578" v="3064" actId="20577"/>
          <ac:graphicFrameMkLst>
            <pc:docMk/>
            <pc:sldMk cId="2056261905" sldId="268"/>
            <ac:graphicFrameMk id="4" creationId="{E8BD743B-EDC5-46DF-B8B2-1C2CB11E3E95}"/>
          </ac:graphicFrameMkLst>
        </pc:graphicFrameChg>
      </pc:sldChg>
      <pc:sldChg chg="addSp delSp modSp">
        <pc:chgData name="Camille FABRE" userId="61a62dbaa4ae00dc" providerId="LiveId" clId="{C2151E89-9DF7-45F0-A9BB-35796A4CCFBD}" dt="2020-04-27T18:16:34.505" v="3128"/>
        <pc:sldMkLst>
          <pc:docMk/>
          <pc:sldMk cId="1474486694" sldId="269"/>
        </pc:sldMkLst>
        <pc:spChg chg="mod">
          <ac:chgData name="Camille FABRE" userId="61a62dbaa4ae00dc" providerId="LiveId" clId="{C2151E89-9DF7-45F0-A9BB-35796A4CCFBD}" dt="2020-04-27T18:16:34.505" v="3128"/>
          <ac:spMkLst>
            <pc:docMk/>
            <pc:sldMk cId="1474486694" sldId="269"/>
            <ac:spMk id="6" creationId="{EA5AC652-D720-4EAE-AA0A-2344AF4511F2}"/>
          </ac:spMkLst>
        </pc:spChg>
        <pc:spChg chg="add">
          <ac:chgData name="Camille FABRE" userId="61a62dbaa4ae00dc" providerId="LiveId" clId="{C2151E89-9DF7-45F0-A9BB-35796A4CCFBD}" dt="2020-04-27T18:08:32.986" v="3088"/>
          <ac:spMkLst>
            <pc:docMk/>
            <pc:sldMk cId="1474486694" sldId="269"/>
            <ac:spMk id="11" creationId="{3C826164-CC25-46DA-81D2-9DC318B9F847}"/>
          </ac:spMkLst>
        </pc:spChg>
        <pc:spChg chg="add del">
          <ac:chgData name="Camille FABRE" userId="61a62dbaa4ae00dc" providerId="LiveId" clId="{C2151E89-9DF7-45F0-A9BB-35796A4CCFBD}" dt="2020-04-27T18:09:54.340" v="3113" actId="478"/>
          <ac:spMkLst>
            <pc:docMk/>
            <pc:sldMk cId="1474486694" sldId="269"/>
            <ac:spMk id="12" creationId="{4D485019-38FD-436F-AAA7-9CCCD5D90DE3}"/>
          </ac:spMkLst>
        </pc:spChg>
      </pc:sldChg>
      <pc:sldChg chg="addSp modSp">
        <pc:chgData name="Camille FABRE" userId="61a62dbaa4ae00dc" providerId="LiveId" clId="{C2151E89-9DF7-45F0-A9BB-35796A4CCFBD}" dt="2020-04-27T18:16:26.691" v="3127"/>
        <pc:sldMkLst>
          <pc:docMk/>
          <pc:sldMk cId="2556938458" sldId="271"/>
        </pc:sldMkLst>
        <pc:spChg chg="mod">
          <ac:chgData name="Camille FABRE" userId="61a62dbaa4ae00dc" providerId="LiveId" clId="{C2151E89-9DF7-45F0-A9BB-35796A4CCFBD}" dt="2020-04-27T18:08:27.498" v="3086"/>
          <ac:spMkLst>
            <pc:docMk/>
            <pc:sldMk cId="2556938458" sldId="271"/>
            <ac:spMk id="5" creationId="{AFBC797E-EF66-4F2E-ABCA-D09F56885D06}"/>
          </ac:spMkLst>
        </pc:spChg>
        <pc:spChg chg="add mod">
          <ac:chgData name="Camille FABRE" userId="61a62dbaa4ae00dc" providerId="LiveId" clId="{C2151E89-9DF7-45F0-A9BB-35796A4CCFBD}" dt="2020-04-27T18:16:26.691" v="3127"/>
          <ac:spMkLst>
            <pc:docMk/>
            <pc:sldMk cId="2556938458" sldId="271"/>
            <ac:spMk id="7" creationId="{4D473A49-F50B-4026-926A-75A00CF598B5}"/>
          </ac:spMkLst>
        </pc:spChg>
      </pc:sldChg>
      <pc:sldChg chg="addSp delSp modSp">
        <pc:chgData name="Camille FABRE" userId="61a62dbaa4ae00dc" providerId="LiveId" clId="{C2151E89-9DF7-45F0-A9BB-35796A4CCFBD}" dt="2020-04-27T18:16:41.867" v="3129"/>
        <pc:sldMkLst>
          <pc:docMk/>
          <pc:sldMk cId="3555085534" sldId="275"/>
        </pc:sldMkLst>
        <pc:spChg chg="del">
          <ac:chgData name="Camille FABRE" userId="61a62dbaa4ae00dc" providerId="LiveId" clId="{C2151E89-9DF7-45F0-A9BB-35796A4CCFBD}" dt="2020-04-27T18:08:40.887" v="3089" actId="478"/>
          <ac:spMkLst>
            <pc:docMk/>
            <pc:sldMk cId="3555085534" sldId="275"/>
            <ac:spMk id="34" creationId="{0FB150CC-075D-400D-86C4-E597AFFB8F58}"/>
          </ac:spMkLst>
        </pc:spChg>
        <pc:spChg chg="add mod">
          <ac:chgData name="Camille FABRE" userId="61a62dbaa4ae00dc" providerId="LiveId" clId="{C2151E89-9DF7-45F0-A9BB-35796A4CCFBD}" dt="2020-04-27T18:16:41.867" v="3129"/>
          <ac:spMkLst>
            <pc:docMk/>
            <pc:sldMk cId="3555085534" sldId="275"/>
            <ac:spMk id="38" creationId="{B89CDAAA-E5AB-428B-AE0E-2E1BBDEC9AD8}"/>
          </ac:spMkLst>
        </pc:spChg>
        <pc:spChg chg="add">
          <ac:chgData name="Camille FABRE" userId="61a62dbaa4ae00dc" providerId="LiveId" clId="{C2151E89-9DF7-45F0-A9BB-35796A4CCFBD}" dt="2020-04-27T18:08:41.812" v="3090"/>
          <ac:spMkLst>
            <pc:docMk/>
            <pc:sldMk cId="3555085534" sldId="275"/>
            <ac:spMk id="39" creationId="{258053ED-EF5F-44BB-AB4B-B8DA8D35449C}"/>
          </ac:spMkLst>
        </pc:spChg>
      </pc:sldChg>
      <pc:sldChg chg="modSp">
        <pc:chgData name="Camille FABRE" userId="61a62dbaa4ae00dc" providerId="LiveId" clId="{C2151E89-9DF7-45F0-A9BB-35796A4CCFBD}" dt="2020-04-27T18:07:35.451" v="3075"/>
        <pc:sldMkLst>
          <pc:docMk/>
          <pc:sldMk cId="29961219" sldId="277"/>
        </pc:sldMkLst>
        <pc:spChg chg="mod">
          <ac:chgData name="Camille FABRE" userId="61a62dbaa4ae00dc" providerId="LiveId" clId="{C2151E89-9DF7-45F0-A9BB-35796A4CCFBD}" dt="2020-04-27T18:06:49.419" v="3069" actId="20577"/>
          <ac:spMkLst>
            <pc:docMk/>
            <pc:sldMk cId="29961219" sldId="277"/>
            <ac:spMk id="7" creationId="{96649C26-5FAA-4336-B02C-597807F7495E}"/>
          </ac:spMkLst>
        </pc:spChg>
        <pc:spChg chg="mod">
          <ac:chgData name="Camille FABRE" userId="61a62dbaa4ae00dc" providerId="LiveId" clId="{C2151E89-9DF7-45F0-A9BB-35796A4CCFBD}" dt="2020-04-27T18:07:35.451" v="3075"/>
          <ac:spMkLst>
            <pc:docMk/>
            <pc:sldMk cId="29961219" sldId="277"/>
            <ac:spMk id="8" creationId="{8131B731-8ACF-4E78-B119-AE7B2F0C9F50}"/>
          </ac:spMkLst>
        </pc:spChg>
        <pc:spChg chg="mod">
          <ac:chgData name="Camille FABRE" userId="61a62dbaa4ae00dc" providerId="LiveId" clId="{C2151E89-9DF7-45F0-A9BB-35796A4CCFBD}" dt="2020-04-27T18:06:10.465" v="3065"/>
          <ac:spMkLst>
            <pc:docMk/>
            <pc:sldMk cId="29961219" sldId="277"/>
            <ac:spMk id="9" creationId="{4C537455-9CF1-4DBA-9DE7-112C8BD1EE24}"/>
          </ac:spMkLst>
        </pc:spChg>
        <pc:spChg chg="mod">
          <ac:chgData name="Camille FABRE" userId="61a62dbaa4ae00dc" providerId="LiveId" clId="{C2151E89-9DF7-45F0-A9BB-35796A4CCFBD}" dt="2020-04-27T18:06:43.766" v="3068"/>
          <ac:spMkLst>
            <pc:docMk/>
            <pc:sldMk cId="29961219" sldId="277"/>
            <ac:spMk id="10" creationId="{54AA5572-35D4-45FE-96B7-88757940BE74}"/>
          </ac:spMkLst>
        </pc:spChg>
        <pc:spChg chg="mod">
          <ac:chgData name="Camille FABRE" userId="61a62dbaa4ae00dc" providerId="LiveId" clId="{C2151E89-9DF7-45F0-A9BB-35796A4CCFBD}" dt="2020-04-27T18:06:33.248" v="3067"/>
          <ac:spMkLst>
            <pc:docMk/>
            <pc:sldMk cId="29961219" sldId="277"/>
            <ac:spMk id="11" creationId="{2653F405-4749-4A50-8936-CCCEC5E64457}"/>
          </ac:spMkLst>
        </pc:spChg>
        <pc:spChg chg="mod">
          <ac:chgData name="Camille FABRE" userId="61a62dbaa4ae00dc" providerId="LiveId" clId="{C2151E89-9DF7-45F0-A9BB-35796A4CCFBD}" dt="2020-04-27T18:06:21.982" v="3066"/>
          <ac:spMkLst>
            <pc:docMk/>
            <pc:sldMk cId="29961219" sldId="277"/>
            <ac:spMk id="12" creationId="{2A2F311F-721B-4F18-86AA-DDB175D7AA68}"/>
          </ac:spMkLst>
        </pc:spChg>
      </pc:sldChg>
      <pc:sldChg chg="addSp delSp modSp">
        <pc:chgData name="Camille FABRE" userId="61a62dbaa4ae00dc" providerId="LiveId" clId="{C2151E89-9DF7-45F0-A9BB-35796A4CCFBD}" dt="2020-04-27T18:09:57.732" v="3114"/>
        <pc:sldMkLst>
          <pc:docMk/>
          <pc:sldMk cId="4284846040" sldId="278"/>
        </pc:sldMkLst>
        <pc:spChg chg="mod">
          <ac:chgData name="Camille FABRE" userId="61a62dbaa4ae00dc" providerId="LiveId" clId="{C2151E89-9DF7-45F0-A9BB-35796A4CCFBD}" dt="2020-04-27T15:11:40.545" v="894" actId="14100"/>
          <ac:spMkLst>
            <pc:docMk/>
            <pc:sldMk cId="4284846040" sldId="278"/>
            <ac:spMk id="2" creationId="{CFFE12EC-F6B3-4BC9-A29B-7DD9B2BC490A}"/>
          </ac:spMkLst>
        </pc:spChg>
        <pc:spChg chg="del">
          <ac:chgData name="Camille FABRE" userId="61a62dbaa4ae00dc" providerId="LiveId" clId="{C2151E89-9DF7-45F0-A9BB-35796A4CCFBD}" dt="2020-04-27T15:11:42.061" v="895" actId="478"/>
          <ac:spMkLst>
            <pc:docMk/>
            <pc:sldMk cId="4284846040" sldId="278"/>
            <ac:spMk id="3" creationId="{80F09F8E-E639-4126-B9BE-4BE10A50B466}"/>
          </ac:spMkLst>
        </pc:spChg>
        <pc:spChg chg="add">
          <ac:chgData name="Camille FABRE" userId="61a62dbaa4ae00dc" providerId="LiveId" clId="{C2151E89-9DF7-45F0-A9BB-35796A4CCFBD}" dt="2020-04-27T18:07:49.091" v="3079"/>
          <ac:spMkLst>
            <pc:docMk/>
            <pc:sldMk cId="4284846040" sldId="278"/>
            <ac:spMk id="5" creationId="{6C85DA5B-0A4E-4599-8108-7E5E886EEC99}"/>
          </ac:spMkLst>
        </pc:spChg>
        <pc:spChg chg="add">
          <ac:chgData name="Camille FABRE" userId="61a62dbaa4ae00dc" providerId="LiveId" clId="{C2151E89-9DF7-45F0-A9BB-35796A4CCFBD}" dt="2020-04-27T18:09:09.171" v="3095"/>
          <ac:spMkLst>
            <pc:docMk/>
            <pc:sldMk cId="4284846040" sldId="278"/>
            <ac:spMk id="6" creationId="{5EEC02E8-22D8-44F8-B80B-8FC965069E5F}"/>
          </ac:spMkLst>
        </pc:spChg>
        <pc:spChg chg="add">
          <ac:chgData name="Camille FABRE" userId="61a62dbaa4ae00dc" providerId="LiveId" clId="{C2151E89-9DF7-45F0-A9BB-35796A4CCFBD}" dt="2020-04-27T18:09:57.732" v="3114"/>
          <ac:spMkLst>
            <pc:docMk/>
            <pc:sldMk cId="4284846040" sldId="278"/>
            <ac:spMk id="7" creationId="{1BEC04A1-BD45-4310-B10C-3021450DF00B}"/>
          </ac:spMkLst>
        </pc:spChg>
        <pc:picChg chg="add mod">
          <ac:chgData name="Camille FABRE" userId="61a62dbaa4ae00dc" providerId="LiveId" clId="{C2151E89-9DF7-45F0-A9BB-35796A4CCFBD}" dt="2020-04-27T15:14:09.872" v="901" actId="1440"/>
          <ac:picMkLst>
            <pc:docMk/>
            <pc:sldMk cId="4284846040" sldId="278"/>
            <ac:picMk id="4" creationId="{5CE42279-A8A0-485C-B6BC-56709AD8B1F3}"/>
          </ac:picMkLst>
        </pc:picChg>
      </pc:sldChg>
      <pc:sldChg chg="addSp delSp">
        <pc:chgData name="Camille FABRE" userId="61a62dbaa4ae00dc" providerId="LiveId" clId="{C2151E89-9DF7-45F0-A9BB-35796A4CCFBD}" dt="2020-04-27T18:10:07.240" v="3121"/>
        <pc:sldMkLst>
          <pc:docMk/>
          <pc:sldMk cId="4063878510" sldId="279"/>
        </pc:sldMkLst>
        <pc:spChg chg="del">
          <ac:chgData name="Camille FABRE" userId="61a62dbaa4ae00dc" providerId="LiveId" clId="{C2151E89-9DF7-45F0-A9BB-35796A4CCFBD}" dt="2020-04-27T18:09:41.200" v="3110" actId="478"/>
          <ac:spMkLst>
            <pc:docMk/>
            <pc:sldMk cId="4063878510" sldId="279"/>
            <ac:spMk id="7" creationId="{96649C26-5FAA-4336-B02C-597807F7495E}"/>
          </ac:spMkLst>
        </pc:spChg>
        <pc:spChg chg="del">
          <ac:chgData name="Camille FABRE" userId="61a62dbaa4ae00dc" providerId="LiveId" clId="{C2151E89-9DF7-45F0-A9BB-35796A4CCFBD}" dt="2020-04-27T18:09:40.364" v="3109" actId="478"/>
          <ac:spMkLst>
            <pc:docMk/>
            <pc:sldMk cId="4063878510" sldId="279"/>
            <ac:spMk id="8" creationId="{8131B731-8ACF-4E78-B119-AE7B2F0C9F50}"/>
          </ac:spMkLst>
        </pc:spChg>
        <pc:spChg chg="del">
          <ac:chgData name="Camille FABRE" userId="61a62dbaa4ae00dc" providerId="LiveId" clId="{C2151E89-9DF7-45F0-A9BB-35796A4CCFBD}" dt="2020-04-27T18:09:38.792" v="3108" actId="478"/>
          <ac:spMkLst>
            <pc:docMk/>
            <pc:sldMk cId="4063878510" sldId="279"/>
            <ac:spMk id="9" creationId="{4C537455-9CF1-4DBA-9DE7-112C8BD1EE24}"/>
          </ac:spMkLst>
        </pc:spChg>
        <pc:spChg chg="del">
          <ac:chgData name="Camille FABRE" userId="61a62dbaa4ae00dc" providerId="LiveId" clId="{C2151E89-9DF7-45F0-A9BB-35796A4CCFBD}" dt="2020-04-27T18:09:37.790" v="3107" actId="478"/>
          <ac:spMkLst>
            <pc:docMk/>
            <pc:sldMk cId="4063878510" sldId="279"/>
            <ac:spMk id="10" creationId="{54AA5572-35D4-45FE-96B7-88757940BE74}"/>
          </ac:spMkLst>
        </pc:spChg>
        <pc:spChg chg="del">
          <ac:chgData name="Camille FABRE" userId="61a62dbaa4ae00dc" providerId="LiveId" clId="{C2151E89-9DF7-45F0-A9BB-35796A4CCFBD}" dt="2020-04-27T18:09:37.007" v="3106" actId="478"/>
          <ac:spMkLst>
            <pc:docMk/>
            <pc:sldMk cId="4063878510" sldId="279"/>
            <ac:spMk id="11" creationId="{2653F405-4749-4A50-8936-CCCEC5E64457}"/>
          </ac:spMkLst>
        </pc:spChg>
        <pc:spChg chg="del">
          <ac:chgData name="Camille FABRE" userId="61a62dbaa4ae00dc" providerId="LiveId" clId="{C2151E89-9DF7-45F0-A9BB-35796A4CCFBD}" dt="2020-04-27T18:09:36.186" v="3105" actId="478"/>
          <ac:spMkLst>
            <pc:docMk/>
            <pc:sldMk cId="4063878510" sldId="279"/>
            <ac:spMk id="12" creationId="{2A2F311F-721B-4F18-86AA-DDB175D7AA68}"/>
          </ac:spMkLst>
        </pc:spChg>
        <pc:spChg chg="add">
          <ac:chgData name="Camille FABRE" userId="61a62dbaa4ae00dc" providerId="LiveId" clId="{C2151E89-9DF7-45F0-A9BB-35796A4CCFBD}" dt="2020-04-27T18:10:07.240" v="3121"/>
          <ac:spMkLst>
            <pc:docMk/>
            <pc:sldMk cId="4063878510" sldId="279"/>
            <ac:spMk id="13" creationId="{D3E9D69A-76FB-4B53-80C0-A9EDE1AC917D}"/>
          </ac:spMkLst>
        </pc:spChg>
      </pc:sldChg>
      <pc:sldChg chg="addSp delSp modSp new">
        <pc:chgData name="Camille FABRE" userId="61a62dbaa4ae00dc" providerId="LiveId" clId="{C2151E89-9DF7-45F0-A9BB-35796A4CCFBD}" dt="2020-04-27T18:16:18.875" v="3126"/>
        <pc:sldMkLst>
          <pc:docMk/>
          <pc:sldMk cId="2647914933" sldId="280"/>
        </pc:sldMkLst>
        <pc:spChg chg="mod">
          <ac:chgData name="Camille FABRE" userId="61a62dbaa4ae00dc" providerId="LiveId" clId="{C2151E89-9DF7-45F0-A9BB-35796A4CCFBD}" dt="2020-04-27T13:38:15.192" v="586" actId="20577"/>
          <ac:spMkLst>
            <pc:docMk/>
            <pc:sldMk cId="2647914933" sldId="280"/>
            <ac:spMk id="2" creationId="{160D7D10-3F32-41CA-B323-0412D396BE6D}"/>
          </ac:spMkLst>
        </pc:spChg>
        <pc:spChg chg="del mod">
          <ac:chgData name="Camille FABRE" userId="61a62dbaa4ae00dc" providerId="LiveId" clId="{C2151E89-9DF7-45F0-A9BB-35796A4CCFBD}" dt="2020-04-27T13:30:53.527" v="25"/>
          <ac:spMkLst>
            <pc:docMk/>
            <pc:sldMk cId="2647914933" sldId="280"/>
            <ac:spMk id="3" creationId="{01A368C2-4DAE-452A-B4C0-E4EA91C3EF4A}"/>
          </ac:spMkLst>
        </pc:spChg>
        <pc:spChg chg="add mod">
          <ac:chgData name="Camille FABRE" userId="61a62dbaa4ae00dc" providerId="LiveId" clId="{C2151E89-9DF7-45F0-A9BB-35796A4CCFBD}" dt="2020-04-27T13:47:54.211" v="614" actId="115"/>
          <ac:spMkLst>
            <pc:docMk/>
            <pc:sldMk cId="2647914933" sldId="280"/>
            <ac:spMk id="5" creationId="{CDA402A6-CAE0-4D67-B415-16CA67972BB9}"/>
          </ac:spMkLst>
        </pc:spChg>
        <pc:spChg chg="add del mod">
          <ac:chgData name="Camille FABRE" userId="61a62dbaa4ae00dc" providerId="LiveId" clId="{C2151E89-9DF7-45F0-A9BB-35796A4CCFBD}" dt="2020-04-27T13:43:41.450" v="591" actId="478"/>
          <ac:spMkLst>
            <pc:docMk/>
            <pc:sldMk cId="2647914933" sldId="280"/>
            <ac:spMk id="8" creationId="{017698D4-BFA8-4677-8D6F-889CDF4A7559}"/>
          </ac:spMkLst>
        </pc:spChg>
        <pc:spChg chg="add del mod">
          <ac:chgData name="Camille FABRE" userId="61a62dbaa4ae00dc" providerId="LiveId" clId="{C2151E89-9DF7-45F0-A9BB-35796A4CCFBD}" dt="2020-04-27T13:55:23.662" v="624" actId="478"/>
          <ac:spMkLst>
            <pc:docMk/>
            <pc:sldMk cId="2647914933" sldId="280"/>
            <ac:spMk id="10" creationId="{787057A0-DE9A-490E-84F5-3E48B90FAB0F}"/>
          </ac:spMkLst>
        </pc:spChg>
        <pc:spChg chg="add mod">
          <ac:chgData name="Camille FABRE" userId="61a62dbaa4ae00dc" providerId="LiveId" clId="{C2151E89-9DF7-45F0-A9BB-35796A4CCFBD}" dt="2020-04-27T13:55:48.546" v="630" actId="207"/>
          <ac:spMkLst>
            <pc:docMk/>
            <pc:sldMk cId="2647914933" sldId="280"/>
            <ac:spMk id="11" creationId="{94105874-3F38-4327-AC1B-A9FC141ADFDF}"/>
          </ac:spMkLst>
        </pc:spChg>
        <pc:spChg chg="add mod">
          <ac:chgData name="Camille FABRE" userId="61a62dbaa4ae00dc" providerId="LiveId" clId="{C2151E89-9DF7-45F0-A9BB-35796A4CCFBD}" dt="2020-04-27T13:56:16.990" v="635" actId="208"/>
          <ac:spMkLst>
            <pc:docMk/>
            <pc:sldMk cId="2647914933" sldId="280"/>
            <ac:spMk id="13" creationId="{B02DE07A-C0ED-459B-85B5-5D8A1E9DE874}"/>
          </ac:spMkLst>
        </pc:spChg>
        <pc:spChg chg="add mod">
          <ac:chgData name="Camille FABRE" userId="61a62dbaa4ae00dc" providerId="LiveId" clId="{C2151E89-9DF7-45F0-A9BB-35796A4CCFBD}" dt="2020-04-27T18:16:18.875" v="3126"/>
          <ac:spMkLst>
            <pc:docMk/>
            <pc:sldMk cId="2647914933" sldId="280"/>
            <ac:spMk id="15" creationId="{6ECBE3A5-81A7-45E7-B00D-B92FE05F4B5D}"/>
          </ac:spMkLst>
        </pc:spChg>
        <pc:spChg chg="add mod">
          <ac:chgData name="Camille FABRE" userId="61a62dbaa4ae00dc" providerId="LiveId" clId="{C2151E89-9DF7-45F0-A9BB-35796A4CCFBD}" dt="2020-04-27T13:58:28.956" v="671" actId="115"/>
          <ac:spMkLst>
            <pc:docMk/>
            <pc:sldMk cId="2647914933" sldId="280"/>
            <ac:spMk id="17" creationId="{EB297194-BE43-43AA-BDF7-D643A40D9B64}"/>
          </ac:spMkLst>
        </pc:spChg>
        <pc:spChg chg="add">
          <ac:chgData name="Camille FABRE" userId="61a62dbaa4ae00dc" providerId="LiveId" clId="{C2151E89-9DF7-45F0-A9BB-35796A4CCFBD}" dt="2020-04-27T18:08:31.387" v="3087"/>
          <ac:spMkLst>
            <pc:docMk/>
            <pc:sldMk cId="2647914933" sldId="280"/>
            <ac:spMk id="18" creationId="{3EBCB3F2-9C4D-46D3-95F2-331F9724C880}"/>
          </ac:spMkLst>
        </pc:spChg>
        <pc:spChg chg="add mod">
          <ac:chgData name="Camille FABRE" userId="61a62dbaa4ae00dc" providerId="LiveId" clId="{C2151E89-9DF7-45F0-A9BB-35796A4CCFBD}" dt="2020-04-27T13:58:33.199" v="672" actId="115"/>
          <ac:spMkLst>
            <pc:docMk/>
            <pc:sldMk cId="2647914933" sldId="280"/>
            <ac:spMk id="19" creationId="{426A9513-9C2F-4223-B7F1-EA97B94C573D}"/>
          </ac:spMkLst>
        </pc:spChg>
        <pc:spChg chg="add">
          <ac:chgData name="Camille FABRE" userId="61a62dbaa4ae00dc" providerId="LiveId" clId="{C2151E89-9DF7-45F0-A9BB-35796A4CCFBD}" dt="2020-04-27T18:09:50.396" v="3111"/>
          <ac:spMkLst>
            <pc:docMk/>
            <pc:sldMk cId="2647914933" sldId="280"/>
            <ac:spMk id="20" creationId="{B39ABE4F-24B5-4073-8EFE-2C4D29CDD585}"/>
          </ac:spMkLst>
        </pc:spChg>
        <pc:picChg chg="add mod">
          <ac:chgData name="Camille FABRE" userId="61a62dbaa4ae00dc" providerId="LiveId" clId="{C2151E89-9DF7-45F0-A9BB-35796A4CCFBD}" dt="2020-04-27T14:35:25.908" v="682" actId="1440"/>
          <ac:picMkLst>
            <pc:docMk/>
            <pc:sldMk cId="2647914933" sldId="280"/>
            <ac:picMk id="4" creationId="{F13DDCDB-603B-4D6E-9071-FE8FEB5C85CD}"/>
          </ac:picMkLst>
        </pc:picChg>
        <pc:picChg chg="add del mod">
          <ac:chgData name="Camille FABRE" userId="61a62dbaa4ae00dc" providerId="LiveId" clId="{C2151E89-9DF7-45F0-A9BB-35796A4CCFBD}" dt="2020-04-27T13:48:00.256" v="615" actId="478"/>
          <ac:picMkLst>
            <pc:docMk/>
            <pc:sldMk cId="2647914933" sldId="280"/>
            <ac:picMk id="7" creationId="{A5725962-8EE5-4419-B8DE-A852C1A24B1F}"/>
          </ac:picMkLst>
        </pc:picChg>
        <pc:picChg chg="add mod">
          <ac:chgData name="Camille FABRE" userId="61a62dbaa4ae00dc" providerId="LiveId" clId="{C2151E89-9DF7-45F0-A9BB-35796A4CCFBD}" dt="2020-04-27T14:35:41.142" v="683" actId="1440"/>
          <ac:picMkLst>
            <pc:docMk/>
            <pc:sldMk cId="2647914933" sldId="280"/>
            <ac:picMk id="9" creationId="{D9FA6C32-32A8-4C4F-9585-C5AD763C3709}"/>
          </ac:picMkLst>
        </pc:picChg>
        <pc:picChg chg="add mod">
          <ac:chgData name="Camille FABRE" userId="61a62dbaa4ae00dc" providerId="LiveId" clId="{C2151E89-9DF7-45F0-A9BB-35796A4CCFBD}" dt="2020-04-27T14:35:44.648" v="684" actId="1440"/>
          <ac:picMkLst>
            <pc:docMk/>
            <pc:sldMk cId="2647914933" sldId="280"/>
            <ac:picMk id="1026" creationId="{083AAE31-24FD-4192-90A0-D1B1BF3497C8}"/>
          </ac:picMkLst>
        </pc:picChg>
        <pc:cxnChg chg="add mod">
          <ac:chgData name="Camille FABRE" userId="61a62dbaa4ae00dc" providerId="LiveId" clId="{C2151E89-9DF7-45F0-A9BB-35796A4CCFBD}" dt="2020-04-27T13:56:57.266" v="640" actId="1582"/>
          <ac:cxnSpMkLst>
            <pc:docMk/>
            <pc:sldMk cId="2647914933" sldId="280"/>
            <ac:cxnSpMk id="14" creationId="{9AB6CFE7-8D2F-42DF-BBAA-747062B94279}"/>
          </ac:cxnSpMkLst>
        </pc:cxnChg>
        <pc:cxnChg chg="add mod">
          <ac:chgData name="Camille FABRE" userId="61a62dbaa4ae00dc" providerId="LiveId" clId="{C2151E89-9DF7-45F0-A9BB-35796A4CCFBD}" dt="2020-04-27T13:57:12.754" v="644" actId="208"/>
          <ac:cxnSpMkLst>
            <pc:docMk/>
            <pc:sldMk cId="2647914933" sldId="280"/>
            <ac:cxnSpMk id="16" creationId="{E9DA2785-C330-4FE6-BF85-BC31C28B841E}"/>
          </ac:cxnSpMkLst>
        </pc:cxnChg>
      </pc:sldChg>
      <pc:sldChg chg="addSp delSp modSp add">
        <pc:chgData name="Camille FABRE" userId="61a62dbaa4ae00dc" providerId="LiveId" clId="{C2151E89-9DF7-45F0-A9BB-35796A4CCFBD}" dt="2020-04-27T18:09:04.985" v="3094"/>
        <pc:sldMkLst>
          <pc:docMk/>
          <pc:sldMk cId="1819159198" sldId="281"/>
        </pc:sldMkLst>
        <pc:spChg chg="mod">
          <ac:chgData name="Camille FABRE" userId="61a62dbaa4ae00dc" providerId="LiveId" clId="{C2151E89-9DF7-45F0-A9BB-35796A4CCFBD}" dt="2020-04-27T14:48:42.758" v="710" actId="20577"/>
          <ac:spMkLst>
            <pc:docMk/>
            <pc:sldMk cId="1819159198" sldId="281"/>
            <ac:spMk id="2" creationId="{DBCDC1F1-7CE1-4600-97A6-7FE23520D651}"/>
          </ac:spMkLst>
        </pc:spChg>
        <pc:spChg chg="mod">
          <ac:chgData name="Camille FABRE" userId="61a62dbaa4ae00dc" providerId="LiveId" clId="{C2151E89-9DF7-45F0-A9BB-35796A4CCFBD}" dt="2020-04-27T17:25:45.094" v="1885" actId="20577"/>
          <ac:spMkLst>
            <pc:docMk/>
            <pc:sldMk cId="1819159198" sldId="281"/>
            <ac:spMk id="3" creationId="{7DAF9338-FBDF-4893-B451-D5ABF16F658B}"/>
          </ac:spMkLst>
        </pc:spChg>
        <pc:spChg chg="del">
          <ac:chgData name="Camille FABRE" userId="61a62dbaa4ae00dc" providerId="LiveId" clId="{C2151E89-9DF7-45F0-A9BB-35796A4CCFBD}" dt="2020-04-27T18:07:41.646" v="3076" actId="478"/>
          <ac:spMkLst>
            <pc:docMk/>
            <pc:sldMk cId="1819159198" sldId="281"/>
            <ac:spMk id="6" creationId="{EA5AC652-D720-4EAE-AA0A-2344AF4511F2}"/>
          </ac:spMkLst>
        </pc:spChg>
        <pc:spChg chg="add mod">
          <ac:chgData name="Camille FABRE" userId="61a62dbaa4ae00dc" providerId="LiveId" clId="{C2151E89-9DF7-45F0-A9BB-35796A4CCFBD}" dt="2020-04-27T18:07:45.172" v="3078" actId="1076"/>
          <ac:spMkLst>
            <pc:docMk/>
            <pc:sldMk cId="1819159198" sldId="281"/>
            <ac:spMk id="8" creationId="{335F00C5-F526-4C17-9D9A-026FDB43A221}"/>
          </ac:spMkLst>
        </pc:spChg>
        <pc:spChg chg="del">
          <ac:chgData name="Camille FABRE" userId="61a62dbaa4ae00dc" providerId="LiveId" clId="{C2151E89-9DF7-45F0-A9BB-35796A4CCFBD}" dt="2020-04-27T14:49:10.716" v="715" actId="478"/>
          <ac:spMkLst>
            <pc:docMk/>
            <pc:sldMk cId="1819159198" sldId="281"/>
            <ac:spMk id="9" creationId="{42351FC1-E4F6-4578-9D16-AA032BAD71A3}"/>
          </ac:spMkLst>
        </pc:spChg>
        <pc:spChg chg="add mod">
          <ac:chgData name="Camille FABRE" userId="61a62dbaa4ae00dc" providerId="LiveId" clId="{C2151E89-9DF7-45F0-A9BB-35796A4CCFBD}" dt="2020-04-27T18:09:04.985" v="3094"/>
          <ac:spMkLst>
            <pc:docMk/>
            <pc:sldMk cId="1819159198" sldId="281"/>
            <ac:spMk id="9" creationId="{C5BCA3DF-CA5B-4AED-9F38-2E325FE2D7DC}"/>
          </ac:spMkLst>
        </pc:spChg>
        <pc:spChg chg="del">
          <ac:chgData name="Camille FABRE" userId="61a62dbaa4ae00dc" providerId="LiveId" clId="{C2151E89-9DF7-45F0-A9BB-35796A4CCFBD}" dt="2020-04-27T14:49:12.618" v="716" actId="478"/>
          <ac:spMkLst>
            <pc:docMk/>
            <pc:sldMk cId="1819159198" sldId="281"/>
            <ac:spMk id="10" creationId="{4CCAF985-3C4E-4EC4-A7F6-BD523FD0024B}"/>
          </ac:spMkLst>
        </pc:spChg>
      </pc:sldChg>
      <pc:sldChg chg="addSp delSp modSp new">
        <pc:chgData name="Camille FABRE" userId="61a62dbaa4ae00dc" providerId="LiveId" clId="{C2151E89-9DF7-45F0-A9BB-35796A4CCFBD}" dt="2020-04-27T18:09:59.623" v="3115"/>
        <pc:sldMkLst>
          <pc:docMk/>
          <pc:sldMk cId="357110998" sldId="282"/>
        </pc:sldMkLst>
        <pc:spChg chg="mod">
          <ac:chgData name="Camille FABRE" userId="61a62dbaa4ae00dc" providerId="LiveId" clId="{C2151E89-9DF7-45F0-A9BB-35796A4CCFBD}" dt="2020-04-27T15:30:15.294" v="950" actId="14100"/>
          <ac:spMkLst>
            <pc:docMk/>
            <pc:sldMk cId="357110998" sldId="282"/>
            <ac:spMk id="2" creationId="{2D2C7CBB-5EF9-4F44-8CEE-040EAF772A1F}"/>
          </ac:spMkLst>
        </pc:spChg>
        <pc:spChg chg="del mod">
          <ac:chgData name="Camille FABRE" userId="61a62dbaa4ae00dc" providerId="LiveId" clId="{C2151E89-9DF7-45F0-A9BB-35796A4CCFBD}" dt="2020-04-27T15:30:23.694" v="952" actId="478"/>
          <ac:spMkLst>
            <pc:docMk/>
            <pc:sldMk cId="357110998" sldId="282"/>
            <ac:spMk id="3" creationId="{715795D6-CBF7-4F06-937C-9960E8E8380F}"/>
          </ac:spMkLst>
        </pc:spChg>
        <pc:spChg chg="add">
          <ac:chgData name="Camille FABRE" userId="61a62dbaa4ae00dc" providerId="LiveId" clId="{C2151E89-9DF7-45F0-A9BB-35796A4CCFBD}" dt="2020-04-27T18:07:49.981" v="3080"/>
          <ac:spMkLst>
            <pc:docMk/>
            <pc:sldMk cId="357110998" sldId="282"/>
            <ac:spMk id="5" creationId="{9A96B4B5-14E1-47FB-A2BF-99D6092C4123}"/>
          </ac:spMkLst>
        </pc:spChg>
        <pc:spChg chg="add">
          <ac:chgData name="Camille FABRE" userId="61a62dbaa4ae00dc" providerId="LiveId" clId="{C2151E89-9DF7-45F0-A9BB-35796A4CCFBD}" dt="2020-04-27T18:09:10.215" v="3096"/>
          <ac:spMkLst>
            <pc:docMk/>
            <pc:sldMk cId="357110998" sldId="282"/>
            <ac:spMk id="6" creationId="{95F5ACC6-D4F6-4C45-B26E-82A4B861EB44}"/>
          </ac:spMkLst>
        </pc:spChg>
        <pc:spChg chg="add">
          <ac:chgData name="Camille FABRE" userId="61a62dbaa4ae00dc" providerId="LiveId" clId="{C2151E89-9DF7-45F0-A9BB-35796A4CCFBD}" dt="2020-04-27T18:09:59.623" v="3115"/>
          <ac:spMkLst>
            <pc:docMk/>
            <pc:sldMk cId="357110998" sldId="282"/>
            <ac:spMk id="7" creationId="{03295F1C-B17F-4DA5-BABA-BB87AEDE0BD2}"/>
          </ac:spMkLst>
        </pc:spChg>
        <pc:graphicFrameChg chg="add mod modGraphic">
          <ac:chgData name="Camille FABRE" userId="61a62dbaa4ae00dc" providerId="LiveId" clId="{C2151E89-9DF7-45F0-A9BB-35796A4CCFBD}" dt="2020-04-27T17:27:40.834" v="2037" actId="1076"/>
          <ac:graphicFrameMkLst>
            <pc:docMk/>
            <pc:sldMk cId="357110998" sldId="282"/>
            <ac:graphicFrameMk id="4" creationId="{044C9674-64A8-4DFE-95C8-97A76D67F5F3}"/>
          </ac:graphicFrameMkLst>
        </pc:graphicFrameChg>
      </pc:sldChg>
      <pc:sldChg chg="addSp delSp modSp add">
        <pc:chgData name="Camille FABRE" userId="61a62dbaa4ae00dc" providerId="LiveId" clId="{C2151E89-9DF7-45F0-A9BB-35796A4CCFBD}" dt="2020-04-27T18:10:01.948" v="3117"/>
        <pc:sldMkLst>
          <pc:docMk/>
          <pc:sldMk cId="834743737" sldId="283"/>
        </pc:sldMkLst>
        <pc:spChg chg="mod">
          <ac:chgData name="Camille FABRE" userId="61a62dbaa4ae00dc" providerId="LiveId" clId="{C2151E89-9DF7-45F0-A9BB-35796A4CCFBD}" dt="2020-04-27T17:06:35.652" v="1609" actId="20577"/>
          <ac:spMkLst>
            <pc:docMk/>
            <pc:sldMk cId="834743737" sldId="283"/>
            <ac:spMk id="2" creationId="{CFFE12EC-F6B3-4BC9-A29B-7DD9B2BC490A}"/>
          </ac:spMkLst>
        </pc:spChg>
        <pc:spChg chg="add">
          <ac:chgData name="Camille FABRE" userId="61a62dbaa4ae00dc" providerId="LiveId" clId="{C2151E89-9DF7-45F0-A9BB-35796A4CCFBD}" dt="2020-04-27T18:07:52.213" v="3082"/>
          <ac:spMkLst>
            <pc:docMk/>
            <pc:sldMk cId="834743737" sldId="283"/>
            <ac:spMk id="4" creationId="{9CA83D0A-8B9E-4790-8303-181BBB1E4D9E}"/>
          </ac:spMkLst>
        </pc:spChg>
        <pc:spChg chg="add mod">
          <ac:chgData name="Camille FABRE" userId="61a62dbaa4ae00dc" providerId="LiveId" clId="{C2151E89-9DF7-45F0-A9BB-35796A4CCFBD}" dt="2020-04-27T18:09:25.674" v="3101"/>
          <ac:spMkLst>
            <pc:docMk/>
            <pc:sldMk cId="834743737" sldId="283"/>
            <ac:spMk id="5" creationId="{4B3723C9-3434-498A-A31B-11DFD27174B8}"/>
          </ac:spMkLst>
        </pc:spChg>
        <pc:spChg chg="add">
          <ac:chgData name="Camille FABRE" userId="61a62dbaa4ae00dc" providerId="LiveId" clId="{C2151E89-9DF7-45F0-A9BB-35796A4CCFBD}" dt="2020-04-27T18:10:01.948" v="3117"/>
          <ac:spMkLst>
            <pc:docMk/>
            <pc:sldMk cId="834743737" sldId="283"/>
            <ac:spMk id="6" creationId="{1E64E5A5-AA22-412F-9E18-4B3E8E21B63D}"/>
          </ac:spMkLst>
        </pc:spChg>
        <pc:picChg chg="add mod">
          <ac:chgData name="Camille FABRE" userId="61a62dbaa4ae00dc" providerId="LiveId" clId="{C2151E89-9DF7-45F0-A9BB-35796A4CCFBD}" dt="2020-04-27T17:18:38.150" v="1769"/>
          <ac:picMkLst>
            <pc:docMk/>
            <pc:sldMk cId="834743737" sldId="283"/>
            <ac:picMk id="3" creationId="{698C98F8-6162-4952-B1BD-B940DAADDDED}"/>
          </ac:picMkLst>
        </pc:picChg>
        <pc:picChg chg="del">
          <ac:chgData name="Camille FABRE" userId="61a62dbaa4ae00dc" providerId="LiveId" clId="{C2151E89-9DF7-45F0-A9BB-35796A4CCFBD}" dt="2020-04-27T17:09:07.165" v="1610" actId="478"/>
          <ac:picMkLst>
            <pc:docMk/>
            <pc:sldMk cId="834743737" sldId="283"/>
            <ac:picMk id="4" creationId="{5CE42279-A8A0-485C-B6BC-56709AD8B1F3}"/>
          </ac:picMkLst>
        </pc:picChg>
      </pc:sldChg>
      <pc:sldChg chg="addSp delSp modSp add">
        <pc:chgData name="Camille FABRE" userId="61a62dbaa4ae00dc" providerId="LiveId" clId="{C2151E89-9DF7-45F0-A9BB-35796A4CCFBD}" dt="2020-04-27T18:10:02.684" v="3118"/>
        <pc:sldMkLst>
          <pc:docMk/>
          <pc:sldMk cId="4104810816" sldId="284"/>
        </pc:sldMkLst>
        <pc:spChg chg="mod">
          <ac:chgData name="Camille FABRE" userId="61a62dbaa4ae00dc" providerId="LiveId" clId="{C2151E89-9DF7-45F0-A9BB-35796A4CCFBD}" dt="2020-04-27T17:14:10.706" v="1695" actId="20577"/>
          <ac:spMkLst>
            <pc:docMk/>
            <pc:sldMk cId="4104810816" sldId="284"/>
            <ac:spMk id="2" creationId="{CFFE12EC-F6B3-4BC9-A29B-7DD9B2BC490A}"/>
          </ac:spMkLst>
        </pc:spChg>
        <pc:spChg chg="add">
          <ac:chgData name="Camille FABRE" userId="61a62dbaa4ae00dc" providerId="LiveId" clId="{C2151E89-9DF7-45F0-A9BB-35796A4CCFBD}" dt="2020-04-27T18:07:53.441" v="3083"/>
          <ac:spMkLst>
            <pc:docMk/>
            <pc:sldMk cId="4104810816" sldId="284"/>
            <ac:spMk id="5" creationId="{02AEA3AE-A526-449F-8524-79B6DC4FA350}"/>
          </ac:spMkLst>
        </pc:spChg>
        <pc:spChg chg="add">
          <ac:chgData name="Camille FABRE" userId="61a62dbaa4ae00dc" providerId="LiveId" clId="{C2151E89-9DF7-45F0-A9BB-35796A4CCFBD}" dt="2020-04-27T18:09:29.222" v="3102"/>
          <ac:spMkLst>
            <pc:docMk/>
            <pc:sldMk cId="4104810816" sldId="284"/>
            <ac:spMk id="6" creationId="{72E527E6-EB46-4F8F-9198-11206E75E226}"/>
          </ac:spMkLst>
        </pc:spChg>
        <pc:spChg chg="add">
          <ac:chgData name="Camille FABRE" userId="61a62dbaa4ae00dc" providerId="LiveId" clId="{C2151E89-9DF7-45F0-A9BB-35796A4CCFBD}" dt="2020-04-27T18:10:02.684" v="3118"/>
          <ac:spMkLst>
            <pc:docMk/>
            <pc:sldMk cId="4104810816" sldId="284"/>
            <ac:spMk id="7" creationId="{C66AE5AB-C2A5-40CD-B95E-F2F4011150DB}"/>
          </ac:spMkLst>
        </pc:spChg>
        <pc:picChg chg="del">
          <ac:chgData name="Camille FABRE" userId="61a62dbaa4ae00dc" providerId="LiveId" clId="{C2151E89-9DF7-45F0-A9BB-35796A4CCFBD}" dt="2020-04-27T17:11:23.320" v="1655" actId="478"/>
          <ac:picMkLst>
            <pc:docMk/>
            <pc:sldMk cId="4104810816" sldId="284"/>
            <ac:picMk id="3" creationId="{698C98F8-6162-4952-B1BD-B940DAADDDED}"/>
          </ac:picMkLst>
        </pc:picChg>
        <pc:picChg chg="add mod">
          <ac:chgData name="Camille FABRE" userId="61a62dbaa4ae00dc" providerId="LiveId" clId="{C2151E89-9DF7-45F0-A9BB-35796A4CCFBD}" dt="2020-04-27T17:18:56.234" v="1772"/>
          <ac:picMkLst>
            <pc:docMk/>
            <pc:sldMk cId="4104810816" sldId="284"/>
            <ac:picMk id="4" creationId="{93A7440B-562B-400F-A1FC-6BEDBCF1F893}"/>
          </ac:picMkLst>
        </pc:picChg>
      </pc:sldChg>
      <pc:sldChg chg="addSp delSp modSp add">
        <pc:chgData name="Camille FABRE" userId="61a62dbaa4ae00dc" providerId="LiveId" clId="{C2151E89-9DF7-45F0-A9BB-35796A4CCFBD}" dt="2020-04-27T18:10:03.953" v="3119"/>
        <pc:sldMkLst>
          <pc:docMk/>
          <pc:sldMk cId="4058321113" sldId="285"/>
        </pc:sldMkLst>
        <pc:spChg chg="mod">
          <ac:chgData name="Camille FABRE" userId="61a62dbaa4ae00dc" providerId="LiveId" clId="{C2151E89-9DF7-45F0-A9BB-35796A4CCFBD}" dt="2020-04-27T17:17:27.906" v="1759" actId="20577"/>
          <ac:spMkLst>
            <pc:docMk/>
            <pc:sldMk cId="4058321113" sldId="285"/>
            <ac:spMk id="2" creationId="{CFFE12EC-F6B3-4BC9-A29B-7DD9B2BC490A}"/>
          </ac:spMkLst>
        </pc:spChg>
        <pc:spChg chg="add">
          <ac:chgData name="Camille FABRE" userId="61a62dbaa4ae00dc" providerId="LiveId" clId="{C2151E89-9DF7-45F0-A9BB-35796A4CCFBD}" dt="2020-04-27T18:07:54.902" v="3084"/>
          <ac:spMkLst>
            <pc:docMk/>
            <pc:sldMk cId="4058321113" sldId="285"/>
            <ac:spMk id="4" creationId="{4A0CBC8F-B9DB-444A-A223-5F67229F3800}"/>
          </ac:spMkLst>
        </pc:spChg>
        <pc:spChg chg="add">
          <ac:chgData name="Camille FABRE" userId="61a62dbaa4ae00dc" providerId="LiveId" clId="{C2151E89-9DF7-45F0-A9BB-35796A4CCFBD}" dt="2020-04-27T18:09:30.856" v="3103"/>
          <ac:spMkLst>
            <pc:docMk/>
            <pc:sldMk cId="4058321113" sldId="285"/>
            <ac:spMk id="5" creationId="{1A03B5CF-CE43-493A-B116-33692BFB1CC1}"/>
          </ac:spMkLst>
        </pc:spChg>
        <pc:spChg chg="add">
          <ac:chgData name="Camille FABRE" userId="61a62dbaa4ae00dc" providerId="LiveId" clId="{C2151E89-9DF7-45F0-A9BB-35796A4CCFBD}" dt="2020-04-27T18:10:03.953" v="3119"/>
          <ac:spMkLst>
            <pc:docMk/>
            <pc:sldMk cId="4058321113" sldId="285"/>
            <ac:spMk id="6" creationId="{1B7B6A2E-AFF2-4970-B99F-6559FD88A6DA}"/>
          </ac:spMkLst>
        </pc:spChg>
        <pc:picChg chg="add mod">
          <ac:chgData name="Camille FABRE" userId="61a62dbaa4ae00dc" providerId="LiveId" clId="{C2151E89-9DF7-45F0-A9BB-35796A4CCFBD}" dt="2020-04-27T17:18:21.690" v="1766"/>
          <ac:picMkLst>
            <pc:docMk/>
            <pc:sldMk cId="4058321113" sldId="285"/>
            <ac:picMk id="3" creationId="{93BD3B7E-E2F9-47A0-9AB9-E42783CA78F9}"/>
          </ac:picMkLst>
        </pc:picChg>
        <pc:picChg chg="del">
          <ac:chgData name="Camille FABRE" userId="61a62dbaa4ae00dc" providerId="LiveId" clId="{C2151E89-9DF7-45F0-A9BB-35796A4CCFBD}" dt="2020-04-27T17:17:30.364" v="1760" actId="478"/>
          <ac:picMkLst>
            <pc:docMk/>
            <pc:sldMk cId="4058321113" sldId="285"/>
            <ac:picMk id="4" creationId="{93A7440B-562B-400F-A1FC-6BEDBCF1F893}"/>
          </ac:picMkLst>
        </pc:picChg>
      </pc:sldChg>
      <pc:sldChg chg="addSp delSp modSp add">
        <pc:chgData name="Camille FABRE" userId="61a62dbaa4ae00dc" providerId="LiveId" clId="{C2151E89-9DF7-45F0-A9BB-35796A4CCFBD}" dt="2020-04-27T18:10:04.786" v="3120"/>
        <pc:sldMkLst>
          <pc:docMk/>
          <pc:sldMk cId="2174042971" sldId="286"/>
        </pc:sldMkLst>
        <pc:spChg chg="mod">
          <ac:chgData name="Camille FABRE" userId="61a62dbaa4ae00dc" providerId="LiveId" clId="{C2151E89-9DF7-45F0-A9BB-35796A4CCFBD}" dt="2020-04-27T17:25:52.902" v="1903" actId="20577"/>
          <ac:spMkLst>
            <pc:docMk/>
            <pc:sldMk cId="2174042971" sldId="286"/>
            <ac:spMk id="2" creationId="{CFFE12EC-F6B3-4BC9-A29B-7DD9B2BC490A}"/>
          </ac:spMkLst>
        </pc:spChg>
        <pc:spChg chg="add mod">
          <ac:chgData name="Camille FABRE" userId="61a62dbaa4ae00dc" providerId="LiveId" clId="{C2151E89-9DF7-45F0-A9BB-35796A4CCFBD}" dt="2020-04-27T17:46:10.487" v="2894" actId="113"/>
          <ac:spMkLst>
            <pc:docMk/>
            <pc:sldMk cId="2174042971" sldId="286"/>
            <ac:spMk id="5" creationId="{0F355E97-2B13-4B89-A4DC-6DC9A60D82B5}"/>
          </ac:spMkLst>
        </pc:spChg>
        <pc:spChg chg="add del mod">
          <ac:chgData name="Camille FABRE" userId="61a62dbaa4ae00dc" providerId="LiveId" clId="{C2151E89-9DF7-45F0-A9BB-35796A4CCFBD}" dt="2020-04-27T17:37:56.871" v="2693" actId="478"/>
          <ac:spMkLst>
            <pc:docMk/>
            <pc:sldMk cId="2174042971" sldId="286"/>
            <ac:spMk id="6" creationId="{25B64726-2E04-49B2-A17B-6A2C1890E7C7}"/>
          </ac:spMkLst>
        </pc:spChg>
        <pc:spChg chg="add mod">
          <ac:chgData name="Camille FABRE" userId="61a62dbaa4ae00dc" providerId="LiveId" clId="{C2151E89-9DF7-45F0-A9BB-35796A4CCFBD}" dt="2020-04-27T17:52:51.117" v="2907" actId="20577"/>
          <ac:spMkLst>
            <pc:docMk/>
            <pc:sldMk cId="2174042971" sldId="286"/>
            <ac:spMk id="15" creationId="{3CD3C4CE-D85C-46D0-AF2F-58D32DDC15FD}"/>
          </ac:spMkLst>
        </pc:spChg>
        <pc:spChg chg="add">
          <ac:chgData name="Camille FABRE" userId="61a62dbaa4ae00dc" providerId="LiveId" clId="{C2151E89-9DF7-45F0-A9BB-35796A4CCFBD}" dt="2020-04-27T18:07:55.674" v="3085"/>
          <ac:spMkLst>
            <pc:docMk/>
            <pc:sldMk cId="2174042971" sldId="286"/>
            <ac:spMk id="16" creationId="{D8B90664-EA6D-433A-B798-A0C446437254}"/>
          </ac:spMkLst>
        </pc:spChg>
        <pc:spChg chg="add">
          <ac:chgData name="Camille FABRE" userId="61a62dbaa4ae00dc" providerId="LiveId" clId="{C2151E89-9DF7-45F0-A9BB-35796A4CCFBD}" dt="2020-04-27T18:09:31.797" v="3104"/>
          <ac:spMkLst>
            <pc:docMk/>
            <pc:sldMk cId="2174042971" sldId="286"/>
            <ac:spMk id="17" creationId="{BC2C0FE9-0813-42DC-8015-42145A173330}"/>
          </ac:spMkLst>
        </pc:spChg>
        <pc:spChg chg="add">
          <ac:chgData name="Camille FABRE" userId="61a62dbaa4ae00dc" providerId="LiveId" clId="{C2151E89-9DF7-45F0-A9BB-35796A4CCFBD}" dt="2020-04-27T18:10:04.786" v="3120"/>
          <ac:spMkLst>
            <pc:docMk/>
            <pc:sldMk cId="2174042971" sldId="286"/>
            <ac:spMk id="18" creationId="{D59E17F1-106C-4C5B-B4EA-25276B7A2850}"/>
          </ac:spMkLst>
        </pc:spChg>
        <pc:picChg chg="del">
          <ac:chgData name="Camille FABRE" userId="61a62dbaa4ae00dc" providerId="LiveId" clId="{C2151E89-9DF7-45F0-A9BB-35796A4CCFBD}" dt="2020-04-27T17:20:13.824" v="1854" actId="478"/>
          <ac:picMkLst>
            <pc:docMk/>
            <pc:sldMk cId="2174042971" sldId="286"/>
            <ac:picMk id="3" creationId="{93BD3B7E-E2F9-47A0-9AB9-E42783CA78F9}"/>
          </ac:picMkLst>
        </pc:picChg>
        <pc:picChg chg="add mod">
          <ac:chgData name="Camille FABRE" userId="61a62dbaa4ae00dc" providerId="LiveId" clId="{C2151E89-9DF7-45F0-A9BB-35796A4CCFBD}" dt="2020-04-27T17:43:35.370" v="2743" actId="1076"/>
          <ac:picMkLst>
            <pc:docMk/>
            <pc:sldMk cId="2174042971" sldId="286"/>
            <ac:picMk id="4" creationId="{4293AF1C-2D14-4DEB-8F5E-EE72B8B958CC}"/>
          </ac:picMkLst>
        </pc:picChg>
        <pc:picChg chg="add del mod">
          <ac:chgData name="Camille FABRE" userId="61a62dbaa4ae00dc" providerId="LiveId" clId="{C2151E89-9DF7-45F0-A9BB-35796A4CCFBD}" dt="2020-04-27T17:25:54.894" v="1904" actId="478"/>
          <ac:picMkLst>
            <pc:docMk/>
            <pc:sldMk cId="2174042971" sldId="286"/>
            <ac:picMk id="4" creationId="{727D7EF0-FD0F-454E-A62D-E3D469E819E0}"/>
          </ac:picMkLst>
        </pc:picChg>
        <pc:picChg chg="add mod">
          <ac:chgData name="Camille FABRE" userId="61a62dbaa4ae00dc" providerId="LiveId" clId="{C2151E89-9DF7-45F0-A9BB-35796A4CCFBD}" dt="2020-04-27T17:44:47.137" v="2822" actId="1076"/>
          <ac:picMkLst>
            <pc:docMk/>
            <pc:sldMk cId="2174042971" sldId="286"/>
            <ac:picMk id="7" creationId="{86BA8CF3-AAB5-41A8-A074-3114D397DF66}"/>
          </ac:picMkLst>
        </pc:picChg>
        <pc:picChg chg="add mod">
          <ac:chgData name="Camille FABRE" userId="61a62dbaa4ae00dc" providerId="LiveId" clId="{C2151E89-9DF7-45F0-A9BB-35796A4CCFBD}" dt="2020-04-27T17:43:49.370" v="2745" actId="1076"/>
          <ac:picMkLst>
            <pc:docMk/>
            <pc:sldMk cId="2174042971" sldId="286"/>
            <ac:picMk id="8" creationId="{1E8C33C0-7285-4780-A55A-43BF86F647B7}"/>
          </ac:picMkLst>
        </pc:picChg>
        <pc:picChg chg="add mod">
          <ac:chgData name="Camille FABRE" userId="61a62dbaa4ae00dc" providerId="LiveId" clId="{C2151E89-9DF7-45F0-A9BB-35796A4CCFBD}" dt="2020-04-27T17:44:54.942" v="2824" actId="1076"/>
          <ac:picMkLst>
            <pc:docMk/>
            <pc:sldMk cId="2174042971" sldId="286"/>
            <ac:picMk id="9" creationId="{5ED3F9B4-D447-4850-9D80-D977D771162C}"/>
          </ac:picMkLst>
        </pc:picChg>
        <pc:picChg chg="add mod">
          <ac:chgData name="Camille FABRE" userId="61a62dbaa4ae00dc" providerId="LiveId" clId="{C2151E89-9DF7-45F0-A9BB-35796A4CCFBD}" dt="2020-04-27T17:43:41.567" v="2744" actId="1076"/>
          <ac:picMkLst>
            <pc:docMk/>
            <pc:sldMk cId="2174042971" sldId="286"/>
            <ac:picMk id="10" creationId="{103228DE-8E79-4070-AE1F-87746E45398D}"/>
          </ac:picMkLst>
        </pc:picChg>
        <pc:picChg chg="add mod">
          <ac:chgData name="Camille FABRE" userId="61a62dbaa4ae00dc" providerId="LiveId" clId="{C2151E89-9DF7-45F0-A9BB-35796A4CCFBD}" dt="2020-04-27T17:44:51.065" v="2823" actId="1076"/>
          <ac:picMkLst>
            <pc:docMk/>
            <pc:sldMk cId="2174042971" sldId="286"/>
            <ac:picMk id="11" creationId="{1D422EF0-A0F5-457E-9279-4468C89BFF60}"/>
          </ac:picMkLst>
        </pc:picChg>
        <pc:picChg chg="add mod">
          <ac:chgData name="Camille FABRE" userId="61a62dbaa4ae00dc" providerId="LiveId" clId="{C2151E89-9DF7-45F0-A9BB-35796A4CCFBD}" dt="2020-04-27T17:45:38.915" v="2888" actId="1076"/>
          <ac:picMkLst>
            <pc:docMk/>
            <pc:sldMk cId="2174042971" sldId="286"/>
            <ac:picMk id="12" creationId="{9EF38F0A-2612-4CE9-B733-FAA803F6A163}"/>
          </ac:picMkLst>
        </pc:picChg>
        <pc:picChg chg="add mod">
          <ac:chgData name="Camille FABRE" userId="61a62dbaa4ae00dc" providerId="LiveId" clId="{C2151E89-9DF7-45F0-A9BB-35796A4CCFBD}" dt="2020-04-27T17:45:45.555" v="2890" actId="1076"/>
          <ac:picMkLst>
            <pc:docMk/>
            <pc:sldMk cId="2174042971" sldId="286"/>
            <ac:picMk id="13" creationId="{0EF228D8-55F3-4B3C-9442-1BFC583802B1}"/>
          </ac:picMkLst>
        </pc:picChg>
        <pc:picChg chg="add mod">
          <ac:chgData name="Camille FABRE" userId="61a62dbaa4ae00dc" providerId="LiveId" clId="{C2151E89-9DF7-45F0-A9BB-35796A4CCFBD}" dt="2020-04-27T17:45:54.599" v="2892" actId="1076"/>
          <ac:picMkLst>
            <pc:docMk/>
            <pc:sldMk cId="2174042971" sldId="286"/>
            <ac:picMk id="14" creationId="{9A4DA3AD-2592-4AC9-82F6-C68F34D8163F}"/>
          </ac:picMkLst>
        </pc:picChg>
      </pc:sldChg>
      <pc:sldChg chg="addSp delSp modSp add">
        <pc:chgData name="Camille FABRE" userId="61a62dbaa4ae00dc" providerId="LiveId" clId="{C2151E89-9DF7-45F0-A9BB-35796A4CCFBD}" dt="2020-04-27T18:10:00.575" v="3116"/>
        <pc:sldMkLst>
          <pc:docMk/>
          <pc:sldMk cId="1707457748" sldId="287"/>
        </pc:sldMkLst>
        <pc:spChg chg="del">
          <ac:chgData name="Camille FABRE" userId="61a62dbaa4ae00dc" providerId="LiveId" clId="{C2151E89-9DF7-45F0-A9BB-35796A4CCFBD}" dt="2020-04-27T17:32:22.814" v="2404" actId="478"/>
          <ac:spMkLst>
            <pc:docMk/>
            <pc:sldMk cId="1707457748" sldId="287"/>
            <ac:spMk id="2" creationId="{2D2C7CBB-5EF9-4F44-8CEE-040EAF772A1F}"/>
          </ac:spMkLst>
        </pc:spChg>
        <pc:spChg chg="add del mod">
          <ac:chgData name="Camille FABRE" userId="61a62dbaa4ae00dc" providerId="LiveId" clId="{C2151E89-9DF7-45F0-A9BB-35796A4CCFBD}" dt="2020-04-27T17:32:24.908" v="2405" actId="478"/>
          <ac:spMkLst>
            <pc:docMk/>
            <pc:sldMk cId="1707457748" sldId="287"/>
            <ac:spMk id="5" creationId="{8C234FA2-8D58-4E96-9205-91D1A090984C}"/>
          </ac:spMkLst>
        </pc:spChg>
        <pc:spChg chg="add">
          <ac:chgData name="Camille FABRE" userId="61a62dbaa4ae00dc" providerId="LiveId" clId="{C2151E89-9DF7-45F0-A9BB-35796A4CCFBD}" dt="2020-04-27T18:07:51.374" v="3081"/>
          <ac:spMkLst>
            <pc:docMk/>
            <pc:sldMk cId="1707457748" sldId="287"/>
            <ac:spMk id="6" creationId="{2508CB46-85CD-4733-9B0A-F25BCA368746}"/>
          </ac:spMkLst>
        </pc:spChg>
        <pc:spChg chg="add">
          <ac:chgData name="Camille FABRE" userId="61a62dbaa4ae00dc" providerId="LiveId" clId="{C2151E89-9DF7-45F0-A9BB-35796A4CCFBD}" dt="2020-04-27T18:09:11.690" v="3097"/>
          <ac:spMkLst>
            <pc:docMk/>
            <pc:sldMk cId="1707457748" sldId="287"/>
            <ac:spMk id="7" creationId="{6692BBAB-CDD0-46B6-A510-A3978EFB2F80}"/>
          </ac:spMkLst>
        </pc:spChg>
        <pc:spChg chg="add">
          <ac:chgData name="Camille FABRE" userId="61a62dbaa4ae00dc" providerId="LiveId" clId="{C2151E89-9DF7-45F0-A9BB-35796A4CCFBD}" dt="2020-04-27T18:10:00.575" v="3116"/>
          <ac:spMkLst>
            <pc:docMk/>
            <pc:sldMk cId="1707457748" sldId="287"/>
            <ac:spMk id="8" creationId="{998A133B-11F0-4AB2-85FE-BAB78A0750F3}"/>
          </ac:spMkLst>
        </pc:spChg>
        <pc:graphicFrameChg chg="mod modGraphic">
          <ac:chgData name="Camille FABRE" userId="61a62dbaa4ae00dc" providerId="LiveId" clId="{C2151E89-9DF7-45F0-A9BB-35796A4CCFBD}" dt="2020-04-27T17:32:28.476" v="2406" actId="1076"/>
          <ac:graphicFrameMkLst>
            <pc:docMk/>
            <pc:sldMk cId="1707457748" sldId="287"/>
            <ac:graphicFrameMk id="4" creationId="{044C9674-64A8-4DFE-95C8-97A76D67F5F3}"/>
          </ac:graphicFrameMkLst>
        </pc:graphicFrameChg>
      </pc:sldChg>
      <pc:sldChg chg="add">
        <pc:chgData name="Camille FABRE" userId="61a62dbaa4ae00dc" providerId="LiveId" clId="{C2151E89-9DF7-45F0-A9BB-35796A4CCFBD}" dt="2020-04-27T18:03:16.169" v="3013"/>
        <pc:sldMkLst>
          <pc:docMk/>
          <pc:sldMk cId="3851042125" sldId="288"/>
        </pc:sldMkLst>
      </pc:sldChg>
    </pc:docChg>
  </pc:docChgLst>
  <pc:docChgLst>
    <pc:chgData name="Camille FABRE" userId="61a62dbaa4ae00dc" providerId="LiveId" clId="{4F4055B7-9DE9-45D8-BB52-A3AC429B27A9}"/>
    <pc:docChg chg="addSld delSld modSld">
      <pc:chgData name="Camille FABRE" userId="61a62dbaa4ae00dc" providerId="LiveId" clId="{4F4055B7-9DE9-45D8-BB52-A3AC429B27A9}" dt="2020-04-08T09:12:00.587" v="87" actId="14100"/>
      <pc:docMkLst>
        <pc:docMk/>
      </pc:docMkLst>
      <pc:sldChg chg="del">
        <pc:chgData name="Camille FABRE" userId="61a62dbaa4ae00dc" providerId="LiveId" clId="{4F4055B7-9DE9-45D8-BB52-A3AC429B27A9}" dt="2020-04-08T09:06:57.443" v="36" actId="47"/>
        <pc:sldMkLst>
          <pc:docMk/>
          <pc:sldMk cId="3784089036" sldId="256"/>
        </pc:sldMkLst>
      </pc:sldChg>
      <pc:sldChg chg="modSp add">
        <pc:chgData name="Camille FABRE" userId="61a62dbaa4ae00dc" providerId="LiveId" clId="{4F4055B7-9DE9-45D8-BB52-A3AC429B27A9}" dt="2020-04-08T09:08:41.714" v="69"/>
        <pc:sldMkLst>
          <pc:docMk/>
          <pc:sldMk cId="2056261905" sldId="268"/>
        </pc:sldMkLst>
        <pc:spChg chg="mod">
          <ac:chgData name="Camille FABRE" userId="61a62dbaa4ae00dc" providerId="LiveId" clId="{4F4055B7-9DE9-45D8-BB52-A3AC429B27A9}" dt="2020-04-08T09:08:41.714" v="69"/>
          <ac:spMkLst>
            <pc:docMk/>
            <pc:sldMk cId="2056261905" sldId="268"/>
            <ac:spMk id="6" creationId="{F7F41C95-F6DE-4029-99EF-DAA53F412192}"/>
          </ac:spMkLst>
        </pc:spChg>
        <pc:graphicFrameChg chg="modGraphic">
          <ac:chgData name="Camille FABRE" userId="61a62dbaa4ae00dc" providerId="LiveId" clId="{4F4055B7-9DE9-45D8-BB52-A3AC429B27A9}" dt="2020-04-08T09:08:21.313" v="68" actId="20577"/>
          <ac:graphicFrameMkLst>
            <pc:docMk/>
            <pc:sldMk cId="2056261905" sldId="268"/>
            <ac:graphicFrameMk id="4" creationId="{E8BD743B-EDC5-46DF-B8B2-1C2CB11E3E95}"/>
          </ac:graphicFrameMkLst>
        </pc:graphicFrameChg>
      </pc:sldChg>
      <pc:sldChg chg="modSp add">
        <pc:chgData name="Camille FABRE" userId="61a62dbaa4ae00dc" providerId="LiveId" clId="{4F4055B7-9DE9-45D8-BB52-A3AC429B27A9}" dt="2020-04-08T09:12:00.587" v="87" actId="14100"/>
        <pc:sldMkLst>
          <pc:docMk/>
          <pc:sldMk cId="1474486694" sldId="269"/>
        </pc:sldMkLst>
        <pc:spChg chg="mod">
          <ac:chgData name="Camille FABRE" userId="61a62dbaa4ae00dc" providerId="LiveId" clId="{4F4055B7-9DE9-45D8-BB52-A3AC429B27A9}" dt="2020-04-08T09:04:27.251" v="33" actId="207"/>
          <ac:spMkLst>
            <pc:docMk/>
            <pc:sldMk cId="1474486694" sldId="269"/>
            <ac:spMk id="3" creationId="{7DAF9338-FBDF-4893-B451-D5ABF16F658B}"/>
          </ac:spMkLst>
        </pc:spChg>
        <pc:spChg chg="mod">
          <ac:chgData name="Camille FABRE" userId="61a62dbaa4ae00dc" providerId="LiveId" clId="{4F4055B7-9DE9-45D8-BB52-A3AC429B27A9}" dt="2020-04-08T09:03:41.483" v="5" actId="1076"/>
          <ac:spMkLst>
            <pc:docMk/>
            <pc:sldMk cId="1474486694" sldId="269"/>
            <ac:spMk id="9" creationId="{42351FC1-E4F6-4578-9D16-AA032BAD71A3}"/>
          </ac:spMkLst>
        </pc:spChg>
        <pc:spChg chg="mod">
          <ac:chgData name="Camille FABRE" userId="61a62dbaa4ae00dc" providerId="LiveId" clId="{4F4055B7-9DE9-45D8-BB52-A3AC429B27A9}" dt="2020-04-08T09:12:00.587" v="87" actId="14100"/>
          <ac:spMkLst>
            <pc:docMk/>
            <pc:sldMk cId="1474486694" sldId="269"/>
            <ac:spMk id="10" creationId="{4CCAF985-3C4E-4EC4-A7F6-BD523FD0024B}"/>
          </ac:spMkLst>
        </pc:spChg>
      </pc:sldChg>
      <pc:sldChg chg="add del">
        <pc:chgData name="Camille FABRE" userId="61a62dbaa4ae00dc" providerId="LiveId" clId="{4F4055B7-9DE9-45D8-BB52-A3AC429B27A9}" dt="2020-04-08T09:04:55.561" v="34" actId="47"/>
        <pc:sldMkLst>
          <pc:docMk/>
          <pc:sldMk cId="35857500" sldId="270"/>
        </pc:sldMkLst>
      </pc:sldChg>
      <pc:sldChg chg="addSp modSp add">
        <pc:chgData name="Camille FABRE" userId="61a62dbaa4ae00dc" providerId="LiveId" clId="{4F4055B7-9DE9-45D8-BB52-A3AC429B27A9}" dt="2020-04-08T09:10:27.128" v="77"/>
        <pc:sldMkLst>
          <pc:docMk/>
          <pc:sldMk cId="2556938458" sldId="271"/>
        </pc:sldMkLst>
        <pc:spChg chg="mod">
          <ac:chgData name="Camille FABRE" userId="61a62dbaa4ae00dc" providerId="LiveId" clId="{4F4055B7-9DE9-45D8-BB52-A3AC429B27A9}" dt="2020-04-08T09:09:20.439" v="74" actId="14100"/>
          <ac:spMkLst>
            <pc:docMk/>
            <pc:sldMk cId="2556938458" sldId="271"/>
            <ac:spMk id="2" creationId="{FB14C3FC-BBE2-4247-BC2D-0C383EC4676D}"/>
          </ac:spMkLst>
        </pc:spChg>
        <pc:spChg chg="add mod">
          <ac:chgData name="Camille FABRE" userId="61a62dbaa4ae00dc" providerId="LiveId" clId="{4F4055B7-9DE9-45D8-BB52-A3AC429B27A9}" dt="2020-04-08T09:09:02.947" v="71" actId="1076"/>
          <ac:spMkLst>
            <pc:docMk/>
            <pc:sldMk cId="2556938458" sldId="271"/>
            <ac:spMk id="5" creationId="{AFBC797E-EF66-4F2E-ABCA-D09F56885D06}"/>
          </ac:spMkLst>
        </pc:spChg>
        <pc:spChg chg="add">
          <ac:chgData name="Camille FABRE" userId="61a62dbaa4ae00dc" providerId="LiveId" clId="{4F4055B7-9DE9-45D8-BB52-A3AC429B27A9}" dt="2020-04-08T09:10:27.128" v="77"/>
          <ac:spMkLst>
            <pc:docMk/>
            <pc:sldMk cId="2556938458" sldId="271"/>
            <ac:spMk id="6" creationId="{C3939A54-B7DB-43D0-AD60-E58AD3EF0CB3}"/>
          </ac:spMkLst>
        </pc:spChg>
        <pc:picChg chg="mod">
          <ac:chgData name="Camille FABRE" userId="61a62dbaa4ae00dc" providerId="LiveId" clId="{4F4055B7-9DE9-45D8-BB52-A3AC429B27A9}" dt="2020-04-08T09:09:27.463" v="75" actId="1076"/>
          <ac:picMkLst>
            <pc:docMk/>
            <pc:sldMk cId="2556938458" sldId="271"/>
            <ac:picMk id="30" creationId="{1F378AB6-C97B-4C1B-87C9-51C5ED1A522F}"/>
          </ac:picMkLst>
        </pc:picChg>
      </pc:sldChg>
      <pc:sldChg chg="add del">
        <pc:chgData name="Camille FABRE" userId="61a62dbaa4ae00dc" providerId="LiveId" clId="{4F4055B7-9DE9-45D8-BB52-A3AC429B27A9}" dt="2020-04-08T09:04:55.561" v="34" actId="47"/>
        <pc:sldMkLst>
          <pc:docMk/>
          <pc:sldMk cId="1929059117" sldId="272"/>
        </pc:sldMkLst>
      </pc:sldChg>
      <pc:sldChg chg="add del">
        <pc:chgData name="Camille FABRE" userId="61a62dbaa4ae00dc" providerId="LiveId" clId="{4F4055B7-9DE9-45D8-BB52-A3AC429B27A9}" dt="2020-04-08T09:04:55.561" v="34" actId="47"/>
        <pc:sldMkLst>
          <pc:docMk/>
          <pc:sldMk cId="3198724990" sldId="273"/>
        </pc:sldMkLst>
      </pc:sldChg>
      <pc:sldChg chg="add del">
        <pc:chgData name="Camille FABRE" userId="61a62dbaa4ae00dc" providerId="LiveId" clId="{4F4055B7-9DE9-45D8-BB52-A3AC429B27A9}" dt="2020-04-08T09:04:55.561" v="34" actId="47"/>
        <pc:sldMkLst>
          <pc:docMk/>
          <pc:sldMk cId="3891253044" sldId="274"/>
        </pc:sldMkLst>
      </pc:sldChg>
      <pc:sldChg chg="addSp add">
        <pc:chgData name="Camille FABRE" userId="61a62dbaa4ae00dc" providerId="LiveId" clId="{4F4055B7-9DE9-45D8-BB52-A3AC429B27A9}" dt="2020-04-08T09:10:29.272" v="78"/>
        <pc:sldMkLst>
          <pc:docMk/>
          <pc:sldMk cId="3555085534" sldId="275"/>
        </pc:sldMkLst>
        <pc:spChg chg="add">
          <ac:chgData name="Camille FABRE" userId="61a62dbaa4ae00dc" providerId="LiveId" clId="{4F4055B7-9DE9-45D8-BB52-A3AC429B27A9}" dt="2020-04-08T09:09:36.679" v="76"/>
          <ac:spMkLst>
            <pc:docMk/>
            <pc:sldMk cId="3555085534" sldId="275"/>
            <ac:spMk id="34" creationId="{0FB150CC-075D-400D-86C4-E597AFFB8F58}"/>
          </ac:spMkLst>
        </pc:spChg>
        <pc:spChg chg="add">
          <ac:chgData name="Camille FABRE" userId="61a62dbaa4ae00dc" providerId="LiveId" clId="{4F4055B7-9DE9-45D8-BB52-A3AC429B27A9}" dt="2020-04-08T09:10:29.272" v="78"/>
          <ac:spMkLst>
            <pc:docMk/>
            <pc:sldMk cId="3555085534" sldId="275"/>
            <ac:spMk id="36" creationId="{77941530-FD9F-4EA1-910B-EEE357CC37A1}"/>
          </ac:spMkLst>
        </pc:spChg>
      </pc:sldChg>
      <pc:sldChg chg="modSp add">
        <pc:chgData name="Camille FABRE" userId="61a62dbaa4ae00dc" providerId="LiveId" clId="{4F4055B7-9DE9-45D8-BB52-A3AC429B27A9}" dt="2020-04-08T09:07:17.523" v="50" actId="20577"/>
        <pc:sldMkLst>
          <pc:docMk/>
          <pc:sldMk cId="3443123847" sldId="276"/>
        </pc:sldMkLst>
        <pc:spChg chg="mod">
          <ac:chgData name="Camille FABRE" userId="61a62dbaa4ae00dc" providerId="LiveId" clId="{4F4055B7-9DE9-45D8-BB52-A3AC429B27A9}" dt="2020-04-08T09:07:17.523" v="50" actId="20577"/>
          <ac:spMkLst>
            <pc:docMk/>
            <pc:sldMk cId="3443123847" sldId="276"/>
            <ac:spMk id="3" creationId="{00000000-0000-0000-0000-000000000000}"/>
          </ac:spMkLst>
        </pc:spChg>
      </pc:sldChg>
      <pc:sldChg chg="add">
        <pc:chgData name="Camille FABRE" userId="61a62dbaa4ae00dc" providerId="LiveId" clId="{4F4055B7-9DE9-45D8-BB52-A3AC429B27A9}" dt="2020-04-08T09:06:55.797" v="35"/>
        <pc:sldMkLst>
          <pc:docMk/>
          <pc:sldMk cId="29961219" sldId="277"/>
        </pc:sldMkLst>
      </pc:sldChg>
      <pc:sldChg chg="add">
        <pc:chgData name="Camille FABRE" userId="61a62dbaa4ae00dc" providerId="LiveId" clId="{4F4055B7-9DE9-45D8-BB52-A3AC429B27A9}" dt="2020-04-08T09:10:45.515" v="79"/>
        <pc:sldMkLst>
          <pc:docMk/>
          <pc:sldMk cId="4284846040" sldId="278"/>
        </pc:sldMkLst>
      </pc:sldChg>
      <pc:sldChg chg="add">
        <pc:chgData name="Camille FABRE" userId="61a62dbaa4ae00dc" providerId="LiveId" clId="{4F4055B7-9DE9-45D8-BB52-A3AC429B27A9}" dt="2020-04-08T09:10:56.517" v="80"/>
        <pc:sldMkLst>
          <pc:docMk/>
          <pc:sldMk cId="4063878510" sldId="279"/>
        </pc:sldMkLst>
      </pc:sldChg>
    </pc:docChg>
  </pc:docChgLst>
  <pc:docChgLst>
    <pc:chgData name="Camille FABRE" userId="61a62dbaa4ae00dc" providerId="LiveId" clId="{AC30F5DC-C667-41DD-B5E3-7B298EE26F48}"/>
    <pc:docChg chg="undo custSel mod addSld delSld modSld sldOrd">
      <pc:chgData name="Camille FABRE" userId="61a62dbaa4ae00dc" providerId="LiveId" clId="{AC30F5DC-C667-41DD-B5E3-7B298EE26F48}" dt="2020-05-05T16:16:41.308" v="5523"/>
      <pc:docMkLst>
        <pc:docMk/>
      </pc:docMkLst>
      <pc:sldChg chg="modSp mod">
        <pc:chgData name="Camille FABRE" userId="61a62dbaa4ae00dc" providerId="LiveId" clId="{AC30F5DC-C667-41DD-B5E3-7B298EE26F48}" dt="2020-05-05T16:13:09.282" v="5447" actId="20577"/>
        <pc:sldMkLst>
          <pc:docMk/>
          <pc:sldMk cId="2056261905" sldId="268"/>
        </pc:sldMkLst>
        <pc:spChg chg="mod">
          <ac:chgData name="Camille FABRE" userId="61a62dbaa4ae00dc" providerId="LiveId" clId="{AC30F5DC-C667-41DD-B5E3-7B298EE26F48}" dt="2020-05-05T16:11:19.457" v="5431"/>
          <ac:spMkLst>
            <pc:docMk/>
            <pc:sldMk cId="2056261905" sldId="268"/>
            <ac:spMk id="6" creationId="{F7F41C95-F6DE-4029-99EF-DAA53F412192}"/>
          </ac:spMkLst>
        </pc:spChg>
        <pc:spChg chg="mod">
          <ac:chgData name="Camille FABRE" userId="61a62dbaa4ae00dc" providerId="LiveId" clId="{AC30F5DC-C667-41DD-B5E3-7B298EE26F48}" dt="2020-05-05T16:11:27.085" v="5432"/>
          <ac:spMkLst>
            <pc:docMk/>
            <pc:sldMk cId="2056261905" sldId="268"/>
            <ac:spMk id="7" creationId="{6F669FD9-B581-463F-862B-46ACBCC019F8}"/>
          </ac:spMkLst>
        </pc:spChg>
        <pc:spChg chg="mod">
          <ac:chgData name="Camille FABRE" userId="61a62dbaa4ae00dc" providerId="LiveId" clId="{AC30F5DC-C667-41DD-B5E3-7B298EE26F48}" dt="2020-05-05T16:11:33.951" v="5433"/>
          <ac:spMkLst>
            <pc:docMk/>
            <pc:sldMk cId="2056261905" sldId="268"/>
            <ac:spMk id="8" creationId="{3961E534-EC74-47F4-ABCF-CD3895909002}"/>
          </ac:spMkLst>
        </pc:spChg>
        <pc:graphicFrameChg chg="modGraphic">
          <ac:chgData name="Camille FABRE" userId="61a62dbaa4ae00dc" providerId="LiveId" clId="{AC30F5DC-C667-41DD-B5E3-7B298EE26F48}" dt="2020-05-05T16:13:09.282" v="5447" actId="20577"/>
          <ac:graphicFrameMkLst>
            <pc:docMk/>
            <pc:sldMk cId="2056261905" sldId="268"/>
            <ac:graphicFrameMk id="4" creationId="{E8BD743B-EDC5-46DF-B8B2-1C2CB11E3E95}"/>
          </ac:graphicFrameMkLst>
        </pc:graphicFrameChg>
      </pc:sldChg>
      <pc:sldChg chg="del ord">
        <pc:chgData name="Camille FABRE" userId="61a62dbaa4ae00dc" providerId="LiveId" clId="{AC30F5DC-C667-41DD-B5E3-7B298EE26F48}" dt="2020-05-05T08:44:28.169" v="915" actId="47"/>
        <pc:sldMkLst>
          <pc:docMk/>
          <pc:sldMk cId="1474486694" sldId="269"/>
        </pc:sldMkLst>
      </pc:sldChg>
      <pc:sldChg chg="del">
        <pc:chgData name="Camille FABRE" userId="61a62dbaa4ae00dc" providerId="LiveId" clId="{AC30F5DC-C667-41DD-B5E3-7B298EE26F48}" dt="2020-05-05T08:44:28.169" v="915" actId="47"/>
        <pc:sldMkLst>
          <pc:docMk/>
          <pc:sldMk cId="2556938458" sldId="271"/>
        </pc:sldMkLst>
      </pc:sldChg>
      <pc:sldChg chg="del">
        <pc:chgData name="Camille FABRE" userId="61a62dbaa4ae00dc" providerId="LiveId" clId="{AC30F5DC-C667-41DD-B5E3-7B298EE26F48}" dt="2020-05-05T08:44:28.169" v="915" actId="47"/>
        <pc:sldMkLst>
          <pc:docMk/>
          <pc:sldMk cId="3555085534" sldId="275"/>
        </pc:sldMkLst>
      </pc:sldChg>
      <pc:sldChg chg="modSp mod">
        <pc:chgData name="Camille FABRE" userId="61a62dbaa4ae00dc" providerId="LiveId" clId="{AC30F5DC-C667-41DD-B5E3-7B298EE26F48}" dt="2020-05-05T08:15:39.487" v="6" actId="20577"/>
        <pc:sldMkLst>
          <pc:docMk/>
          <pc:sldMk cId="3443123847" sldId="276"/>
        </pc:sldMkLst>
        <pc:spChg chg="mod">
          <ac:chgData name="Camille FABRE" userId="61a62dbaa4ae00dc" providerId="LiveId" clId="{AC30F5DC-C667-41DD-B5E3-7B298EE26F48}" dt="2020-05-05T08:15:39.487" v="6" actId="20577"/>
          <ac:spMkLst>
            <pc:docMk/>
            <pc:sldMk cId="3443123847" sldId="276"/>
            <ac:spMk id="3" creationId="{00000000-0000-0000-0000-000000000000}"/>
          </ac:spMkLst>
        </pc:spChg>
      </pc:sldChg>
      <pc:sldChg chg="modSp mod">
        <pc:chgData name="Camille FABRE" userId="61a62dbaa4ae00dc" providerId="LiveId" clId="{AC30F5DC-C667-41DD-B5E3-7B298EE26F48}" dt="2020-05-05T16:12:48.325" v="5440"/>
        <pc:sldMkLst>
          <pc:docMk/>
          <pc:sldMk cId="29961219" sldId="277"/>
        </pc:sldMkLst>
        <pc:spChg chg="mod">
          <ac:chgData name="Camille FABRE" userId="61a62dbaa4ae00dc" providerId="LiveId" clId="{AC30F5DC-C667-41DD-B5E3-7B298EE26F48}" dt="2020-05-05T16:12:06.866" v="5436"/>
          <ac:spMkLst>
            <pc:docMk/>
            <pc:sldMk cId="29961219" sldId="277"/>
            <ac:spMk id="7" creationId="{96649C26-5FAA-4336-B02C-597807F7495E}"/>
          </ac:spMkLst>
        </pc:spChg>
        <pc:spChg chg="mod">
          <ac:chgData name="Camille FABRE" userId="61a62dbaa4ae00dc" providerId="LiveId" clId="{AC30F5DC-C667-41DD-B5E3-7B298EE26F48}" dt="2020-05-05T16:12:20.819" v="5437"/>
          <ac:spMkLst>
            <pc:docMk/>
            <pc:sldMk cId="29961219" sldId="277"/>
            <ac:spMk id="8" creationId="{8131B731-8ACF-4E78-B119-AE7B2F0C9F50}"/>
          </ac:spMkLst>
        </pc:spChg>
        <pc:spChg chg="mod">
          <ac:chgData name="Camille FABRE" userId="61a62dbaa4ae00dc" providerId="LiveId" clId="{AC30F5DC-C667-41DD-B5E3-7B298EE26F48}" dt="2020-05-05T16:12:48.325" v="5440"/>
          <ac:spMkLst>
            <pc:docMk/>
            <pc:sldMk cId="29961219" sldId="277"/>
            <ac:spMk id="10" creationId="{54AA5572-35D4-45FE-96B7-88757940BE74}"/>
          </ac:spMkLst>
        </pc:spChg>
        <pc:spChg chg="mod">
          <ac:chgData name="Camille FABRE" userId="61a62dbaa4ae00dc" providerId="LiveId" clId="{AC30F5DC-C667-41DD-B5E3-7B298EE26F48}" dt="2020-05-05T16:12:35.200" v="5439"/>
          <ac:spMkLst>
            <pc:docMk/>
            <pc:sldMk cId="29961219" sldId="277"/>
            <ac:spMk id="11" creationId="{2653F405-4749-4A50-8936-CCCEC5E64457}"/>
          </ac:spMkLst>
        </pc:spChg>
        <pc:spChg chg="mod">
          <ac:chgData name="Camille FABRE" userId="61a62dbaa4ae00dc" providerId="LiveId" clId="{AC30F5DC-C667-41DD-B5E3-7B298EE26F48}" dt="2020-05-05T16:12:28.340" v="5438"/>
          <ac:spMkLst>
            <pc:docMk/>
            <pc:sldMk cId="29961219" sldId="277"/>
            <ac:spMk id="12" creationId="{2A2F311F-721B-4F18-86AA-DDB175D7AA68}"/>
          </ac:spMkLst>
        </pc:spChg>
      </pc:sldChg>
      <pc:sldChg chg="del">
        <pc:chgData name="Camille FABRE" userId="61a62dbaa4ae00dc" providerId="LiveId" clId="{AC30F5DC-C667-41DD-B5E3-7B298EE26F48}" dt="2020-05-05T08:44:28.169" v="915" actId="47"/>
        <pc:sldMkLst>
          <pc:docMk/>
          <pc:sldMk cId="4284846040" sldId="278"/>
        </pc:sldMkLst>
      </pc:sldChg>
      <pc:sldChg chg="del">
        <pc:chgData name="Camille FABRE" userId="61a62dbaa4ae00dc" providerId="LiveId" clId="{AC30F5DC-C667-41DD-B5E3-7B298EE26F48}" dt="2020-05-05T08:28:51.916" v="427" actId="47"/>
        <pc:sldMkLst>
          <pc:docMk/>
          <pc:sldMk cId="2647914933" sldId="280"/>
        </pc:sldMkLst>
      </pc:sldChg>
      <pc:sldChg chg="del">
        <pc:chgData name="Camille FABRE" userId="61a62dbaa4ae00dc" providerId="LiveId" clId="{AC30F5DC-C667-41DD-B5E3-7B298EE26F48}" dt="2020-05-05T08:44:28.169" v="915" actId="47"/>
        <pc:sldMkLst>
          <pc:docMk/>
          <pc:sldMk cId="1819159198" sldId="281"/>
        </pc:sldMkLst>
      </pc:sldChg>
      <pc:sldChg chg="del">
        <pc:chgData name="Camille FABRE" userId="61a62dbaa4ae00dc" providerId="LiveId" clId="{AC30F5DC-C667-41DD-B5E3-7B298EE26F48}" dt="2020-05-05T08:44:28.169" v="915" actId="47"/>
        <pc:sldMkLst>
          <pc:docMk/>
          <pc:sldMk cId="357110998" sldId="282"/>
        </pc:sldMkLst>
      </pc:sldChg>
      <pc:sldChg chg="del">
        <pc:chgData name="Camille FABRE" userId="61a62dbaa4ae00dc" providerId="LiveId" clId="{AC30F5DC-C667-41DD-B5E3-7B298EE26F48}" dt="2020-05-05T08:44:28.169" v="915" actId="47"/>
        <pc:sldMkLst>
          <pc:docMk/>
          <pc:sldMk cId="834743737" sldId="283"/>
        </pc:sldMkLst>
      </pc:sldChg>
      <pc:sldChg chg="del">
        <pc:chgData name="Camille FABRE" userId="61a62dbaa4ae00dc" providerId="LiveId" clId="{AC30F5DC-C667-41DD-B5E3-7B298EE26F48}" dt="2020-05-05T08:44:28.169" v="915" actId="47"/>
        <pc:sldMkLst>
          <pc:docMk/>
          <pc:sldMk cId="4104810816" sldId="284"/>
        </pc:sldMkLst>
      </pc:sldChg>
      <pc:sldChg chg="del">
        <pc:chgData name="Camille FABRE" userId="61a62dbaa4ae00dc" providerId="LiveId" clId="{AC30F5DC-C667-41DD-B5E3-7B298EE26F48}" dt="2020-05-05T08:44:28.169" v="915" actId="47"/>
        <pc:sldMkLst>
          <pc:docMk/>
          <pc:sldMk cId="4058321113" sldId="285"/>
        </pc:sldMkLst>
      </pc:sldChg>
      <pc:sldChg chg="del">
        <pc:chgData name="Camille FABRE" userId="61a62dbaa4ae00dc" providerId="LiveId" clId="{AC30F5DC-C667-41DD-B5E3-7B298EE26F48}" dt="2020-05-05T08:44:28.169" v="915" actId="47"/>
        <pc:sldMkLst>
          <pc:docMk/>
          <pc:sldMk cId="2174042971" sldId="286"/>
        </pc:sldMkLst>
      </pc:sldChg>
      <pc:sldChg chg="del">
        <pc:chgData name="Camille FABRE" userId="61a62dbaa4ae00dc" providerId="LiveId" clId="{AC30F5DC-C667-41DD-B5E3-7B298EE26F48}" dt="2020-05-05T08:44:28.169" v="915" actId="47"/>
        <pc:sldMkLst>
          <pc:docMk/>
          <pc:sldMk cId="1707457748" sldId="287"/>
        </pc:sldMkLst>
      </pc:sldChg>
      <pc:sldChg chg="delSp new del mod">
        <pc:chgData name="Camille FABRE" userId="61a62dbaa4ae00dc" providerId="LiveId" clId="{AC30F5DC-C667-41DD-B5E3-7B298EE26F48}" dt="2020-05-05T08:18:36.856" v="10" actId="47"/>
        <pc:sldMkLst>
          <pc:docMk/>
          <pc:sldMk cId="1834281197" sldId="289"/>
        </pc:sldMkLst>
        <pc:spChg chg="del">
          <ac:chgData name="Camille FABRE" userId="61a62dbaa4ae00dc" providerId="LiveId" clId="{AC30F5DC-C667-41DD-B5E3-7B298EE26F48}" dt="2020-05-05T08:18:32.723" v="8" actId="478"/>
          <ac:spMkLst>
            <pc:docMk/>
            <pc:sldMk cId="1834281197" sldId="289"/>
            <ac:spMk id="2" creationId="{639F94E7-5125-47F2-8817-EDA903D9B0CF}"/>
          </ac:spMkLst>
        </pc:spChg>
        <pc:spChg chg="del">
          <ac:chgData name="Camille FABRE" userId="61a62dbaa4ae00dc" providerId="LiveId" clId="{AC30F5DC-C667-41DD-B5E3-7B298EE26F48}" dt="2020-05-05T08:18:33.781" v="9" actId="478"/>
          <ac:spMkLst>
            <pc:docMk/>
            <pc:sldMk cId="1834281197" sldId="289"/>
            <ac:spMk id="3" creationId="{16FD6846-5CF0-4A8B-8572-0B733113EC2F}"/>
          </ac:spMkLst>
        </pc:spChg>
      </pc:sldChg>
      <pc:sldChg chg="addSp delSp modSp new mod">
        <pc:chgData name="Camille FABRE" userId="61a62dbaa4ae00dc" providerId="LiveId" clId="{AC30F5DC-C667-41DD-B5E3-7B298EE26F48}" dt="2020-05-05T16:14:29.899" v="5474" actId="1076"/>
        <pc:sldMkLst>
          <pc:docMk/>
          <pc:sldMk cId="4212265045" sldId="289"/>
        </pc:sldMkLst>
        <pc:spChg chg="del">
          <ac:chgData name="Camille FABRE" userId="61a62dbaa4ae00dc" providerId="LiveId" clId="{AC30F5DC-C667-41DD-B5E3-7B298EE26F48}" dt="2020-05-05T08:18:56.656" v="12"/>
          <ac:spMkLst>
            <pc:docMk/>
            <pc:sldMk cId="4212265045" sldId="289"/>
            <ac:spMk id="2" creationId="{CD979CAD-D78A-4B57-A6E2-B288542632DF}"/>
          </ac:spMkLst>
        </pc:spChg>
        <pc:spChg chg="del">
          <ac:chgData name="Camille FABRE" userId="61a62dbaa4ae00dc" providerId="LiveId" clId="{AC30F5DC-C667-41DD-B5E3-7B298EE26F48}" dt="2020-05-05T08:18:56.656" v="12"/>
          <ac:spMkLst>
            <pc:docMk/>
            <pc:sldMk cId="4212265045" sldId="289"/>
            <ac:spMk id="3" creationId="{10CE3B65-1B97-4B29-82F1-AC352BFAAAEC}"/>
          </ac:spMkLst>
        </pc:spChg>
        <pc:spChg chg="add mod">
          <ac:chgData name="Camille FABRE" userId="61a62dbaa4ae00dc" providerId="LiveId" clId="{AC30F5DC-C667-41DD-B5E3-7B298EE26F48}" dt="2020-05-05T08:27:28.050" v="370" actId="13926"/>
          <ac:spMkLst>
            <pc:docMk/>
            <pc:sldMk cId="4212265045" sldId="289"/>
            <ac:spMk id="4" creationId="{290168DB-63C1-4483-B828-8B092A85DC40}"/>
          </ac:spMkLst>
        </pc:spChg>
        <pc:spChg chg="add mod">
          <ac:chgData name="Camille FABRE" userId="61a62dbaa4ae00dc" providerId="LiveId" clId="{AC30F5DC-C667-41DD-B5E3-7B298EE26F48}" dt="2020-05-05T08:27:16.444" v="369" actId="13926"/>
          <ac:spMkLst>
            <pc:docMk/>
            <pc:sldMk cId="4212265045" sldId="289"/>
            <ac:spMk id="5" creationId="{5567F2B2-C1EC-43FE-9F4F-683E663CD8FA}"/>
          </ac:spMkLst>
        </pc:spChg>
        <pc:spChg chg="add mod">
          <ac:chgData name="Camille FABRE" userId="61a62dbaa4ae00dc" providerId="LiveId" clId="{AC30F5DC-C667-41DD-B5E3-7B298EE26F48}" dt="2020-05-05T16:13:40.097" v="5448"/>
          <ac:spMkLst>
            <pc:docMk/>
            <pc:sldMk cId="4212265045" sldId="289"/>
            <ac:spMk id="7" creationId="{83896BDE-9A72-4D41-A34B-8A7BDD0EE576}"/>
          </ac:spMkLst>
        </pc:spChg>
        <pc:spChg chg="add mod">
          <ac:chgData name="Camille FABRE" userId="61a62dbaa4ae00dc" providerId="LiveId" clId="{AC30F5DC-C667-41DD-B5E3-7B298EE26F48}" dt="2020-05-05T16:14:29.899" v="5474" actId="1076"/>
          <ac:spMkLst>
            <pc:docMk/>
            <pc:sldMk cId="4212265045" sldId="289"/>
            <ac:spMk id="8" creationId="{BBC0D8ED-B134-4F62-93BD-CFDC802360CE}"/>
          </ac:spMkLst>
        </pc:spChg>
      </pc:sldChg>
      <pc:sldChg chg="addSp delSp modSp new mod ord">
        <pc:chgData name="Camille FABRE" userId="61a62dbaa4ae00dc" providerId="LiveId" clId="{AC30F5DC-C667-41DD-B5E3-7B298EE26F48}" dt="2020-05-05T16:14:33.242" v="5476"/>
        <pc:sldMkLst>
          <pc:docMk/>
          <pc:sldMk cId="2287518392" sldId="290"/>
        </pc:sldMkLst>
        <pc:spChg chg="del">
          <ac:chgData name="Camille FABRE" userId="61a62dbaa4ae00dc" providerId="LiveId" clId="{AC30F5DC-C667-41DD-B5E3-7B298EE26F48}" dt="2020-05-05T08:21:12.698" v="144" actId="478"/>
          <ac:spMkLst>
            <pc:docMk/>
            <pc:sldMk cId="2287518392" sldId="290"/>
            <ac:spMk id="2" creationId="{A65C4DCF-9A65-44BA-A4D7-1702067055FD}"/>
          </ac:spMkLst>
        </pc:spChg>
        <pc:spChg chg="add mod">
          <ac:chgData name="Camille FABRE" userId="61a62dbaa4ae00dc" providerId="LiveId" clId="{AC30F5DC-C667-41DD-B5E3-7B298EE26F48}" dt="2020-05-05T16:13:42.483" v="5450"/>
          <ac:spMkLst>
            <pc:docMk/>
            <pc:sldMk cId="2287518392" sldId="290"/>
            <ac:spMk id="5" creationId="{387D139E-0D20-41AE-BFB3-D7CE70842D13}"/>
          </ac:spMkLst>
        </pc:spChg>
        <pc:spChg chg="add mod">
          <ac:chgData name="Camille FABRE" userId="61a62dbaa4ae00dc" providerId="LiveId" clId="{AC30F5DC-C667-41DD-B5E3-7B298EE26F48}" dt="2020-05-05T16:14:33.242" v="5476"/>
          <ac:spMkLst>
            <pc:docMk/>
            <pc:sldMk cId="2287518392" sldId="290"/>
            <ac:spMk id="6" creationId="{7C277C9B-0B5D-41EA-9FCC-76840932FB38}"/>
          </ac:spMkLst>
        </pc:spChg>
        <pc:picChg chg="add">
          <ac:chgData name="Camille FABRE" userId="61a62dbaa4ae00dc" providerId="LiveId" clId="{AC30F5DC-C667-41DD-B5E3-7B298EE26F48}" dt="2020-05-05T08:29:34.018" v="432"/>
          <ac:picMkLst>
            <pc:docMk/>
            <pc:sldMk cId="2287518392" sldId="290"/>
            <ac:picMk id="3" creationId="{D0FF790B-BF8D-4881-9704-CC98C8F7F98B}"/>
          </ac:picMkLst>
        </pc:picChg>
      </pc:sldChg>
      <pc:sldChg chg="addSp modSp add mod">
        <pc:chgData name="Camille FABRE" userId="61a62dbaa4ae00dc" providerId="LiveId" clId="{AC30F5DC-C667-41DD-B5E3-7B298EE26F48}" dt="2020-05-05T16:14:32.177" v="5475"/>
        <pc:sldMkLst>
          <pc:docMk/>
          <pc:sldMk cId="826770957" sldId="291"/>
        </pc:sldMkLst>
        <pc:spChg chg="mod">
          <ac:chgData name="Camille FABRE" userId="61a62dbaa4ae00dc" providerId="LiveId" clId="{AC30F5DC-C667-41DD-B5E3-7B298EE26F48}" dt="2020-05-05T08:28:25.025" v="424" actId="13926"/>
          <ac:spMkLst>
            <pc:docMk/>
            <pc:sldMk cId="826770957" sldId="291"/>
            <ac:spMk id="4" creationId="{290168DB-63C1-4483-B828-8B092A85DC40}"/>
          </ac:spMkLst>
        </pc:spChg>
        <pc:spChg chg="mod">
          <ac:chgData name="Camille FABRE" userId="61a62dbaa4ae00dc" providerId="LiveId" clId="{AC30F5DC-C667-41DD-B5E3-7B298EE26F48}" dt="2020-05-05T08:32:35.299" v="702" actId="2710"/>
          <ac:spMkLst>
            <pc:docMk/>
            <pc:sldMk cId="826770957" sldId="291"/>
            <ac:spMk id="5" creationId="{5567F2B2-C1EC-43FE-9F4F-683E663CD8FA}"/>
          </ac:spMkLst>
        </pc:spChg>
        <pc:spChg chg="add mod">
          <ac:chgData name="Camille FABRE" userId="61a62dbaa4ae00dc" providerId="LiveId" clId="{AC30F5DC-C667-41DD-B5E3-7B298EE26F48}" dt="2020-05-05T16:13:41.505" v="5449"/>
          <ac:spMkLst>
            <pc:docMk/>
            <pc:sldMk cId="826770957" sldId="291"/>
            <ac:spMk id="6" creationId="{099789CB-F6F4-4604-AE04-BD36FFFCB9F2}"/>
          </ac:spMkLst>
        </pc:spChg>
        <pc:spChg chg="add mod">
          <ac:chgData name="Camille FABRE" userId="61a62dbaa4ae00dc" providerId="LiveId" clId="{AC30F5DC-C667-41DD-B5E3-7B298EE26F48}" dt="2020-05-05T16:14:32.177" v="5475"/>
          <ac:spMkLst>
            <pc:docMk/>
            <pc:sldMk cId="826770957" sldId="291"/>
            <ac:spMk id="7" creationId="{6DEC89F4-CE6B-40C8-A242-EF53E1A6310E}"/>
          </ac:spMkLst>
        </pc:spChg>
      </pc:sldChg>
      <pc:sldChg chg="addSp delSp modSp new mod">
        <pc:chgData name="Camille FABRE" userId="61a62dbaa4ae00dc" providerId="LiveId" clId="{AC30F5DC-C667-41DD-B5E3-7B298EE26F48}" dt="2020-05-05T16:14:34.770" v="5477"/>
        <pc:sldMkLst>
          <pc:docMk/>
          <pc:sldMk cId="1452583618" sldId="292"/>
        </pc:sldMkLst>
        <pc:spChg chg="del">
          <ac:chgData name="Camille FABRE" userId="61a62dbaa4ae00dc" providerId="LiveId" clId="{AC30F5DC-C667-41DD-B5E3-7B298EE26F48}" dt="2020-05-05T08:32:45.233" v="703" actId="478"/>
          <ac:spMkLst>
            <pc:docMk/>
            <pc:sldMk cId="1452583618" sldId="292"/>
            <ac:spMk id="2" creationId="{641A7C69-04B3-44C5-BDB3-0FDB1777B973}"/>
          </ac:spMkLst>
        </pc:spChg>
        <pc:spChg chg="add mod">
          <ac:chgData name="Camille FABRE" userId="61a62dbaa4ae00dc" providerId="LiveId" clId="{AC30F5DC-C667-41DD-B5E3-7B298EE26F48}" dt="2020-05-05T16:13:43.701" v="5451"/>
          <ac:spMkLst>
            <pc:docMk/>
            <pc:sldMk cId="1452583618" sldId="292"/>
            <ac:spMk id="5" creationId="{2F29EA97-648A-4580-95C9-2FF27F8892D8}"/>
          </ac:spMkLst>
        </pc:spChg>
        <pc:spChg chg="add mod">
          <ac:chgData name="Camille FABRE" userId="61a62dbaa4ae00dc" providerId="LiveId" clId="{AC30F5DC-C667-41DD-B5E3-7B298EE26F48}" dt="2020-05-05T16:14:34.770" v="5477"/>
          <ac:spMkLst>
            <pc:docMk/>
            <pc:sldMk cId="1452583618" sldId="292"/>
            <ac:spMk id="6" creationId="{09F24BD5-EB11-420E-BA20-AD865D581049}"/>
          </ac:spMkLst>
        </pc:spChg>
        <pc:picChg chg="add">
          <ac:chgData name="Camille FABRE" userId="61a62dbaa4ae00dc" providerId="LiveId" clId="{AC30F5DC-C667-41DD-B5E3-7B298EE26F48}" dt="2020-05-05T08:33:06.296" v="704"/>
          <ac:picMkLst>
            <pc:docMk/>
            <pc:sldMk cId="1452583618" sldId="292"/>
            <ac:picMk id="3" creationId="{4DED627C-CD2E-4E58-B9DE-3881170DBB94}"/>
          </ac:picMkLst>
        </pc:picChg>
      </pc:sldChg>
      <pc:sldChg chg="addSp delSp modSp add mod">
        <pc:chgData name="Camille FABRE" userId="61a62dbaa4ae00dc" providerId="LiveId" clId="{AC30F5DC-C667-41DD-B5E3-7B298EE26F48}" dt="2020-05-05T16:14:36.203" v="5478"/>
        <pc:sldMkLst>
          <pc:docMk/>
          <pc:sldMk cId="1853398974" sldId="293"/>
        </pc:sldMkLst>
        <pc:spChg chg="add mod">
          <ac:chgData name="Camille FABRE" userId="61a62dbaa4ae00dc" providerId="LiveId" clId="{AC30F5DC-C667-41DD-B5E3-7B298EE26F48}" dt="2020-05-05T16:13:44.866" v="5452"/>
          <ac:spMkLst>
            <pc:docMk/>
            <pc:sldMk cId="1853398974" sldId="293"/>
            <ac:spMk id="5" creationId="{0C91F30A-1129-4943-8235-FD099FCFDC5B}"/>
          </ac:spMkLst>
        </pc:spChg>
        <pc:spChg chg="add mod">
          <ac:chgData name="Camille FABRE" userId="61a62dbaa4ae00dc" providerId="LiveId" clId="{AC30F5DC-C667-41DD-B5E3-7B298EE26F48}" dt="2020-05-05T16:14:36.203" v="5478"/>
          <ac:spMkLst>
            <pc:docMk/>
            <pc:sldMk cId="1853398974" sldId="293"/>
            <ac:spMk id="6" creationId="{19108B7D-D3DD-4A3E-98D8-70EC5A81FF12}"/>
          </ac:spMkLst>
        </pc:spChg>
        <pc:picChg chg="add">
          <ac:chgData name="Camille FABRE" userId="61a62dbaa4ae00dc" providerId="LiveId" clId="{AC30F5DC-C667-41DD-B5E3-7B298EE26F48}" dt="2020-05-05T08:33:44.641" v="707"/>
          <ac:picMkLst>
            <pc:docMk/>
            <pc:sldMk cId="1853398974" sldId="293"/>
            <ac:picMk id="2" creationId="{4ACE44A1-39A9-4E14-8E9C-0219119A6CD0}"/>
          </ac:picMkLst>
        </pc:picChg>
        <pc:picChg chg="del">
          <ac:chgData name="Camille FABRE" userId="61a62dbaa4ae00dc" providerId="LiveId" clId="{AC30F5DC-C667-41DD-B5E3-7B298EE26F48}" dt="2020-05-05T08:33:18.957" v="706" actId="478"/>
          <ac:picMkLst>
            <pc:docMk/>
            <pc:sldMk cId="1853398974" sldId="293"/>
            <ac:picMk id="3" creationId="{4DED627C-CD2E-4E58-B9DE-3881170DBB94}"/>
          </ac:picMkLst>
        </pc:picChg>
      </pc:sldChg>
      <pc:sldChg chg="addSp delSp modSp add mod">
        <pc:chgData name="Camille FABRE" userId="61a62dbaa4ae00dc" providerId="LiveId" clId="{AC30F5DC-C667-41DD-B5E3-7B298EE26F48}" dt="2020-05-05T16:14:37.585" v="5479"/>
        <pc:sldMkLst>
          <pc:docMk/>
          <pc:sldMk cId="2882422855" sldId="294"/>
        </pc:sldMkLst>
        <pc:spChg chg="add mod">
          <ac:chgData name="Camille FABRE" userId="61a62dbaa4ae00dc" providerId="LiveId" clId="{AC30F5DC-C667-41DD-B5E3-7B298EE26F48}" dt="2020-05-05T16:13:46.016" v="5453"/>
          <ac:spMkLst>
            <pc:docMk/>
            <pc:sldMk cId="2882422855" sldId="294"/>
            <ac:spMk id="5" creationId="{0BC81E13-F932-4D95-83E9-057259992F70}"/>
          </ac:spMkLst>
        </pc:spChg>
        <pc:spChg chg="add mod">
          <ac:chgData name="Camille FABRE" userId="61a62dbaa4ae00dc" providerId="LiveId" clId="{AC30F5DC-C667-41DD-B5E3-7B298EE26F48}" dt="2020-05-05T16:14:37.585" v="5479"/>
          <ac:spMkLst>
            <pc:docMk/>
            <pc:sldMk cId="2882422855" sldId="294"/>
            <ac:spMk id="6" creationId="{8760EB93-840E-4499-9104-8D529DFE316C}"/>
          </ac:spMkLst>
        </pc:spChg>
        <pc:picChg chg="del">
          <ac:chgData name="Camille FABRE" userId="61a62dbaa4ae00dc" providerId="LiveId" clId="{AC30F5DC-C667-41DD-B5E3-7B298EE26F48}" dt="2020-05-05T08:33:53.286" v="709" actId="478"/>
          <ac:picMkLst>
            <pc:docMk/>
            <pc:sldMk cId="2882422855" sldId="294"/>
            <ac:picMk id="2" creationId="{4ACE44A1-39A9-4E14-8E9C-0219119A6CD0}"/>
          </ac:picMkLst>
        </pc:picChg>
        <pc:picChg chg="add">
          <ac:chgData name="Camille FABRE" userId="61a62dbaa4ae00dc" providerId="LiveId" clId="{AC30F5DC-C667-41DD-B5E3-7B298EE26F48}" dt="2020-05-05T08:34:16.179" v="710"/>
          <ac:picMkLst>
            <pc:docMk/>
            <pc:sldMk cId="2882422855" sldId="294"/>
            <ac:picMk id="3" creationId="{74FF4E79-3FEB-49BC-84B1-40DA00182137}"/>
          </ac:picMkLst>
        </pc:picChg>
      </pc:sldChg>
      <pc:sldChg chg="addSp delSp modSp new mod">
        <pc:chgData name="Camille FABRE" userId="61a62dbaa4ae00dc" providerId="LiveId" clId="{AC30F5DC-C667-41DD-B5E3-7B298EE26F48}" dt="2020-05-05T16:14:39.377" v="5480"/>
        <pc:sldMkLst>
          <pc:docMk/>
          <pc:sldMk cId="2086258345" sldId="295"/>
        </pc:sldMkLst>
        <pc:spChg chg="del">
          <ac:chgData name="Camille FABRE" userId="61a62dbaa4ae00dc" providerId="LiveId" clId="{AC30F5DC-C667-41DD-B5E3-7B298EE26F48}" dt="2020-05-05T08:41:05.461" v="712" actId="478"/>
          <ac:spMkLst>
            <pc:docMk/>
            <pc:sldMk cId="2086258345" sldId="295"/>
            <ac:spMk id="2" creationId="{587C782A-7DBE-473A-A386-33F10E4621EA}"/>
          </ac:spMkLst>
        </pc:spChg>
        <pc:spChg chg="add mod">
          <ac:chgData name="Camille FABRE" userId="61a62dbaa4ae00dc" providerId="LiveId" clId="{AC30F5DC-C667-41DD-B5E3-7B298EE26F48}" dt="2020-05-05T08:42:48.820" v="914" actId="20577"/>
          <ac:spMkLst>
            <pc:docMk/>
            <pc:sldMk cId="2086258345" sldId="295"/>
            <ac:spMk id="3" creationId="{5EE7A443-1AFD-4BCF-AC68-938C87F456C3}"/>
          </ac:spMkLst>
        </pc:spChg>
        <pc:spChg chg="add mod">
          <ac:chgData name="Camille FABRE" userId="61a62dbaa4ae00dc" providerId="LiveId" clId="{AC30F5DC-C667-41DD-B5E3-7B298EE26F48}" dt="2020-05-05T16:13:47.282" v="5454"/>
          <ac:spMkLst>
            <pc:docMk/>
            <pc:sldMk cId="2086258345" sldId="295"/>
            <ac:spMk id="5" creationId="{4810E110-4D38-4544-87DD-6648E537EFA5}"/>
          </ac:spMkLst>
        </pc:spChg>
        <pc:spChg chg="add mod">
          <ac:chgData name="Camille FABRE" userId="61a62dbaa4ae00dc" providerId="LiveId" clId="{AC30F5DC-C667-41DD-B5E3-7B298EE26F48}" dt="2020-05-05T16:14:39.377" v="5480"/>
          <ac:spMkLst>
            <pc:docMk/>
            <pc:sldMk cId="2086258345" sldId="295"/>
            <ac:spMk id="6" creationId="{7CCE5CE1-BB4B-4189-874F-9E13C3681857}"/>
          </ac:spMkLst>
        </pc:spChg>
      </pc:sldChg>
      <pc:sldChg chg="addSp modSp add mod">
        <pc:chgData name="Camille FABRE" userId="61a62dbaa4ae00dc" providerId="LiveId" clId="{AC30F5DC-C667-41DD-B5E3-7B298EE26F48}" dt="2020-05-05T16:16:04.456" v="5505"/>
        <pc:sldMkLst>
          <pc:docMk/>
          <pc:sldMk cId="2410167834" sldId="296"/>
        </pc:sldMkLst>
        <pc:spChg chg="mod">
          <ac:chgData name="Camille FABRE" userId="61a62dbaa4ae00dc" providerId="LiveId" clId="{AC30F5DC-C667-41DD-B5E3-7B298EE26F48}" dt="2020-05-05T08:55:41.474" v="1133" actId="1076"/>
          <ac:spMkLst>
            <pc:docMk/>
            <pc:sldMk cId="2410167834" sldId="296"/>
            <ac:spMk id="4" creationId="{290168DB-63C1-4483-B828-8B092A85DC40}"/>
          </ac:spMkLst>
        </pc:spChg>
        <pc:spChg chg="mod">
          <ac:chgData name="Camille FABRE" userId="61a62dbaa4ae00dc" providerId="LiveId" clId="{AC30F5DC-C667-41DD-B5E3-7B298EE26F48}" dt="2020-05-05T08:55:59.773" v="1137" actId="404"/>
          <ac:spMkLst>
            <pc:docMk/>
            <pc:sldMk cId="2410167834" sldId="296"/>
            <ac:spMk id="5" creationId="{5567F2B2-C1EC-43FE-9F4F-683E663CD8FA}"/>
          </ac:spMkLst>
        </pc:spChg>
        <pc:spChg chg="add mod">
          <ac:chgData name="Camille FABRE" userId="61a62dbaa4ae00dc" providerId="LiveId" clId="{AC30F5DC-C667-41DD-B5E3-7B298EE26F48}" dt="2020-05-05T16:13:48.505" v="5455"/>
          <ac:spMkLst>
            <pc:docMk/>
            <pc:sldMk cId="2410167834" sldId="296"/>
            <ac:spMk id="7" creationId="{61866316-AFCA-4C1F-8156-0C709AE7802B}"/>
          </ac:spMkLst>
        </pc:spChg>
        <pc:spChg chg="add mod">
          <ac:chgData name="Camille FABRE" userId="61a62dbaa4ae00dc" providerId="LiveId" clId="{AC30F5DC-C667-41DD-B5E3-7B298EE26F48}" dt="2020-05-05T16:14:57.119" v="5482" actId="1076"/>
          <ac:spMkLst>
            <pc:docMk/>
            <pc:sldMk cId="2410167834" sldId="296"/>
            <ac:spMk id="8" creationId="{E975CA61-8E58-4ACD-A45C-8C2E8F5CA053}"/>
          </ac:spMkLst>
        </pc:spChg>
        <pc:spChg chg="add mod">
          <ac:chgData name="Camille FABRE" userId="61a62dbaa4ae00dc" providerId="LiveId" clId="{AC30F5DC-C667-41DD-B5E3-7B298EE26F48}" dt="2020-05-05T16:16:04.456" v="5505"/>
          <ac:spMkLst>
            <pc:docMk/>
            <pc:sldMk cId="2410167834" sldId="296"/>
            <ac:spMk id="9" creationId="{DFDA8E6D-8A14-4E12-AE43-845F32932FC2}"/>
          </ac:spMkLst>
        </pc:spChg>
        <pc:picChg chg="add mod">
          <ac:chgData name="Camille FABRE" userId="61a62dbaa4ae00dc" providerId="LiveId" clId="{AC30F5DC-C667-41DD-B5E3-7B298EE26F48}" dt="2020-05-05T09:30:19.898" v="2213" actId="1076"/>
          <ac:picMkLst>
            <pc:docMk/>
            <pc:sldMk cId="2410167834" sldId="296"/>
            <ac:picMk id="6" creationId="{30C309AA-4F48-4A96-895A-6A3E8A2CE104}"/>
          </ac:picMkLst>
        </pc:picChg>
      </pc:sldChg>
      <pc:sldChg chg="addSp delSp modSp new mod setBg">
        <pc:chgData name="Camille FABRE" userId="61a62dbaa4ae00dc" providerId="LiveId" clId="{AC30F5DC-C667-41DD-B5E3-7B298EE26F48}" dt="2020-05-05T16:16:06.622" v="5506"/>
        <pc:sldMkLst>
          <pc:docMk/>
          <pc:sldMk cId="297015105" sldId="297"/>
        </pc:sldMkLst>
        <pc:spChg chg="mod ord">
          <ac:chgData name="Camille FABRE" userId="61a62dbaa4ae00dc" providerId="LiveId" clId="{AC30F5DC-C667-41DD-B5E3-7B298EE26F48}" dt="2020-05-05T09:14:52.089" v="1921" actId="13926"/>
          <ac:spMkLst>
            <pc:docMk/>
            <pc:sldMk cId="297015105" sldId="297"/>
            <ac:spMk id="2" creationId="{35C4333E-149F-4F41-BEA2-BC14770F5ED7}"/>
          </ac:spMkLst>
        </pc:spChg>
        <pc:spChg chg="add del mod">
          <ac:chgData name="Camille FABRE" userId="61a62dbaa4ae00dc" providerId="LiveId" clId="{AC30F5DC-C667-41DD-B5E3-7B298EE26F48}" dt="2020-05-05T08:59:40.841" v="1177"/>
          <ac:spMkLst>
            <pc:docMk/>
            <pc:sldMk cId="297015105" sldId="297"/>
            <ac:spMk id="3" creationId="{5A80927C-CCC1-4464-B3BF-71D04D28346A}"/>
          </ac:spMkLst>
        </pc:spChg>
        <pc:spChg chg="add del mod">
          <ac:chgData name="Camille FABRE" userId="61a62dbaa4ae00dc" providerId="LiveId" clId="{AC30F5DC-C667-41DD-B5E3-7B298EE26F48}" dt="2020-05-05T09:02:31.171" v="1349"/>
          <ac:spMkLst>
            <pc:docMk/>
            <pc:sldMk cId="297015105" sldId="297"/>
            <ac:spMk id="5" creationId="{9131705F-E302-47A6-ADEE-7F78DCE5C4CF}"/>
          </ac:spMkLst>
        </pc:spChg>
        <pc:spChg chg="add mod">
          <ac:chgData name="Camille FABRE" userId="61a62dbaa4ae00dc" providerId="LiveId" clId="{AC30F5DC-C667-41DD-B5E3-7B298EE26F48}" dt="2020-05-05T09:04:30.145" v="1374" actId="1076"/>
          <ac:spMkLst>
            <pc:docMk/>
            <pc:sldMk cId="297015105" sldId="297"/>
            <ac:spMk id="6" creationId="{1C5C494F-2B36-4D30-A40B-90D2123D891C}"/>
          </ac:spMkLst>
        </pc:spChg>
        <pc:spChg chg="add del">
          <ac:chgData name="Camille FABRE" userId="61a62dbaa4ae00dc" providerId="LiveId" clId="{AC30F5DC-C667-41DD-B5E3-7B298EE26F48}" dt="2020-05-05T08:59:46.239" v="1180" actId="26606"/>
          <ac:spMkLst>
            <pc:docMk/>
            <pc:sldMk cId="297015105" sldId="297"/>
            <ac:spMk id="9" creationId="{87CC2527-562A-4F69-B487-4371E5B243E7}"/>
          </ac:spMkLst>
        </pc:spChg>
        <pc:spChg chg="add mod">
          <ac:chgData name="Camille FABRE" userId="61a62dbaa4ae00dc" providerId="LiveId" clId="{AC30F5DC-C667-41DD-B5E3-7B298EE26F48}" dt="2020-05-05T16:13:49.521" v="5456"/>
          <ac:spMkLst>
            <pc:docMk/>
            <pc:sldMk cId="297015105" sldId="297"/>
            <ac:spMk id="10" creationId="{E0454491-E025-4958-91A5-F82C6FE6831C}"/>
          </ac:spMkLst>
        </pc:spChg>
        <pc:spChg chg="add mod">
          <ac:chgData name="Camille FABRE" userId="61a62dbaa4ae00dc" providerId="LiveId" clId="{AC30F5DC-C667-41DD-B5E3-7B298EE26F48}" dt="2020-05-05T16:14:59.689" v="5483"/>
          <ac:spMkLst>
            <pc:docMk/>
            <pc:sldMk cId="297015105" sldId="297"/>
            <ac:spMk id="12" creationId="{68519A88-3591-4DE8-AA70-3681FD4BC55A}"/>
          </ac:spMkLst>
        </pc:spChg>
        <pc:spChg chg="add mod">
          <ac:chgData name="Camille FABRE" userId="61a62dbaa4ae00dc" providerId="LiveId" clId="{AC30F5DC-C667-41DD-B5E3-7B298EE26F48}" dt="2020-05-05T16:16:06.622" v="5506"/>
          <ac:spMkLst>
            <pc:docMk/>
            <pc:sldMk cId="297015105" sldId="297"/>
            <ac:spMk id="13" creationId="{CD47316C-F884-4141-B74B-0371CC83AFC7}"/>
          </ac:spMkLst>
        </pc:spChg>
        <pc:picChg chg="add mod">
          <ac:chgData name="Camille FABRE" userId="61a62dbaa4ae00dc" providerId="LiveId" clId="{AC30F5DC-C667-41DD-B5E3-7B298EE26F48}" dt="2020-05-05T09:03:53.001" v="1365" actId="1076"/>
          <ac:picMkLst>
            <pc:docMk/>
            <pc:sldMk cId="297015105" sldId="297"/>
            <ac:picMk id="4" creationId="{8AEB4871-9991-48AE-877C-D8FCA6F65ADF}"/>
          </ac:picMkLst>
        </pc:picChg>
        <pc:cxnChg chg="add del">
          <ac:chgData name="Camille FABRE" userId="61a62dbaa4ae00dc" providerId="LiveId" clId="{AC30F5DC-C667-41DD-B5E3-7B298EE26F48}" dt="2020-05-05T08:59:46.239" v="1180" actId="26606"/>
          <ac:cxnSpMkLst>
            <pc:docMk/>
            <pc:sldMk cId="297015105" sldId="297"/>
            <ac:cxnSpMk id="11" creationId="{BCDAEC91-5BCE-4B55-9CC0-43EF94CB734B}"/>
          </ac:cxnSpMkLst>
        </pc:cxnChg>
      </pc:sldChg>
      <pc:sldChg chg="addSp delSp modSp add mod modAnim">
        <pc:chgData name="Camille FABRE" userId="61a62dbaa4ae00dc" providerId="LiveId" clId="{AC30F5DC-C667-41DD-B5E3-7B298EE26F48}" dt="2020-05-05T16:16:07.977" v="5507"/>
        <pc:sldMkLst>
          <pc:docMk/>
          <pc:sldMk cId="1407528306" sldId="298"/>
        </pc:sldMkLst>
        <pc:spChg chg="mod">
          <ac:chgData name="Camille FABRE" userId="61a62dbaa4ae00dc" providerId="LiveId" clId="{AC30F5DC-C667-41DD-B5E3-7B298EE26F48}" dt="2020-05-05T09:14:56.641" v="1922" actId="13926"/>
          <ac:spMkLst>
            <pc:docMk/>
            <pc:sldMk cId="1407528306" sldId="298"/>
            <ac:spMk id="2" creationId="{35C4333E-149F-4F41-BEA2-BC14770F5ED7}"/>
          </ac:spMkLst>
        </pc:spChg>
        <pc:spChg chg="mod">
          <ac:chgData name="Camille FABRE" userId="61a62dbaa4ae00dc" providerId="LiveId" clId="{AC30F5DC-C667-41DD-B5E3-7B298EE26F48}" dt="2020-05-05T09:12:16.802" v="1823" actId="13926"/>
          <ac:spMkLst>
            <pc:docMk/>
            <pc:sldMk cId="1407528306" sldId="298"/>
            <ac:spMk id="6" creationId="{1C5C494F-2B36-4D30-A40B-90D2123D891C}"/>
          </ac:spMkLst>
        </pc:spChg>
        <pc:spChg chg="add mod">
          <ac:chgData name="Camille FABRE" userId="61a62dbaa4ae00dc" providerId="LiveId" clId="{AC30F5DC-C667-41DD-B5E3-7B298EE26F48}" dt="2020-05-05T16:13:50.595" v="5457"/>
          <ac:spMkLst>
            <pc:docMk/>
            <pc:sldMk cId="1407528306" sldId="298"/>
            <ac:spMk id="7" creationId="{06449D42-3ABC-4FE8-A417-78EA690AA896}"/>
          </ac:spMkLst>
        </pc:spChg>
        <pc:spChg chg="add mod">
          <ac:chgData name="Camille FABRE" userId="61a62dbaa4ae00dc" providerId="LiveId" clId="{AC30F5DC-C667-41DD-B5E3-7B298EE26F48}" dt="2020-05-05T16:15:00.922" v="5484"/>
          <ac:spMkLst>
            <pc:docMk/>
            <pc:sldMk cId="1407528306" sldId="298"/>
            <ac:spMk id="8" creationId="{B8687625-5F88-4D99-AA7E-1900599BDAE5}"/>
          </ac:spMkLst>
        </pc:spChg>
        <pc:spChg chg="add mod">
          <ac:chgData name="Camille FABRE" userId="61a62dbaa4ae00dc" providerId="LiveId" clId="{AC30F5DC-C667-41DD-B5E3-7B298EE26F48}" dt="2020-05-05T16:16:07.977" v="5507"/>
          <ac:spMkLst>
            <pc:docMk/>
            <pc:sldMk cId="1407528306" sldId="298"/>
            <ac:spMk id="9" creationId="{B093915D-4662-4BE2-97A3-6F88D63CECC1}"/>
          </ac:spMkLst>
        </pc:spChg>
        <pc:picChg chg="add mod">
          <ac:chgData name="Camille FABRE" userId="61a62dbaa4ae00dc" providerId="LiveId" clId="{AC30F5DC-C667-41DD-B5E3-7B298EE26F48}" dt="2020-05-05T09:09:02.152" v="1595" actId="14100"/>
          <ac:picMkLst>
            <pc:docMk/>
            <pc:sldMk cId="1407528306" sldId="298"/>
            <ac:picMk id="3" creationId="{F043F62A-262C-413C-A1A5-F38DBCC1EE00}"/>
          </ac:picMkLst>
        </pc:picChg>
        <pc:picChg chg="del">
          <ac:chgData name="Camille FABRE" userId="61a62dbaa4ae00dc" providerId="LiveId" clId="{AC30F5DC-C667-41DD-B5E3-7B298EE26F48}" dt="2020-05-05T09:05:29.964" v="1396" actId="478"/>
          <ac:picMkLst>
            <pc:docMk/>
            <pc:sldMk cId="1407528306" sldId="298"/>
            <ac:picMk id="4" creationId="{8AEB4871-9991-48AE-877C-D8FCA6F65ADF}"/>
          </ac:picMkLst>
        </pc:picChg>
      </pc:sldChg>
      <pc:sldChg chg="addSp delSp modSp add mod delAnim">
        <pc:chgData name="Camille FABRE" userId="61a62dbaa4ae00dc" providerId="LiveId" clId="{AC30F5DC-C667-41DD-B5E3-7B298EE26F48}" dt="2020-05-05T16:16:10.329" v="5509"/>
        <pc:sldMkLst>
          <pc:docMk/>
          <pc:sldMk cId="3751662070" sldId="299"/>
        </pc:sldMkLst>
        <pc:spChg chg="mod">
          <ac:chgData name="Camille FABRE" userId="61a62dbaa4ae00dc" providerId="LiveId" clId="{AC30F5DC-C667-41DD-B5E3-7B298EE26F48}" dt="2020-05-05T09:15:00.074" v="1923" actId="13926"/>
          <ac:spMkLst>
            <pc:docMk/>
            <pc:sldMk cId="3751662070" sldId="299"/>
            <ac:spMk id="2" creationId="{35C4333E-149F-4F41-BEA2-BC14770F5ED7}"/>
          </ac:spMkLst>
        </pc:spChg>
        <pc:spChg chg="mod">
          <ac:chgData name="Camille FABRE" userId="61a62dbaa4ae00dc" providerId="LiveId" clId="{AC30F5DC-C667-41DD-B5E3-7B298EE26F48}" dt="2020-05-05T09:11:53.934" v="1820" actId="1076"/>
          <ac:spMkLst>
            <pc:docMk/>
            <pc:sldMk cId="3751662070" sldId="299"/>
            <ac:spMk id="6" creationId="{1C5C494F-2B36-4D30-A40B-90D2123D891C}"/>
          </ac:spMkLst>
        </pc:spChg>
        <pc:spChg chg="add mod">
          <ac:chgData name="Camille FABRE" userId="61a62dbaa4ae00dc" providerId="LiveId" clId="{AC30F5DC-C667-41DD-B5E3-7B298EE26F48}" dt="2020-05-05T16:13:52.665" v="5459"/>
          <ac:spMkLst>
            <pc:docMk/>
            <pc:sldMk cId="3751662070" sldId="299"/>
            <ac:spMk id="7" creationId="{CD26AD6B-2C96-420D-9305-093E0DD751FE}"/>
          </ac:spMkLst>
        </pc:spChg>
        <pc:spChg chg="add mod">
          <ac:chgData name="Camille FABRE" userId="61a62dbaa4ae00dc" providerId="LiveId" clId="{AC30F5DC-C667-41DD-B5E3-7B298EE26F48}" dt="2020-05-05T16:15:03.087" v="5486"/>
          <ac:spMkLst>
            <pc:docMk/>
            <pc:sldMk cId="3751662070" sldId="299"/>
            <ac:spMk id="8" creationId="{1AFE419F-5C53-459B-A222-46EEBC68C7FA}"/>
          </ac:spMkLst>
        </pc:spChg>
        <pc:spChg chg="add mod">
          <ac:chgData name="Camille FABRE" userId="61a62dbaa4ae00dc" providerId="LiveId" clId="{AC30F5DC-C667-41DD-B5E3-7B298EE26F48}" dt="2020-05-05T16:16:10.329" v="5509"/>
          <ac:spMkLst>
            <pc:docMk/>
            <pc:sldMk cId="3751662070" sldId="299"/>
            <ac:spMk id="9" creationId="{3EE01BD8-53D2-4322-9566-AA6ED6EBB669}"/>
          </ac:spMkLst>
        </pc:spChg>
        <pc:picChg chg="del">
          <ac:chgData name="Camille FABRE" userId="61a62dbaa4ae00dc" providerId="LiveId" clId="{AC30F5DC-C667-41DD-B5E3-7B298EE26F48}" dt="2020-05-05T09:09:56.795" v="1628" actId="478"/>
          <ac:picMkLst>
            <pc:docMk/>
            <pc:sldMk cId="3751662070" sldId="299"/>
            <ac:picMk id="3" creationId="{F043F62A-262C-413C-A1A5-F38DBCC1EE00}"/>
          </ac:picMkLst>
        </pc:picChg>
      </pc:sldChg>
      <pc:sldChg chg="addSp delSp modSp add mod delAnim">
        <pc:chgData name="Camille FABRE" userId="61a62dbaa4ae00dc" providerId="LiveId" clId="{AC30F5DC-C667-41DD-B5E3-7B298EE26F48}" dt="2020-05-05T16:16:09.153" v="5508"/>
        <pc:sldMkLst>
          <pc:docMk/>
          <pc:sldMk cId="2850856492" sldId="300"/>
        </pc:sldMkLst>
        <pc:spChg chg="del">
          <ac:chgData name="Camille FABRE" userId="61a62dbaa4ae00dc" providerId="LiveId" clId="{AC30F5DC-C667-41DD-B5E3-7B298EE26F48}" dt="2020-05-05T09:15:04.865" v="1924" actId="478"/>
          <ac:spMkLst>
            <pc:docMk/>
            <pc:sldMk cId="2850856492" sldId="300"/>
            <ac:spMk id="2" creationId="{35C4333E-149F-4F41-BEA2-BC14770F5ED7}"/>
          </ac:spMkLst>
        </pc:spChg>
        <pc:spChg chg="del">
          <ac:chgData name="Camille FABRE" userId="61a62dbaa4ae00dc" providerId="LiveId" clId="{AC30F5DC-C667-41DD-B5E3-7B298EE26F48}" dt="2020-05-05T09:12:35.691" v="1826" actId="478"/>
          <ac:spMkLst>
            <pc:docMk/>
            <pc:sldMk cId="2850856492" sldId="300"/>
            <ac:spMk id="6" creationId="{1C5C494F-2B36-4D30-A40B-90D2123D891C}"/>
          </ac:spMkLst>
        </pc:spChg>
        <pc:spChg chg="add del mod">
          <ac:chgData name="Camille FABRE" userId="61a62dbaa4ae00dc" providerId="LiveId" clId="{AC30F5DC-C667-41DD-B5E3-7B298EE26F48}" dt="2020-05-05T09:15:06.539" v="1925" actId="478"/>
          <ac:spMkLst>
            <pc:docMk/>
            <pc:sldMk cId="2850856492" sldId="300"/>
            <ac:spMk id="8" creationId="{63CBD9A8-875F-47C2-B410-2D6AC4342ADC}"/>
          </ac:spMkLst>
        </pc:spChg>
        <pc:spChg chg="add mod">
          <ac:chgData name="Camille FABRE" userId="61a62dbaa4ae00dc" providerId="LiveId" clId="{AC30F5DC-C667-41DD-B5E3-7B298EE26F48}" dt="2020-05-05T16:13:51.795" v="5458"/>
          <ac:spMkLst>
            <pc:docMk/>
            <pc:sldMk cId="2850856492" sldId="300"/>
            <ac:spMk id="10" creationId="{D90DA005-E7E4-409B-8619-D20F6672FF21}"/>
          </ac:spMkLst>
        </pc:spChg>
        <pc:spChg chg="add mod">
          <ac:chgData name="Camille FABRE" userId="61a62dbaa4ae00dc" providerId="LiveId" clId="{AC30F5DC-C667-41DD-B5E3-7B298EE26F48}" dt="2020-05-05T16:15:01.809" v="5485"/>
          <ac:spMkLst>
            <pc:docMk/>
            <pc:sldMk cId="2850856492" sldId="300"/>
            <ac:spMk id="11" creationId="{FC0E3048-45DB-4CAE-B6E7-5FF47F00419A}"/>
          </ac:spMkLst>
        </pc:spChg>
        <pc:spChg chg="add mod">
          <ac:chgData name="Camille FABRE" userId="61a62dbaa4ae00dc" providerId="LiveId" clId="{AC30F5DC-C667-41DD-B5E3-7B298EE26F48}" dt="2020-05-05T16:16:09.153" v="5508"/>
          <ac:spMkLst>
            <pc:docMk/>
            <pc:sldMk cId="2850856492" sldId="300"/>
            <ac:spMk id="12" creationId="{7268D2CC-2671-458D-8F03-B8FABE9F5455}"/>
          </ac:spMkLst>
        </pc:spChg>
        <pc:graphicFrameChg chg="add mod modGraphic">
          <ac:chgData name="Camille FABRE" userId="61a62dbaa4ae00dc" providerId="LiveId" clId="{AC30F5DC-C667-41DD-B5E3-7B298EE26F48}" dt="2020-05-05T09:15:09.866" v="1926" actId="1076"/>
          <ac:graphicFrameMkLst>
            <pc:docMk/>
            <pc:sldMk cId="2850856492" sldId="300"/>
            <ac:graphicFrameMk id="4" creationId="{A6F7EE5D-586B-4E64-9543-C9ACDFBBD8E1}"/>
          </ac:graphicFrameMkLst>
        </pc:graphicFrameChg>
        <pc:picChg chg="del">
          <ac:chgData name="Camille FABRE" userId="61a62dbaa4ae00dc" providerId="LiveId" clId="{AC30F5DC-C667-41DD-B5E3-7B298EE26F48}" dt="2020-05-05T09:12:32.512" v="1825" actId="478"/>
          <ac:picMkLst>
            <pc:docMk/>
            <pc:sldMk cId="2850856492" sldId="300"/>
            <ac:picMk id="3" creationId="{F043F62A-262C-413C-A1A5-F38DBCC1EE00}"/>
          </ac:picMkLst>
        </pc:picChg>
      </pc:sldChg>
      <pc:sldChg chg="addSp delSp modSp add mod">
        <pc:chgData name="Camille FABRE" userId="61a62dbaa4ae00dc" providerId="LiveId" clId="{AC30F5DC-C667-41DD-B5E3-7B298EE26F48}" dt="2020-05-05T16:16:12.385" v="5511"/>
        <pc:sldMkLst>
          <pc:docMk/>
          <pc:sldMk cId="3779656768" sldId="301"/>
        </pc:sldMkLst>
        <pc:spChg chg="add del mod">
          <ac:chgData name="Camille FABRE" userId="61a62dbaa4ae00dc" providerId="LiveId" clId="{AC30F5DC-C667-41DD-B5E3-7B298EE26F48}" dt="2020-05-05T09:24:36.953" v="2093" actId="478"/>
          <ac:spMkLst>
            <pc:docMk/>
            <pc:sldMk cId="3779656768" sldId="301"/>
            <ac:spMk id="2" creationId="{35C4333E-149F-4F41-BEA2-BC14770F5ED7}"/>
          </ac:spMkLst>
        </pc:spChg>
        <pc:spChg chg="add del mod">
          <ac:chgData name="Camille FABRE" userId="61a62dbaa4ae00dc" providerId="LiveId" clId="{AC30F5DC-C667-41DD-B5E3-7B298EE26F48}" dt="2020-05-05T09:23:26.878" v="2019" actId="478"/>
          <ac:spMkLst>
            <pc:docMk/>
            <pc:sldMk cId="3779656768" sldId="301"/>
            <ac:spMk id="5" creationId="{E56C57CC-4A6A-41CB-834F-C963FA53C487}"/>
          </ac:spMkLst>
        </pc:spChg>
        <pc:spChg chg="del mod">
          <ac:chgData name="Camille FABRE" userId="61a62dbaa4ae00dc" providerId="LiveId" clId="{AC30F5DC-C667-41DD-B5E3-7B298EE26F48}" dt="2020-05-05T09:24:40.693" v="2095" actId="478"/>
          <ac:spMkLst>
            <pc:docMk/>
            <pc:sldMk cId="3779656768" sldId="301"/>
            <ac:spMk id="6" creationId="{1C5C494F-2B36-4D30-A40B-90D2123D891C}"/>
          </ac:spMkLst>
        </pc:spChg>
        <pc:spChg chg="add del mod">
          <ac:chgData name="Camille FABRE" userId="61a62dbaa4ae00dc" providerId="LiveId" clId="{AC30F5DC-C667-41DD-B5E3-7B298EE26F48}" dt="2020-05-05T09:24:38.691" v="2094" actId="478"/>
          <ac:spMkLst>
            <pc:docMk/>
            <pc:sldMk cId="3779656768" sldId="301"/>
            <ac:spMk id="9" creationId="{70097DC1-AD3F-48B9-9295-86134E5592B7}"/>
          </ac:spMkLst>
        </pc:spChg>
        <pc:spChg chg="add mod">
          <ac:chgData name="Camille FABRE" userId="61a62dbaa4ae00dc" providerId="LiveId" clId="{AC30F5DC-C667-41DD-B5E3-7B298EE26F48}" dt="2020-05-05T09:28:23.854" v="2211" actId="1076"/>
          <ac:spMkLst>
            <pc:docMk/>
            <pc:sldMk cId="3779656768" sldId="301"/>
            <ac:spMk id="10" creationId="{D8C1813C-EDEF-44D4-9F5F-868B621D96D2}"/>
          </ac:spMkLst>
        </pc:spChg>
        <pc:spChg chg="add mod">
          <ac:chgData name="Camille FABRE" userId="61a62dbaa4ae00dc" providerId="LiveId" clId="{AC30F5DC-C667-41DD-B5E3-7B298EE26F48}" dt="2020-05-05T16:13:55.107" v="5461"/>
          <ac:spMkLst>
            <pc:docMk/>
            <pc:sldMk cId="3779656768" sldId="301"/>
            <ac:spMk id="12" creationId="{D3440C0E-FDF4-46FB-8EB0-2FEE0D2F3857}"/>
          </ac:spMkLst>
        </pc:spChg>
        <pc:spChg chg="add mod">
          <ac:chgData name="Camille FABRE" userId="61a62dbaa4ae00dc" providerId="LiveId" clId="{AC30F5DC-C667-41DD-B5E3-7B298EE26F48}" dt="2020-05-05T16:15:05.345" v="5488"/>
          <ac:spMkLst>
            <pc:docMk/>
            <pc:sldMk cId="3779656768" sldId="301"/>
            <ac:spMk id="13" creationId="{6ED4111A-B7B4-4D8D-9882-3658974D154C}"/>
          </ac:spMkLst>
        </pc:spChg>
        <pc:spChg chg="add mod">
          <ac:chgData name="Camille FABRE" userId="61a62dbaa4ae00dc" providerId="LiveId" clId="{AC30F5DC-C667-41DD-B5E3-7B298EE26F48}" dt="2020-05-05T16:16:12.385" v="5511"/>
          <ac:spMkLst>
            <pc:docMk/>
            <pc:sldMk cId="3779656768" sldId="301"/>
            <ac:spMk id="14" creationId="{BBB7C40D-816E-4760-8B3A-6BDC664683B1}"/>
          </ac:spMkLst>
        </pc:spChg>
        <pc:picChg chg="add del mod">
          <ac:chgData name="Camille FABRE" userId="61a62dbaa4ae00dc" providerId="LiveId" clId="{AC30F5DC-C667-41DD-B5E3-7B298EE26F48}" dt="2020-05-05T09:23:28.030" v="2020" actId="478"/>
          <ac:picMkLst>
            <pc:docMk/>
            <pc:sldMk cId="3779656768" sldId="301"/>
            <ac:picMk id="3" creationId="{456E954F-8FA8-4208-8DD4-72030BD808BC}"/>
          </ac:picMkLst>
        </pc:picChg>
        <pc:picChg chg="add mod">
          <ac:chgData name="Camille FABRE" userId="61a62dbaa4ae00dc" providerId="LiveId" clId="{AC30F5DC-C667-41DD-B5E3-7B298EE26F48}" dt="2020-05-05T09:28:15.784" v="2210" actId="1076"/>
          <ac:picMkLst>
            <pc:docMk/>
            <pc:sldMk cId="3779656768" sldId="301"/>
            <ac:picMk id="7" creationId="{FA119E90-3334-42C7-B524-DC6508684A02}"/>
          </ac:picMkLst>
        </pc:picChg>
      </pc:sldChg>
      <pc:sldChg chg="addSp modSp add mod ord">
        <pc:chgData name="Camille FABRE" userId="61a62dbaa4ae00dc" providerId="LiveId" clId="{AC30F5DC-C667-41DD-B5E3-7B298EE26F48}" dt="2020-05-05T16:16:11.649" v="5510"/>
        <pc:sldMkLst>
          <pc:docMk/>
          <pc:sldMk cId="2347140704" sldId="302"/>
        </pc:sldMkLst>
        <pc:spChg chg="add mod">
          <ac:chgData name="Camille FABRE" userId="61a62dbaa4ae00dc" providerId="LiveId" clId="{AC30F5DC-C667-41DD-B5E3-7B298EE26F48}" dt="2020-05-05T09:26:49.360" v="2176" actId="1076"/>
          <ac:spMkLst>
            <pc:docMk/>
            <pc:sldMk cId="2347140704" sldId="302"/>
            <ac:spMk id="4" creationId="{FECC3B79-B993-4ADA-9907-AF8E9B13B3E7}"/>
          </ac:spMkLst>
        </pc:spChg>
        <pc:spChg chg="mod">
          <ac:chgData name="Camille FABRE" userId="61a62dbaa4ae00dc" providerId="LiveId" clId="{AC30F5DC-C667-41DD-B5E3-7B298EE26F48}" dt="2020-05-05T09:24:29.166" v="2092" actId="20577"/>
          <ac:spMkLst>
            <pc:docMk/>
            <pc:sldMk cId="2347140704" sldId="302"/>
            <ac:spMk id="6" creationId="{1C5C494F-2B36-4D30-A40B-90D2123D891C}"/>
          </ac:spMkLst>
        </pc:spChg>
        <pc:spChg chg="add mod">
          <ac:chgData name="Camille FABRE" userId="61a62dbaa4ae00dc" providerId="LiveId" clId="{AC30F5DC-C667-41DD-B5E3-7B298EE26F48}" dt="2020-05-05T16:13:53.819" v="5460"/>
          <ac:spMkLst>
            <pc:docMk/>
            <pc:sldMk cId="2347140704" sldId="302"/>
            <ac:spMk id="7" creationId="{8622263E-4EA6-41C1-92FC-528B0FBE9934}"/>
          </ac:spMkLst>
        </pc:spChg>
        <pc:spChg chg="add mod">
          <ac:chgData name="Camille FABRE" userId="61a62dbaa4ae00dc" providerId="LiveId" clId="{AC30F5DC-C667-41DD-B5E3-7B298EE26F48}" dt="2020-05-05T16:15:04.294" v="5487"/>
          <ac:spMkLst>
            <pc:docMk/>
            <pc:sldMk cId="2347140704" sldId="302"/>
            <ac:spMk id="8" creationId="{3E3C2E04-C3FB-4066-8D25-75FB9D600DB1}"/>
          </ac:spMkLst>
        </pc:spChg>
        <pc:spChg chg="add mod">
          <ac:chgData name="Camille FABRE" userId="61a62dbaa4ae00dc" providerId="LiveId" clId="{AC30F5DC-C667-41DD-B5E3-7B298EE26F48}" dt="2020-05-05T16:16:11.649" v="5510"/>
          <ac:spMkLst>
            <pc:docMk/>
            <pc:sldMk cId="2347140704" sldId="302"/>
            <ac:spMk id="9" creationId="{44D476BD-D73F-43A8-90F6-D3A5EE6BC823}"/>
          </ac:spMkLst>
        </pc:spChg>
      </pc:sldChg>
      <pc:sldChg chg="addSp delSp modSp add mod">
        <pc:chgData name="Camille FABRE" userId="61a62dbaa4ae00dc" providerId="LiveId" clId="{AC30F5DC-C667-41DD-B5E3-7B298EE26F48}" dt="2020-05-05T16:16:29.227" v="5513" actId="1076"/>
        <pc:sldMkLst>
          <pc:docMk/>
          <pc:sldMk cId="873475012" sldId="303"/>
        </pc:sldMkLst>
        <pc:spChg chg="add del mod">
          <ac:chgData name="Camille FABRE" userId="61a62dbaa4ae00dc" providerId="LiveId" clId="{AC30F5DC-C667-41DD-B5E3-7B298EE26F48}" dt="2020-05-05T09:32:08.302" v="2216" actId="478"/>
          <ac:spMkLst>
            <pc:docMk/>
            <pc:sldMk cId="873475012" sldId="303"/>
            <ac:spMk id="3" creationId="{3EF00D82-81E8-48DA-8481-42BAD70CB573}"/>
          </ac:spMkLst>
        </pc:spChg>
        <pc:spChg chg="del">
          <ac:chgData name="Camille FABRE" userId="61a62dbaa4ae00dc" providerId="LiveId" clId="{AC30F5DC-C667-41DD-B5E3-7B298EE26F48}" dt="2020-05-05T09:32:06.083" v="2215" actId="478"/>
          <ac:spMkLst>
            <pc:docMk/>
            <pc:sldMk cId="873475012" sldId="303"/>
            <ac:spMk id="4" creationId="{290168DB-63C1-4483-B828-8B092A85DC40}"/>
          </ac:spMkLst>
        </pc:spChg>
        <pc:spChg chg="mod">
          <ac:chgData name="Camille FABRE" userId="61a62dbaa4ae00dc" providerId="LiveId" clId="{AC30F5DC-C667-41DD-B5E3-7B298EE26F48}" dt="2020-05-05T12:41:42.984" v="4327" actId="1076"/>
          <ac:spMkLst>
            <pc:docMk/>
            <pc:sldMk cId="873475012" sldId="303"/>
            <ac:spMk id="5" creationId="{5567F2B2-C1EC-43FE-9F4F-683E663CD8FA}"/>
          </ac:spMkLst>
        </pc:spChg>
        <pc:spChg chg="add mod">
          <ac:chgData name="Camille FABRE" userId="61a62dbaa4ae00dc" providerId="LiveId" clId="{AC30F5DC-C667-41DD-B5E3-7B298EE26F48}" dt="2020-05-05T16:13:56.001" v="5462"/>
          <ac:spMkLst>
            <pc:docMk/>
            <pc:sldMk cId="873475012" sldId="303"/>
            <ac:spMk id="8" creationId="{2DAF01A4-B5C8-46BC-9E98-6F12916E1AC6}"/>
          </ac:spMkLst>
        </pc:spChg>
        <pc:spChg chg="add del mod">
          <ac:chgData name="Camille FABRE" userId="61a62dbaa4ae00dc" providerId="LiveId" clId="{AC30F5DC-C667-41DD-B5E3-7B298EE26F48}" dt="2020-05-05T16:15:12.187" v="5491" actId="478"/>
          <ac:spMkLst>
            <pc:docMk/>
            <pc:sldMk cId="873475012" sldId="303"/>
            <ac:spMk id="9" creationId="{EC404AD3-0BA3-4C05-9DD3-396B073AF8F2}"/>
          </ac:spMkLst>
        </pc:spChg>
        <pc:spChg chg="add mod">
          <ac:chgData name="Camille FABRE" userId="61a62dbaa4ae00dc" providerId="LiveId" clId="{AC30F5DC-C667-41DD-B5E3-7B298EE26F48}" dt="2020-05-05T16:15:38.351" v="5494" actId="1076"/>
          <ac:spMkLst>
            <pc:docMk/>
            <pc:sldMk cId="873475012" sldId="303"/>
            <ac:spMk id="10" creationId="{F996E294-91C8-4ACF-809E-0A156FD559F4}"/>
          </ac:spMkLst>
        </pc:spChg>
        <pc:spChg chg="add mod">
          <ac:chgData name="Camille FABRE" userId="61a62dbaa4ae00dc" providerId="LiveId" clId="{AC30F5DC-C667-41DD-B5E3-7B298EE26F48}" dt="2020-05-05T16:16:29.227" v="5513" actId="1076"/>
          <ac:spMkLst>
            <pc:docMk/>
            <pc:sldMk cId="873475012" sldId="303"/>
            <ac:spMk id="11" creationId="{B5AA6F28-A091-44E3-AC1E-49DCD68BBAA4}"/>
          </ac:spMkLst>
        </pc:spChg>
        <pc:picChg chg="mod">
          <ac:chgData name="Camille FABRE" userId="61a62dbaa4ae00dc" providerId="LiveId" clId="{AC30F5DC-C667-41DD-B5E3-7B298EE26F48}" dt="2020-05-05T09:43:27.438" v="2648" actId="1076"/>
          <ac:picMkLst>
            <pc:docMk/>
            <pc:sldMk cId="873475012" sldId="303"/>
            <ac:picMk id="6" creationId="{30C309AA-4F48-4A96-895A-6A3E8A2CE104}"/>
          </ac:picMkLst>
        </pc:picChg>
      </pc:sldChg>
      <pc:sldChg chg="addSp delSp modSp add mod">
        <pc:chgData name="Camille FABRE" userId="61a62dbaa4ae00dc" providerId="LiveId" clId="{AC30F5DC-C667-41DD-B5E3-7B298EE26F48}" dt="2020-05-05T16:16:34.128" v="5516"/>
        <pc:sldMkLst>
          <pc:docMk/>
          <pc:sldMk cId="793602486" sldId="304"/>
        </pc:sldMkLst>
        <pc:spChg chg="mod">
          <ac:chgData name="Camille FABRE" userId="61a62dbaa4ae00dc" providerId="LiveId" clId="{AC30F5DC-C667-41DD-B5E3-7B298EE26F48}" dt="2020-05-05T09:35:34.302" v="2582" actId="113"/>
          <ac:spMkLst>
            <pc:docMk/>
            <pc:sldMk cId="793602486" sldId="304"/>
            <ac:spMk id="2" creationId="{35C4333E-149F-4F41-BEA2-BC14770F5ED7}"/>
          </ac:spMkLst>
        </pc:spChg>
        <pc:spChg chg="mod">
          <ac:chgData name="Camille FABRE" userId="61a62dbaa4ae00dc" providerId="LiveId" clId="{AC30F5DC-C667-41DD-B5E3-7B298EE26F48}" dt="2020-05-05T12:02:50.952" v="2957" actId="20577"/>
          <ac:spMkLst>
            <pc:docMk/>
            <pc:sldMk cId="793602486" sldId="304"/>
            <ac:spMk id="6" creationId="{1C5C494F-2B36-4D30-A40B-90D2123D891C}"/>
          </ac:spMkLst>
        </pc:spChg>
        <pc:spChg chg="add mod">
          <ac:chgData name="Camille FABRE" userId="61a62dbaa4ae00dc" providerId="LiveId" clId="{AC30F5DC-C667-41DD-B5E3-7B298EE26F48}" dt="2020-05-05T16:14:01.548" v="5465"/>
          <ac:spMkLst>
            <pc:docMk/>
            <pc:sldMk cId="793602486" sldId="304"/>
            <ac:spMk id="7" creationId="{FD687B69-AB3F-4425-ABEE-867ADB3F4D02}"/>
          </ac:spMkLst>
        </pc:spChg>
        <pc:spChg chg="add mod">
          <ac:chgData name="Camille FABRE" userId="61a62dbaa4ae00dc" providerId="LiveId" clId="{AC30F5DC-C667-41DD-B5E3-7B298EE26F48}" dt="2020-05-05T16:15:44.283" v="5497"/>
          <ac:spMkLst>
            <pc:docMk/>
            <pc:sldMk cId="793602486" sldId="304"/>
            <ac:spMk id="8" creationId="{7C2F5C6C-0778-475A-A76F-DFED8483DA71}"/>
          </ac:spMkLst>
        </pc:spChg>
        <pc:spChg chg="add mod">
          <ac:chgData name="Camille FABRE" userId="61a62dbaa4ae00dc" providerId="LiveId" clId="{AC30F5DC-C667-41DD-B5E3-7B298EE26F48}" dt="2020-05-05T16:16:34.128" v="5516"/>
          <ac:spMkLst>
            <pc:docMk/>
            <pc:sldMk cId="793602486" sldId="304"/>
            <ac:spMk id="9" creationId="{8677177E-474E-40AD-89A3-7853D25AC4F7}"/>
          </ac:spMkLst>
        </pc:spChg>
        <pc:picChg chg="add del mod">
          <ac:chgData name="Camille FABRE" userId="61a62dbaa4ae00dc" providerId="LiveId" clId="{AC30F5DC-C667-41DD-B5E3-7B298EE26F48}" dt="2020-05-05T09:36:17.006" v="2587" actId="478"/>
          <ac:picMkLst>
            <pc:docMk/>
            <pc:sldMk cId="793602486" sldId="304"/>
            <ac:picMk id="3" creationId="{BBEC2798-44AD-43D0-BEA9-C85ED2E92D5A}"/>
          </ac:picMkLst>
        </pc:picChg>
        <pc:picChg chg="add mod modCrop">
          <ac:chgData name="Camille FABRE" userId="61a62dbaa4ae00dc" providerId="LiveId" clId="{AC30F5DC-C667-41DD-B5E3-7B298EE26F48}" dt="2020-05-05T09:46:22.030" v="2916" actId="1076"/>
          <ac:picMkLst>
            <pc:docMk/>
            <pc:sldMk cId="793602486" sldId="304"/>
            <ac:picMk id="4" creationId="{A7285D47-C647-47BD-9D83-DEC2833191A7}"/>
          </ac:picMkLst>
        </pc:picChg>
      </pc:sldChg>
      <pc:sldChg chg="addSp delSp modSp new mod">
        <pc:chgData name="Camille FABRE" userId="61a62dbaa4ae00dc" providerId="LiveId" clId="{AC30F5DC-C667-41DD-B5E3-7B298EE26F48}" dt="2020-05-05T16:16:32.145" v="5514"/>
        <pc:sldMkLst>
          <pc:docMk/>
          <pc:sldMk cId="3373494507" sldId="305"/>
        </pc:sldMkLst>
        <pc:spChg chg="del">
          <ac:chgData name="Camille FABRE" userId="61a62dbaa4ae00dc" providerId="LiveId" clId="{AC30F5DC-C667-41DD-B5E3-7B298EE26F48}" dt="2020-05-05T09:38:01.326" v="2595" actId="478"/>
          <ac:spMkLst>
            <pc:docMk/>
            <pc:sldMk cId="3373494507" sldId="305"/>
            <ac:spMk id="2" creationId="{59C0D0D4-B2CC-4026-8CF6-6A23C684F113}"/>
          </ac:spMkLst>
        </pc:spChg>
        <pc:spChg chg="add mod">
          <ac:chgData name="Camille FABRE" userId="61a62dbaa4ae00dc" providerId="LiveId" clId="{AC30F5DC-C667-41DD-B5E3-7B298EE26F48}" dt="2020-05-05T09:43:45.319" v="2674" actId="20577"/>
          <ac:spMkLst>
            <pc:docMk/>
            <pc:sldMk cId="3373494507" sldId="305"/>
            <ac:spMk id="7" creationId="{345AD53A-3D0A-46DE-86CE-03001151196D}"/>
          </ac:spMkLst>
        </pc:spChg>
        <pc:spChg chg="add mod">
          <ac:chgData name="Camille FABRE" userId="61a62dbaa4ae00dc" providerId="LiveId" clId="{AC30F5DC-C667-41DD-B5E3-7B298EE26F48}" dt="2020-05-05T16:13:58.849" v="5463"/>
          <ac:spMkLst>
            <pc:docMk/>
            <pc:sldMk cId="3373494507" sldId="305"/>
            <ac:spMk id="9" creationId="{D1D02AEE-97A9-409A-9646-4E4A2BD8C729}"/>
          </ac:spMkLst>
        </pc:spChg>
        <pc:spChg chg="add del mod">
          <ac:chgData name="Camille FABRE" userId="61a62dbaa4ae00dc" providerId="LiveId" clId="{AC30F5DC-C667-41DD-B5E3-7B298EE26F48}" dt="2020-05-05T16:15:14.402" v="5492" actId="478"/>
          <ac:spMkLst>
            <pc:docMk/>
            <pc:sldMk cId="3373494507" sldId="305"/>
            <ac:spMk id="10" creationId="{1B84AA4C-B647-482A-B77A-5062081348FA}"/>
          </ac:spMkLst>
        </pc:spChg>
        <pc:spChg chg="add mod">
          <ac:chgData name="Camille FABRE" userId="61a62dbaa4ae00dc" providerId="LiveId" clId="{AC30F5DC-C667-41DD-B5E3-7B298EE26F48}" dt="2020-05-05T16:15:41.746" v="5495"/>
          <ac:spMkLst>
            <pc:docMk/>
            <pc:sldMk cId="3373494507" sldId="305"/>
            <ac:spMk id="11" creationId="{D687E7C2-6194-456F-A820-077CC200835F}"/>
          </ac:spMkLst>
        </pc:spChg>
        <pc:spChg chg="add mod">
          <ac:chgData name="Camille FABRE" userId="61a62dbaa4ae00dc" providerId="LiveId" clId="{AC30F5DC-C667-41DD-B5E3-7B298EE26F48}" dt="2020-05-05T16:16:32.145" v="5514"/>
          <ac:spMkLst>
            <pc:docMk/>
            <pc:sldMk cId="3373494507" sldId="305"/>
            <ac:spMk id="12" creationId="{BB704EF8-2B62-4BEF-858A-D5942C558665}"/>
          </ac:spMkLst>
        </pc:spChg>
        <pc:picChg chg="add del mod">
          <ac:chgData name="Camille FABRE" userId="61a62dbaa4ae00dc" providerId="LiveId" clId="{AC30F5DC-C667-41DD-B5E3-7B298EE26F48}" dt="2020-05-05T09:40:52.006" v="2611" actId="478"/>
          <ac:picMkLst>
            <pc:docMk/>
            <pc:sldMk cId="3373494507" sldId="305"/>
            <ac:picMk id="3" creationId="{501DB2E9-244C-4598-A8B5-6CD14342C422}"/>
          </ac:picMkLst>
        </pc:picChg>
        <pc:picChg chg="add del mod">
          <ac:chgData name="Camille FABRE" userId="61a62dbaa4ae00dc" providerId="LiveId" clId="{AC30F5DC-C667-41DD-B5E3-7B298EE26F48}" dt="2020-05-05T09:40:47.470" v="2610" actId="478"/>
          <ac:picMkLst>
            <pc:docMk/>
            <pc:sldMk cId="3373494507" sldId="305"/>
            <ac:picMk id="4" creationId="{47DD5FF1-7E59-4DC8-9208-EF78B3FF749A}"/>
          </ac:picMkLst>
        </pc:picChg>
        <pc:picChg chg="add mod">
          <ac:chgData name="Camille FABRE" userId="61a62dbaa4ae00dc" providerId="LiveId" clId="{AC30F5DC-C667-41DD-B5E3-7B298EE26F48}" dt="2020-05-05T09:43:00.450" v="2626" actId="1076"/>
          <ac:picMkLst>
            <pc:docMk/>
            <pc:sldMk cId="3373494507" sldId="305"/>
            <ac:picMk id="5" creationId="{654A6DC7-4348-4AAC-81A3-F5F2E7D8A5A2}"/>
          </ac:picMkLst>
        </pc:picChg>
        <pc:picChg chg="add mod">
          <ac:chgData name="Camille FABRE" userId="61a62dbaa4ae00dc" providerId="LiveId" clId="{AC30F5DC-C667-41DD-B5E3-7B298EE26F48}" dt="2020-05-05T09:42:08.454" v="2623" actId="1076"/>
          <ac:picMkLst>
            <pc:docMk/>
            <pc:sldMk cId="3373494507" sldId="305"/>
            <ac:picMk id="6" creationId="{88E3DE6F-34F4-43BF-8EE7-625D722EE65E}"/>
          </ac:picMkLst>
        </pc:picChg>
      </pc:sldChg>
      <pc:sldChg chg="addSp delSp modSp add mod">
        <pc:chgData name="Camille FABRE" userId="61a62dbaa4ae00dc" providerId="LiveId" clId="{AC30F5DC-C667-41DD-B5E3-7B298EE26F48}" dt="2020-05-05T16:16:33.017" v="5515"/>
        <pc:sldMkLst>
          <pc:docMk/>
          <pc:sldMk cId="2037792403" sldId="306"/>
        </pc:sldMkLst>
        <pc:spChg chg="add mod">
          <ac:chgData name="Camille FABRE" userId="61a62dbaa4ae00dc" providerId="LiveId" clId="{AC30F5DC-C667-41DD-B5E3-7B298EE26F48}" dt="2020-05-05T16:14:00.384" v="5464"/>
          <ac:spMkLst>
            <pc:docMk/>
            <pc:sldMk cId="2037792403" sldId="306"/>
            <ac:spMk id="5" creationId="{C8A7DBD8-2333-4A00-9257-985F98C58EEF}"/>
          </ac:spMkLst>
        </pc:spChg>
        <pc:spChg chg="add mod">
          <ac:chgData name="Camille FABRE" userId="61a62dbaa4ae00dc" providerId="LiveId" clId="{AC30F5DC-C667-41DD-B5E3-7B298EE26F48}" dt="2020-05-05T16:15:43.042" v="5496"/>
          <ac:spMkLst>
            <pc:docMk/>
            <pc:sldMk cId="2037792403" sldId="306"/>
            <ac:spMk id="6" creationId="{1F317C91-6077-4B7E-9E35-6AB217C85F23}"/>
          </ac:spMkLst>
        </pc:spChg>
        <pc:spChg chg="add mod">
          <ac:chgData name="Camille FABRE" userId="61a62dbaa4ae00dc" providerId="LiveId" clId="{AC30F5DC-C667-41DD-B5E3-7B298EE26F48}" dt="2020-05-05T16:16:33.017" v="5515"/>
          <ac:spMkLst>
            <pc:docMk/>
            <pc:sldMk cId="2037792403" sldId="306"/>
            <ac:spMk id="7" creationId="{FDA0F265-F41D-4511-B4B4-107862DF25DD}"/>
          </ac:spMkLst>
        </pc:spChg>
        <pc:picChg chg="del">
          <ac:chgData name="Camille FABRE" userId="61a62dbaa4ae00dc" providerId="LiveId" clId="{AC30F5DC-C667-41DD-B5E3-7B298EE26F48}" dt="2020-05-05T09:42:39.182" v="2624" actId="478"/>
          <ac:picMkLst>
            <pc:docMk/>
            <pc:sldMk cId="2037792403" sldId="306"/>
            <ac:picMk id="3" creationId="{501DB2E9-244C-4598-A8B5-6CD14342C422}"/>
          </ac:picMkLst>
        </pc:picChg>
        <pc:picChg chg="mod">
          <ac:chgData name="Camille FABRE" userId="61a62dbaa4ae00dc" providerId="LiveId" clId="{AC30F5DC-C667-41DD-B5E3-7B298EE26F48}" dt="2020-05-05T09:42:48.501" v="2625" actId="1076"/>
          <ac:picMkLst>
            <pc:docMk/>
            <pc:sldMk cId="2037792403" sldId="306"/>
            <ac:picMk id="4" creationId="{47DD5FF1-7E59-4DC8-9208-EF78B3FF749A}"/>
          </ac:picMkLst>
        </pc:picChg>
      </pc:sldChg>
      <pc:sldChg chg="addSp delSp modSp add mod">
        <pc:chgData name="Camille FABRE" userId="61a62dbaa4ae00dc" providerId="LiveId" clId="{AC30F5DC-C667-41DD-B5E3-7B298EE26F48}" dt="2020-05-05T16:16:35.203" v="5517"/>
        <pc:sldMkLst>
          <pc:docMk/>
          <pc:sldMk cId="1841965056" sldId="307"/>
        </pc:sldMkLst>
        <pc:spChg chg="del">
          <ac:chgData name="Camille FABRE" userId="61a62dbaa4ae00dc" providerId="LiveId" clId="{AC30F5DC-C667-41DD-B5E3-7B298EE26F48}" dt="2020-05-05T12:03:00.639" v="2959" actId="478"/>
          <ac:spMkLst>
            <pc:docMk/>
            <pc:sldMk cId="1841965056" sldId="307"/>
            <ac:spMk id="2" creationId="{35C4333E-149F-4F41-BEA2-BC14770F5ED7}"/>
          </ac:spMkLst>
        </pc:spChg>
        <pc:spChg chg="add del mod">
          <ac:chgData name="Camille FABRE" userId="61a62dbaa4ae00dc" providerId="LiveId" clId="{AC30F5DC-C667-41DD-B5E3-7B298EE26F48}" dt="2020-05-05T12:03:02.223" v="2960" actId="478"/>
          <ac:spMkLst>
            <pc:docMk/>
            <pc:sldMk cId="1841965056" sldId="307"/>
            <ac:spMk id="5" creationId="{2AF50DE2-9214-478F-9FB6-65C7A5A840CD}"/>
          </ac:spMkLst>
        </pc:spChg>
        <pc:spChg chg="mod">
          <ac:chgData name="Camille FABRE" userId="61a62dbaa4ae00dc" providerId="LiveId" clId="{AC30F5DC-C667-41DD-B5E3-7B298EE26F48}" dt="2020-05-05T12:04:27.567" v="3015"/>
          <ac:spMkLst>
            <pc:docMk/>
            <pc:sldMk cId="1841965056" sldId="307"/>
            <ac:spMk id="6" creationId="{1C5C494F-2B36-4D30-A40B-90D2123D891C}"/>
          </ac:spMkLst>
        </pc:spChg>
        <pc:spChg chg="add mod">
          <ac:chgData name="Camille FABRE" userId="61a62dbaa4ae00dc" providerId="LiveId" clId="{AC30F5DC-C667-41DD-B5E3-7B298EE26F48}" dt="2020-05-05T16:14:02.812" v="5466"/>
          <ac:spMkLst>
            <pc:docMk/>
            <pc:sldMk cId="1841965056" sldId="307"/>
            <ac:spMk id="8" creationId="{9AC74B5A-D600-40A7-AF64-39BB7B5E71C0}"/>
          </ac:spMkLst>
        </pc:spChg>
        <pc:spChg chg="add mod">
          <ac:chgData name="Camille FABRE" userId="61a62dbaa4ae00dc" providerId="LiveId" clId="{AC30F5DC-C667-41DD-B5E3-7B298EE26F48}" dt="2020-05-05T16:15:45.490" v="5498"/>
          <ac:spMkLst>
            <pc:docMk/>
            <pc:sldMk cId="1841965056" sldId="307"/>
            <ac:spMk id="9" creationId="{6ED9EC5B-5198-4C61-B43A-864CEEB06354}"/>
          </ac:spMkLst>
        </pc:spChg>
        <pc:spChg chg="add mod">
          <ac:chgData name="Camille FABRE" userId="61a62dbaa4ae00dc" providerId="LiveId" clId="{AC30F5DC-C667-41DD-B5E3-7B298EE26F48}" dt="2020-05-05T16:16:35.203" v="5517"/>
          <ac:spMkLst>
            <pc:docMk/>
            <pc:sldMk cId="1841965056" sldId="307"/>
            <ac:spMk id="10" creationId="{3ED50570-E823-4798-92CC-99F25CFD65E5}"/>
          </ac:spMkLst>
        </pc:spChg>
      </pc:sldChg>
      <pc:sldChg chg="addSp delSp modSp add mod">
        <pc:chgData name="Camille FABRE" userId="61a62dbaa4ae00dc" providerId="LiveId" clId="{AC30F5DC-C667-41DD-B5E3-7B298EE26F48}" dt="2020-05-05T16:16:35.941" v="5518"/>
        <pc:sldMkLst>
          <pc:docMk/>
          <pc:sldMk cId="3185373347" sldId="308"/>
        </pc:sldMkLst>
        <pc:spChg chg="mod">
          <ac:chgData name="Camille FABRE" userId="61a62dbaa4ae00dc" providerId="LiveId" clId="{AC30F5DC-C667-41DD-B5E3-7B298EE26F48}" dt="2020-05-05T12:05:27.328" v="3081" actId="20577"/>
          <ac:spMkLst>
            <pc:docMk/>
            <pc:sldMk cId="3185373347" sldId="308"/>
            <ac:spMk id="2" creationId="{35C4333E-149F-4F41-BEA2-BC14770F5ED7}"/>
          </ac:spMkLst>
        </pc:spChg>
        <pc:spChg chg="add del mod">
          <ac:chgData name="Camille FABRE" userId="61a62dbaa4ae00dc" providerId="LiveId" clId="{AC30F5DC-C667-41DD-B5E3-7B298EE26F48}" dt="2020-05-05T12:14:48.786" v="3194" actId="478"/>
          <ac:spMkLst>
            <pc:docMk/>
            <pc:sldMk cId="3185373347" sldId="308"/>
            <ac:spMk id="5" creationId="{7AC256D9-105E-4DFA-9079-CF68188739E9}"/>
          </ac:spMkLst>
        </pc:spChg>
        <pc:spChg chg="mod">
          <ac:chgData name="Camille FABRE" userId="61a62dbaa4ae00dc" providerId="LiveId" clId="{AC30F5DC-C667-41DD-B5E3-7B298EE26F48}" dt="2020-05-05T12:12:20.840" v="3165" actId="14100"/>
          <ac:spMkLst>
            <pc:docMk/>
            <pc:sldMk cId="3185373347" sldId="308"/>
            <ac:spMk id="6" creationId="{1C5C494F-2B36-4D30-A40B-90D2123D891C}"/>
          </ac:spMkLst>
        </pc:spChg>
        <pc:spChg chg="add del mod">
          <ac:chgData name="Camille FABRE" userId="61a62dbaa4ae00dc" providerId="LiveId" clId="{AC30F5DC-C667-41DD-B5E3-7B298EE26F48}" dt="2020-05-05T12:14:45.779" v="3191" actId="478"/>
          <ac:spMkLst>
            <pc:docMk/>
            <pc:sldMk cId="3185373347" sldId="308"/>
            <ac:spMk id="7" creationId="{0256A373-CA7C-4D0F-8666-F980A6123B74}"/>
          </ac:spMkLst>
        </pc:spChg>
        <pc:spChg chg="add del mod">
          <ac:chgData name="Camille FABRE" userId="61a62dbaa4ae00dc" providerId="LiveId" clId="{AC30F5DC-C667-41DD-B5E3-7B298EE26F48}" dt="2020-05-05T12:14:44.944" v="3190" actId="478"/>
          <ac:spMkLst>
            <pc:docMk/>
            <pc:sldMk cId="3185373347" sldId="308"/>
            <ac:spMk id="8" creationId="{74820ECA-9D05-45FE-BDED-F07E12275C3E}"/>
          </ac:spMkLst>
        </pc:spChg>
        <pc:spChg chg="add del mod">
          <ac:chgData name="Camille FABRE" userId="61a62dbaa4ae00dc" providerId="LiveId" clId="{AC30F5DC-C667-41DD-B5E3-7B298EE26F48}" dt="2020-05-05T12:14:46.878" v="3192" actId="478"/>
          <ac:spMkLst>
            <pc:docMk/>
            <pc:sldMk cId="3185373347" sldId="308"/>
            <ac:spMk id="9" creationId="{FB00A8F9-0ED0-429D-92F2-36C0F3FB9572}"/>
          </ac:spMkLst>
        </pc:spChg>
        <pc:spChg chg="add del mod">
          <ac:chgData name="Camille FABRE" userId="61a62dbaa4ae00dc" providerId="LiveId" clId="{AC30F5DC-C667-41DD-B5E3-7B298EE26F48}" dt="2020-05-05T12:14:47.754" v="3193" actId="478"/>
          <ac:spMkLst>
            <pc:docMk/>
            <pc:sldMk cId="3185373347" sldId="308"/>
            <ac:spMk id="10" creationId="{E397128C-7EDE-4253-A93D-9010C3B95219}"/>
          </ac:spMkLst>
        </pc:spChg>
        <pc:spChg chg="add del mod">
          <ac:chgData name="Camille FABRE" userId="61a62dbaa4ae00dc" providerId="LiveId" clId="{AC30F5DC-C667-41DD-B5E3-7B298EE26F48}" dt="2020-05-05T12:14:49.834" v="3195" actId="478"/>
          <ac:spMkLst>
            <pc:docMk/>
            <pc:sldMk cId="3185373347" sldId="308"/>
            <ac:spMk id="11" creationId="{D2711DEC-9110-49B8-9062-6AEA1174A5B7}"/>
          </ac:spMkLst>
        </pc:spChg>
        <pc:spChg chg="add del mod">
          <ac:chgData name="Camille FABRE" userId="61a62dbaa4ae00dc" providerId="LiveId" clId="{AC30F5DC-C667-41DD-B5E3-7B298EE26F48}" dt="2020-05-05T12:14:51.512" v="3196" actId="478"/>
          <ac:spMkLst>
            <pc:docMk/>
            <pc:sldMk cId="3185373347" sldId="308"/>
            <ac:spMk id="12" creationId="{9AED9990-1B66-451C-BE04-64952C639E8B}"/>
          </ac:spMkLst>
        </pc:spChg>
        <pc:spChg chg="add del mod">
          <ac:chgData name="Camille FABRE" userId="61a62dbaa4ae00dc" providerId="LiveId" clId="{AC30F5DC-C667-41DD-B5E3-7B298EE26F48}" dt="2020-05-05T12:14:52.488" v="3197" actId="478"/>
          <ac:spMkLst>
            <pc:docMk/>
            <pc:sldMk cId="3185373347" sldId="308"/>
            <ac:spMk id="13" creationId="{24B9DCE0-9D36-47AA-A435-0492ACAF1CB2}"/>
          </ac:spMkLst>
        </pc:spChg>
        <pc:spChg chg="add del mod">
          <ac:chgData name="Camille FABRE" userId="61a62dbaa4ae00dc" providerId="LiveId" clId="{AC30F5DC-C667-41DD-B5E3-7B298EE26F48}" dt="2020-05-05T12:14:53.504" v="3198" actId="478"/>
          <ac:spMkLst>
            <pc:docMk/>
            <pc:sldMk cId="3185373347" sldId="308"/>
            <ac:spMk id="14" creationId="{35FDB3EF-DECF-4F54-A14E-D1F9B519C932}"/>
          </ac:spMkLst>
        </pc:spChg>
        <pc:spChg chg="add del mod">
          <ac:chgData name="Camille FABRE" userId="61a62dbaa4ae00dc" providerId="LiveId" clId="{AC30F5DC-C667-41DD-B5E3-7B298EE26F48}" dt="2020-05-05T12:14:54.606" v="3200" actId="478"/>
          <ac:spMkLst>
            <pc:docMk/>
            <pc:sldMk cId="3185373347" sldId="308"/>
            <ac:spMk id="15" creationId="{E32BA104-D115-41E1-9561-0D7272438808}"/>
          </ac:spMkLst>
        </pc:spChg>
        <pc:spChg chg="add mod">
          <ac:chgData name="Camille FABRE" userId="61a62dbaa4ae00dc" providerId="LiveId" clId="{AC30F5DC-C667-41DD-B5E3-7B298EE26F48}" dt="2020-05-05T12:21:58.579" v="3459" actId="207"/>
          <ac:spMkLst>
            <pc:docMk/>
            <pc:sldMk cId="3185373347" sldId="308"/>
            <ac:spMk id="17" creationId="{AD9C3B7A-DFBB-4992-B2EE-2639C027AAD2}"/>
          </ac:spMkLst>
        </pc:spChg>
        <pc:spChg chg="add mod">
          <ac:chgData name="Camille FABRE" userId="61a62dbaa4ae00dc" providerId="LiveId" clId="{AC30F5DC-C667-41DD-B5E3-7B298EE26F48}" dt="2020-05-05T12:22:02.803" v="3461" actId="20577"/>
          <ac:spMkLst>
            <pc:docMk/>
            <pc:sldMk cId="3185373347" sldId="308"/>
            <ac:spMk id="18" creationId="{4F575F96-7949-40AC-BE77-DCAC475D93CC}"/>
          </ac:spMkLst>
        </pc:spChg>
        <pc:spChg chg="add mod">
          <ac:chgData name="Camille FABRE" userId="61a62dbaa4ae00dc" providerId="LiveId" clId="{AC30F5DC-C667-41DD-B5E3-7B298EE26F48}" dt="2020-05-05T12:22:07.294" v="3463" actId="20577"/>
          <ac:spMkLst>
            <pc:docMk/>
            <pc:sldMk cId="3185373347" sldId="308"/>
            <ac:spMk id="19" creationId="{8A16ED0E-9B1B-4C5E-A623-8C2E0E05694B}"/>
          </ac:spMkLst>
        </pc:spChg>
        <pc:spChg chg="add mod">
          <ac:chgData name="Camille FABRE" userId="61a62dbaa4ae00dc" providerId="LiveId" clId="{AC30F5DC-C667-41DD-B5E3-7B298EE26F48}" dt="2020-05-05T12:22:10.891" v="3465" actId="20577"/>
          <ac:spMkLst>
            <pc:docMk/>
            <pc:sldMk cId="3185373347" sldId="308"/>
            <ac:spMk id="20" creationId="{F998AB06-499F-41F3-9C06-8DE2EFE4916C}"/>
          </ac:spMkLst>
        </pc:spChg>
        <pc:spChg chg="add mod">
          <ac:chgData name="Camille FABRE" userId="61a62dbaa4ae00dc" providerId="LiveId" clId="{AC30F5DC-C667-41DD-B5E3-7B298EE26F48}" dt="2020-05-05T12:22:15.309" v="3467" actId="20577"/>
          <ac:spMkLst>
            <pc:docMk/>
            <pc:sldMk cId="3185373347" sldId="308"/>
            <ac:spMk id="21" creationId="{03599D5A-949B-4A6D-A047-C39477346A64}"/>
          </ac:spMkLst>
        </pc:spChg>
        <pc:spChg chg="add mod">
          <ac:chgData name="Camille FABRE" userId="61a62dbaa4ae00dc" providerId="LiveId" clId="{AC30F5DC-C667-41DD-B5E3-7B298EE26F48}" dt="2020-05-05T12:22:23.096" v="3470" actId="207"/>
          <ac:spMkLst>
            <pc:docMk/>
            <pc:sldMk cId="3185373347" sldId="308"/>
            <ac:spMk id="22" creationId="{D3C9A941-27CC-4BFB-AC4B-31357339BE42}"/>
          </ac:spMkLst>
        </pc:spChg>
        <pc:spChg chg="add mod">
          <ac:chgData name="Camille FABRE" userId="61a62dbaa4ae00dc" providerId="LiveId" clId="{AC30F5DC-C667-41DD-B5E3-7B298EE26F48}" dt="2020-05-05T12:22:27.460" v="3472" actId="20577"/>
          <ac:spMkLst>
            <pc:docMk/>
            <pc:sldMk cId="3185373347" sldId="308"/>
            <ac:spMk id="23" creationId="{76140CD1-84AC-43C5-BE9D-7716CEFB8082}"/>
          </ac:spMkLst>
        </pc:spChg>
        <pc:spChg chg="add mod">
          <ac:chgData name="Camille FABRE" userId="61a62dbaa4ae00dc" providerId="LiveId" clId="{AC30F5DC-C667-41DD-B5E3-7B298EE26F48}" dt="2020-05-05T12:22:31.976" v="3474" actId="20577"/>
          <ac:spMkLst>
            <pc:docMk/>
            <pc:sldMk cId="3185373347" sldId="308"/>
            <ac:spMk id="24" creationId="{6CBE9458-0DB9-413E-B42D-1CCEF8D98365}"/>
          </ac:spMkLst>
        </pc:spChg>
        <pc:spChg chg="add mod">
          <ac:chgData name="Camille FABRE" userId="61a62dbaa4ae00dc" providerId="LiveId" clId="{AC30F5DC-C667-41DD-B5E3-7B298EE26F48}" dt="2020-05-05T12:22:36.064" v="3476" actId="20577"/>
          <ac:spMkLst>
            <pc:docMk/>
            <pc:sldMk cId="3185373347" sldId="308"/>
            <ac:spMk id="25" creationId="{33CDBC5A-1A5C-4228-BA28-CFAF97EAFC6F}"/>
          </ac:spMkLst>
        </pc:spChg>
        <pc:spChg chg="add mod">
          <ac:chgData name="Camille FABRE" userId="61a62dbaa4ae00dc" providerId="LiveId" clId="{AC30F5DC-C667-41DD-B5E3-7B298EE26F48}" dt="2020-05-05T12:22:41.072" v="3478" actId="20577"/>
          <ac:spMkLst>
            <pc:docMk/>
            <pc:sldMk cId="3185373347" sldId="308"/>
            <ac:spMk id="26" creationId="{2902F274-0B2A-402A-964B-B7E247A46547}"/>
          </ac:spMkLst>
        </pc:spChg>
        <pc:spChg chg="add mod">
          <ac:chgData name="Camille FABRE" userId="61a62dbaa4ae00dc" providerId="LiveId" clId="{AC30F5DC-C667-41DD-B5E3-7B298EE26F48}" dt="2020-05-05T16:14:03.586" v="5467"/>
          <ac:spMkLst>
            <pc:docMk/>
            <pc:sldMk cId="3185373347" sldId="308"/>
            <ac:spMk id="28" creationId="{5E621166-0DB3-4204-A2D3-610F577BBB46}"/>
          </ac:spMkLst>
        </pc:spChg>
        <pc:spChg chg="add mod">
          <ac:chgData name="Camille FABRE" userId="61a62dbaa4ae00dc" providerId="LiveId" clId="{AC30F5DC-C667-41DD-B5E3-7B298EE26F48}" dt="2020-05-05T16:15:46.228" v="5499"/>
          <ac:spMkLst>
            <pc:docMk/>
            <pc:sldMk cId="3185373347" sldId="308"/>
            <ac:spMk id="29" creationId="{F95E4FC1-9132-450A-A379-23A2F67585E8}"/>
          </ac:spMkLst>
        </pc:spChg>
        <pc:spChg chg="add mod">
          <ac:chgData name="Camille FABRE" userId="61a62dbaa4ae00dc" providerId="LiveId" clId="{AC30F5DC-C667-41DD-B5E3-7B298EE26F48}" dt="2020-05-05T16:16:35.941" v="5518"/>
          <ac:spMkLst>
            <pc:docMk/>
            <pc:sldMk cId="3185373347" sldId="308"/>
            <ac:spMk id="30" creationId="{7723C79C-DBB7-4DA4-BFE3-FC843B902CD0}"/>
          </ac:spMkLst>
        </pc:spChg>
        <pc:picChg chg="add del mod">
          <ac:chgData name="Camille FABRE" userId="61a62dbaa4ae00dc" providerId="LiveId" clId="{AC30F5DC-C667-41DD-B5E3-7B298EE26F48}" dt="2020-05-05T12:14:42.288" v="3189" actId="478"/>
          <ac:picMkLst>
            <pc:docMk/>
            <pc:sldMk cId="3185373347" sldId="308"/>
            <ac:picMk id="3" creationId="{F9F8EADD-EE45-423A-8FED-41D1C4EEDC12}"/>
          </ac:picMkLst>
        </pc:picChg>
        <pc:picChg chg="del">
          <ac:chgData name="Camille FABRE" userId="61a62dbaa4ae00dc" providerId="LiveId" clId="{AC30F5DC-C667-41DD-B5E3-7B298EE26F48}" dt="2020-05-05T12:12:14.088" v="3163" actId="478"/>
          <ac:picMkLst>
            <pc:docMk/>
            <pc:sldMk cId="3185373347" sldId="308"/>
            <ac:picMk id="4" creationId="{A7285D47-C647-47BD-9D83-DEC2833191A7}"/>
          </ac:picMkLst>
        </pc:picChg>
        <pc:picChg chg="add mod">
          <ac:chgData name="Camille FABRE" userId="61a62dbaa4ae00dc" providerId="LiveId" clId="{AC30F5DC-C667-41DD-B5E3-7B298EE26F48}" dt="2020-05-05T12:21:03.521" v="3431" actId="1076"/>
          <ac:picMkLst>
            <pc:docMk/>
            <pc:sldMk cId="3185373347" sldId="308"/>
            <ac:picMk id="16" creationId="{20EAE1B7-4C66-4E52-A945-262719B1460D}"/>
          </ac:picMkLst>
        </pc:picChg>
      </pc:sldChg>
      <pc:sldChg chg="addSp delSp modSp add mod">
        <pc:chgData name="Camille FABRE" userId="61a62dbaa4ae00dc" providerId="LiveId" clId="{AC30F5DC-C667-41DD-B5E3-7B298EE26F48}" dt="2020-05-05T16:16:37.050" v="5519"/>
        <pc:sldMkLst>
          <pc:docMk/>
          <pc:sldMk cId="2191186083" sldId="309"/>
        </pc:sldMkLst>
        <pc:spChg chg="mod">
          <ac:chgData name="Camille FABRE" userId="61a62dbaa4ae00dc" providerId="LiveId" clId="{AC30F5DC-C667-41DD-B5E3-7B298EE26F48}" dt="2020-05-05T12:15:28.504" v="3223" actId="20577"/>
          <ac:spMkLst>
            <pc:docMk/>
            <pc:sldMk cId="2191186083" sldId="309"/>
            <ac:spMk id="2" creationId="{35C4333E-149F-4F41-BEA2-BC14770F5ED7}"/>
          </ac:spMkLst>
        </pc:spChg>
        <pc:spChg chg="mod">
          <ac:chgData name="Camille FABRE" userId="61a62dbaa4ae00dc" providerId="LiveId" clId="{AC30F5DC-C667-41DD-B5E3-7B298EE26F48}" dt="2020-05-05T12:16:05.944" v="3299" actId="20577"/>
          <ac:spMkLst>
            <pc:docMk/>
            <pc:sldMk cId="2191186083" sldId="309"/>
            <ac:spMk id="6" creationId="{1C5C494F-2B36-4D30-A40B-90D2123D891C}"/>
          </ac:spMkLst>
        </pc:spChg>
        <pc:spChg chg="add mod">
          <ac:chgData name="Camille FABRE" userId="61a62dbaa4ae00dc" providerId="LiveId" clId="{AC30F5DC-C667-41DD-B5E3-7B298EE26F48}" dt="2020-05-05T16:14:04.659" v="5468"/>
          <ac:spMkLst>
            <pc:docMk/>
            <pc:sldMk cId="2191186083" sldId="309"/>
            <ac:spMk id="7" creationId="{914D3CD4-48AB-480A-824E-A000C091E225}"/>
          </ac:spMkLst>
        </pc:spChg>
        <pc:spChg chg="add mod">
          <ac:chgData name="Camille FABRE" userId="61a62dbaa4ae00dc" providerId="LiveId" clId="{AC30F5DC-C667-41DD-B5E3-7B298EE26F48}" dt="2020-05-05T16:15:47.356" v="5500"/>
          <ac:spMkLst>
            <pc:docMk/>
            <pc:sldMk cId="2191186083" sldId="309"/>
            <ac:spMk id="8" creationId="{BBC82DE8-ACE6-4D49-A8E3-05536BE1F11C}"/>
          </ac:spMkLst>
        </pc:spChg>
        <pc:spChg chg="add mod">
          <ac:chgData name="Camille FABRE" userId="61a62dbaa4ae00dc" providerId="LiveId" clId="{AC30F5DC-C667-41DD-B5E3-7B298EE26F48}" dt="2020-05-05T16:16:37.050" v="5519"/>
          <ac:spMkLst>
            <pc:docMk/>
            <pc:sldMk cId="2191186083" sldId="309"/>
            <ac:spMk id="9" creationId="{4961C692-7BBD-4540-8E60-89CA5C1E5574}"/>
          </ac:spMkLst>
        </pc:spChg>
        <pc:graphicFrameChg chg="add mod modGraphic">
          <ac:chgData name="Camille FABRE" userId="61a62dbaa4ae00dc" providerId="LiveId" clId="{AC30F5DC-C667-41DD-B5E3-7B298EE26F48}" dt="2020-05-05T12:17:45.171" v="3376" actId="14100"/>
          <ac:graphicFrameMkLst>
            <pc:docMk/>
            <pc:sldMk cId="2191186083" sldId="309"/>
            <ac:graphicFrameMk id="5" creationId="{797FE01D-2658-4984-BB7C-5ECC59BBE74D}"/>
          </ac:graphicFrameMkLst>
        </pc:graphicFrameChg>
        <pc:picChg chg="del">
          <ac:chgData name="Camille FABRE" userId="61a62dbaa4ae00dc" providerId="LiveId" clId="{AC30F5DC-C667-41DD-B5E3-7B298EE26F48}" dt="2020-05-05T12:15:13.440" v="3204" actId="478"/>
          <ac:picMkLst>
            <pc:docMk/>
            <pc:sldMk cId="2191186083" sldId="309"/>
            <ac:picMk id="16" creationId="{20EAE1B7-4C66-4E52-A945-262719B1460D}"/>
          </ac:picMkLst>
        </pc:picChg>
      </pc:sldChg>
      <pc:sldChg chg="addSp delSp modSp add mod">
        <pc:chgData name="Camille FABRE" userId="61a62dbaa4ae00dc" providerId="LiveId" clId="{AC30F5DC-C667-41DD-B5E3-7B298EE26F48}" dt="2020-05-05T16:16:38.297" v="5520"/>
        <pc:sldMkLst>
          <pc:docMk/>
          <pc:sldMk cId="613515942" sldId="310"/>
        </pc:sldMkLst>
        <pc:spChg chg="mod">
          <ac:chgData name="Camille FABRE" userId="61a62dbaa4ae00dc" providerId="LiveId" clId="{AC30F5DC-C667-41DD-B5E3-7B298EE26F48}" dt="2020-05-05T12:29:10.826" v="3988" actId="1076"/>
          <ac:spMkLst>
            <pc:docMk/>
            <pc:sldMk cId="613515942" sldId="310"/>
            <ac:spMk id="2" creationId="{35C4333E-149F-4F41-BEA2-BC14770F5ED7}"/>
          </ac:spMkLst>
        </pc:spChg>
        <pc:spChg chg="add del">
          <ac:chgData name="Camille FABRE" userId="61a62dbaa4ae00dc" providerId="LiveId" clId="{AC30F5DC-C667-41DD-B5E3-7B298EE26F48}" dt="2020-05-05T12:24:16.191" v="3592" actId="11529"/>
          <ac:spMkLst>
            <pc:docMk/>
            <pc:sldMk cId="613515942" sldId="310"/>
            <ac:spMk id="3" creationId="{EA9DC58A-C81A-4CF5-B418-12176828FA9A}"/>
          </ac:spMkLst>
        </pc:spChg>
        <pc:spChg chg="mod">
          <ac:chgData name="Camille FABRE" userId="61a62dbaa4ae00dc" providerId="LiveId" clId="{AC30F5DC-C667-41DD-B5E3-7B298EE26F48}" dt="2020-05-05T12:29:13.503" v="3989" actId="1076"/>
          <ac:spMkLst>
            <pc:docMk/>
            <pc:sldMk cId="613515942" sldId="310"/>
            <ac:spMk id="6" creationId="{1C5C494F-2B36-4D30-A40B-90D2123D891C}"/>
          </ac:spMkLst>
        </pc:spChg>
        <pc:spChg chg="add mod">
          <ac:chgData name="Camille FABRE" userId="61a62dbaa4ae00dc" providerId="LiveId" clId="{AC30F5DC-C667-41DD-B5E3-7B298EE26F48}" dt="2020-05-05T16:14:06.060" v="5469"/>
          <ac:spMkLst>
            <pc:docMk/>
            <pc:sldMk cId="613515942" sldId="310"/>
            <ac:spMk id="9" creationId="{C1628F13-6B6A-42AD-87EC-09B2F2ED7421}"/>
          </ac:spMkLst>
        </pc:spChg>
        <pc:spChg chg="add mod">
          <ac:chgData name="Camille FABRE" userId="61a62dbaa4ae00dc" providerId="LiveId" clId="{AC30F5DC-C667-41DD-B5E3-7B298EE26F48}" dt="2020-05-05T16:15:48.522" v="5501"/>
          <ac:spMkLst>
            <pc:docMk/>
            <pc:sldMk cId="613515942" sldId="310"/>
            <ac:spMk id="10" creationId="{D227B0CE-4913-4C03-9C11-1AB7EECCEB03}"/>
          </ac:spMkLst>
        </pc:spChg>
        <pc:spChg chg="add mod">
          <ac:chgData name="Camille FABRE" userId="61a62dbaa4ae00dc" providerId="LiveId" clId="{AC30F5DC-C667-41DD-B5E3-7B298EE26F48}" dt="2020-05-05T16:16:38.297" v="5520"/>
          <ac:spMkLst>
            <pc:docMk/>
            <pc:sldMk cId="613515942" sldId="310"/>
            <ac:spMk id="11" creationId="{15FABC31-0437-4F93-A73A-7554F7F26C02}"/>
          </ac:spMkLst>
        </pc:spChg>
        <pc:graphicFrameChg chg="add mod modGraphic">
          <ac:chgData name="Camille FABRE" userId="61a62dbaa4ae00dc" providerId="LiveId" clId="{AC30F5DC-C667-41DD-B5E3-7B298EE26F48}" dt="2020-05-05T12:30:33.392" v="4000" actId="207"/>
          <ac:graphicFrameMkLst>
            <pc:docMk/>
            <pc:sldMk cId="613515942" sldId="310"/>
            <ac:graphicFrameMk id="4" creationId="{E8CE4AD9-D68B-4440-B1A5-11080D06DFFE}"/>
          </ac:graphicFrameMkLst>
        </pc:graphicFrameChg>
        <pc:graphicFrameChg chg="del">
          <ac:chgData name="Camille FABRE" userId="61a62dbaa4ae00dc" providerId="LiveId" clId="{AC30F5DC-C667-41DD-B5E3-7B298EE26F48}" dt="2020-05-05T12:23:14.425" v="3480" actId="478"/>
          <ac:graphicFrameMkLst>
            <pc:docMk/>
            <pc:sldMk cId="613515942" sldId="310"/>
            <ac:graphicFrameMk id="5" creationId="{797FE01D-2658-4984-BB7C-5ECC59BBE74D}"/>
          </ac:graphicFrameMkLst>
        </pc:graphicFrameChg>
      </pc:sldChg>
      <pc:sldChg chg="addSp delSp modSp add mod">
        <pc:chgData name="Camille FABRE" userId="61a62dbaa4ae00dc" providerId="LiveId" clId="{AC30F5DC-C667-41DD-B5E3-7B298EE26F48}" dt="2020-05-05T16:16:41.308" v="5523"/>
        <pc:sldMkLst>
          <pc:docMk/>
          <pc:sldMk cId="3675361819" sldId="311"/>
        </pc:sldMkLst>
        <pc:spChg chg="mod">
          <ac:chgData name="Camille FABRE" userId="61a62dbaa4ae00dc" providerId="LiveId" clId="{AC30F5DC-C667-41DD-B5E3-7B298EE26F48}" dt="2020-05-05T12:38:09.408" v="4034" actId="20577"/>
          <ac:spMkLst>
            <pc:docMk/>
            <pc:sldMk cId="3675361819" sldId="311"/>
            <ac:spMk id="2" creationId="{35C4333E-149F-4F41-BEA2-BC14770F5ED7}"/>
          </ac:spMkLst>
        </pc:spChg>
        <pc:spChg chg="mod">
          <ac:chgData name="Camille FABRE" userId="61a62dbaa4ae00dc" providerId="LiveId" clId="{AC30F5DC-C667-41DD-B5E3-7B298EE26F48}" dt="2020-05-05T12:41:03.081" v="4326" actId="207"/>
          <ac:spMkLst>
            <pc:docMk/>
            <pc:sldMk cId="3675361819" sldId="311"/>
            <ac:spMk id="6" creationId="{1C5C494F-2B36-4D30-A40B-90D2123D891C}"/>
          </ac:spMkLst>
        </pc:spChg>
        <pc:spChg chg="add mod">
          <ac:chgData name="Camille FABRE" userId="61a62dbaa4ae00dc" providerId="LiveId" clId="{AC30F5DC-C667-41DD-B5E3-7B298EE26F48}" dt="2020-05-05T16:14:10.196" v="5472"/>
          <ac:spMkLst>
            <pc:docMk/>
            <pc:sldMk cId="3675361819" sldId="311"/>
            <ac:spMk id="7" creationId="{95A4F4E6-ECB8-427A-81AE-C296D0B008CA}"/>
          </ac:spMkLst>
        </pc:spChg>
        <pc:spChg chg="add mod">
          <ac:chgData name="Camille FABRE" userId="61a62dbaa4ae00dc" providerId="LiveId" clId="{AC30F5DC-C667-41DD-B5E3-7B298EE26F48}" dt="2020-05-05T16:15:51.260" v="5504"/>
          <ac:spMkLst>
            <pc:docMk/>
            <pc:sldMk cId="3675361819" sldId="311"/>
            <ac:spMk id="8" creationId="{491A131C-2972-46E5-BFEA-816D54184372}"/>
          </ac:spMkLst>
        </pc:spChg>
        <pc:spChg chg="add mod">
          <ac:chgData name="Camille FABRE" userId="61a62dbaa4ae00dc" providerId="LiveId" clId="{AC30F5DC-C667-41DD-B5E3-7B298EE26F48}" dt="2020-05-05T16:16:41.308" v="5523"/>
          <ac:spMkLst>
            <pc:docMk/>
            <pc:sldMk cId="3675361819" sldId="311"/>
            <ac:spMk id="9" creationId="{10B57E9C-E1BE-48B5-9080-DF767350F42D}"/>
          </ac:spMkLst>
        </pc:spChg>
        <pc:graphicFrameChg chg="del">
          <ac:chgData name="Camille FABRE" userId="61a62dbaa4ae00dc" providerId="LiveId" clId="{AC30F5DC-C667-41DD-B5E3-7B298EE26F48}" dt="2020-05-05T12:38:13.090" v="4035" actId="478"/>
          <ac:graphicFrameMkLst>
            <pc:docMk/>
            <pc:sldMk cId="3675361819" sldId="311"/>
            <ac:graphicFrameMk id="4" creationId="{E8CE4AD9-D68B-4440-B1A5-11080D06DFFE}"/>
          </ac:graphicFrameMkLst>
        </pc:graphicFrameChg>
      </pc:sldChg>
      <pc:sldChg chg="addSp delSp modSp add mod">
        <pc:chgData name="Camille FABRE" userId="61a62dbaa4ae00dc" providerId="LiveId" clId="{AC30F5DC-C667-41DD-B5E3-7B298EE26F48}" dt="2020-05-05T16:16:38.970" v="5521"/>
        <pc:sldMkLst>
          <pc:docMk/>
          <pc:sldMk cId="3549135976" sldId="312"/>
        </pc:sldMkLst>
        <pc:spChg chg="del">
          <ac:chgData name="Camille FABRE" userId="61a62dbaa4ae00dc" providerId="LiveId" clId="{AC30F5DC-C667-41DD-B5E3-7B298EE26F48}" dt="2020-05-05T12:42:43.733" v="4329" actId="478"/>
          <ac:spMkLst>
            <pc:docMk/>
            <pc:sldMk cId="3549135976" sldId="312"/>
            <ac:spMk id="2" creationId="{35C4333E-149F-4F41-BEA2-BC14770F5ED7}"/>
          </ac:spMkLst>
        </pc:spChg>
        <pc:spChg chg="add del mod">
          <ac:chgData name="Camille FABRE" userId="61a62dbaa4ae00dc" providerId="LiveId" clId="{AC30F5DC-C667-41DD-B5E3-7B298EE26F48}" dt="2020-05-05T12:42:45.248" v="4330" actId="478"/>
          <ac:spMkLst>
            <pc:docMk/>
            <pc:sldMk cId="3549135976" sldId="312"/>
            <ac:spMk id="5" creationId="{53DF53B1-BD6C-405C-ACDA-B2A71A3FBEE3}"/>
          </ac:spMkLst>
        </pc:spChg>
        <pc:spChg chg="mod">
          <ac:chgData name="Camille FABRE" userId="61a62dbaa4ae00dc" providerId="LiveId" clId="{AC30F5DC-C667-41DD-B5E3-7B298EE26F48}" dt="2020-05-05T15:46:16.123" v="5321" actId="20577"/>
          <ac:spMkLst>
            <pc:docMk/>
            <pc:sldMk cId="3549135976" sldId="312"/>
            <ac:spMk id="6" creationId="{1C5C494F-2B36-4D30-A40B-90D2123D891C}"/>
          </ac:spMkLst>
        </pc:spChg>
        <pc:spChg chg="add mod">
          <ac:chgData name="Camille FABRE" userId="61a62dbaa4ae00dc" providerId="LiveId" clId="{AC30F5DC-C667-41DD-B5E3-7B298EE26F48}" dt="2020-05-05T16:14:07.346" v="5470"/>
          <ac:spMkLst>
            <pc:docMk/>
            <pc:sldMk cId="3549135976" sldId="312"/>
            <ac:spMk id="10" creationId="{B9D42FC3-508F-4A6B-AE82-0654CF5955FD}"/>
          </ac:spMkLst>
        </pc:spChg>
        <pc:spChg chg="add mod">
          <ac:chgData name="Camille FABRE" userId="61a62dbaa4ae00dc" providerId="LiveId" clId="{AC30F5DC-C667-41DD-B5E3-7B298EE26F48}" dt="2020-05-05T16:15:49.310" v="5502"/>
          <ac:spMkLst>
            <pc:docMk/>
            <pc:sldMk cId="3549135976" sldId="312"/>
            <ac:spMk id="11" creationId="{C0A4AD22-B03E-4FCE-8914-50CA497B6831}"/>
          </ac:spMkLst>
        </pc:spChg>
        <pc:spChg chg="add mod">
          <ac:chgData name="Camille FABRE" userId="61a62dbaa4ae00dc" providerId="LiveId" clId="{AC30F5DC-C667-41DD-B5E3-7B298EE26F48}" dt="2020-05-05T16:16:38.970" v="5521"/>
          <ac:spMkLst>
            <pc:docMk/>
            <pc:sldMk cId="3549135976" sldId="312"/>
            <ac:spMk id="12" creationId="{922F15F2-7E9B-43E2-805B-8C4DEBAB4F40}"/>
          </ac:spMkLst>
        </pc:spChg>
        <pc:graphicFrameChg chg="del">
          <ac:chgData name="Camille FABRE" userId="61a62dbaa4ae00dc" providerId="LiveId" clId="{AC30F5DC-C667-41DD-B5E3-7B298EE26F48}" dt="2020-05-05T12:42:47.017" v="4331" actId="478"/>
          <ac:graphicFrameMkLst>
            <pc:docMk/>
            <pc:sldMk cId="3549135976" sldId="312"/>
            <ac:graphicFrameMk id="4" creationId="{E8CE4AD9-D68B-4440-B1A5-11080D06DFFE}"/>
          </ac:graphicFrameMkLst>
        </pc:graphicFrameChg>
        <pc:cxnChg chg="add mod">
          <ac:chgData name="Camille FABRE" userId="61a62dbaa4ae00dc" providerId="LiveId" clId="{AC30F5DC-C667-41DD-B5E3-7B298EE26F48}" dt="2020-05-05T12:46:58.314" v="4942" actId="1582"/>
          <ac:cxnSpMkLst>
            <pc:docMk/>
            <pc:sldMk cId="3549135976" sldId="312"/>
            <ac:cxnSpMk id="8" creationId="{8A5D5D66-1760-4297-8884-2827ED2B45FE}"/>
          </ac:cxnSpMkLst>
        </pc:cxnChg>
      </pc:sldChg>
      <pc:sldChg chg="addSp modSp add mod">
        <pc:chgData name="Camille FABRE" userId="61a62dbaa4ae00dc" providerId="LiveId" clId="{AC30F5DC-C667-41DD-B5E3-7B298EE26F48}" dt="2020-05-05T16:16:40.281" v="5522"/>
        <pc:sldMkLst>
          <pc:docMk/>
          <pc:sldMk cId="4011242830" sldId="313"/>
        </pc:sldMkLst>
        <pc:spChg chg="mod">
          <ac:chgData name="Camille FABRE" userId="61a62dbaa4ae00dc" providerId="LiveId" clId="{AC30F5DC-C667-41DD-B5E3-7B298EE26F48}" dt="2020-05-05T15:47:02.667" v="5370" actId="207"/>
          <ac:spMkLst>
            <pc:docMk/>
            <pc:sldMk cId="4011242830" sldId="313"/>
            <ac:spMk id="6" creationId="{1C5C494F-2B36-4D30-A40B-90D2123D891C}"/>
          </ac:spMkLst>
        </pc:spChg>
        <pc:spChg chg="add mod">
          <ac:chgData name="Camille FABRE" userId="61a62dbaa4ae00dc" providerId="LiveId" clId="{AC30F5DC-C667-41DD-B5E3-7B298EE26F48}" dt="2020-05-05T16:14:08.875" v="5471"/>
          <ac:spMkLst>
            <pc:docMk/>
            <pc:sldMk cId="4011242830" sldId="313"/>
            <ac:spMk id="12" creationId="{6DA63F82-6A18-4122-87AF-E85DB4EF269A}"/>
          </ac:spMkLst>
        </pc:spChg>
        <pc:spChg chg="add mod">
          <ac:chgData name="Camille FABRE" userId="61a62dbaa4ae00dc" providerId="LiveId" clId="{AC30F5DC-C667-41DD-B5E3-7B298EE26F48}" dt="2020-05-05T16:15:50.443" v="5503"/>
          <ac:spMkLst>
            <pc:docMk/>
            <pc:sldMk cId="4011242830" sldId="313"/>
            <ac:spMk id="13" creationId="{6DDD73A4-C490-4030-941C-4BA943B6FE8E}"/>
          </ac:spMkLst>
        </pc:spChg>
        <pc:spChg chg="add mod">
          <ac:chgData name="Camille FABRE" userId="61a62dbaa4ae00dc" providerId="LiveId" clId="{AC30F5DC-C667-41DD-B5E3-7B298EE26F48}" dt="2020-05-05T16:16:40.281" v="5522"/>
          <ac:spMkLst>
            <pc:docMk/>
            <pc:sldMk cId="4011242830" sldId="313"/>
            <ac:spMk id="14" creationId="{3814BF54-51E7-4D5F-9AA3-B3166079D650}"/>
          </ac:spMkLst>
        </pc:spChg>
        <pc:cxnChg chg="add mod">
          <ac:chgData name="Camille FABRE" userId="61a62dbaa4ae00dc" providerId="LiveId" clId="{AC30F5DC-C667-41DD-B5E3-7B298EE26F48}" dt="2020-05-05T15:23:42.721" v="5243" actId="1076"/>
          <ac:cxnSpMkLst>
            <pc:docMk/>
            <pc:sldMk cId="4011242830" sldId="313"/>
            <ac:cxnSpMk id="4" creationId="{43B0E9A5-8123-4824-9E88-2AEBF25F89DF}"/>
          </ac:cxnSpMkLst>
        </pc:cxnChg>
        <pc:cxnChg chg="add mod">
          <ac:chgData name="Camille FABRE" userId="61a62dbaa4ae00dc" providerId="LiveId" clId="{AC30F5DC-C667-41DD-B5E3-7B298EE26F48}" dt="2020-05-05T15:23:51.054" v="5245" actId="1076"/>
          <ac:cxnSpMkLst>
            <pc:docMk/>
            <pc:sldMk cId="4011242830" sldId="313"/>
            <ac:cxnSpMk id="5" creationId="{F0FAC2EF-BE41-4A8E-B101-3DD46C430576}"/>
          </ac:cxnSpMkLst>
        </pc:cxnChg>
        <pc:cxnChg chg="add mod">
          <ac:chgData name="Camille FABRE" userId="61a62dbaa4ae00dc" providerId="LiveId" clId="{AC30F5DC-C667-41DD-B5E3-7B298EE26F48}" dt="2020-05-05T15:23:57.198" v="5247" actId="1076"/>
          <ac:cxnSpMkLst>
            <pc:docMk/>
            <pc:sldMk cId="4011242830" sldId="313"/>
            <ac:cxnSpMk id="7" creationId="{19934D07-8217-480B-BC3B-9D00CA5A9DE1}"/>
          </ac:cxnSpMkLst>
        </pc:cxnChg>
        <pc:cxnChg chg="mod">
          <ac:chgData name="Camille FABRE" userId="61a62dbaa4ae00dc" providerId="LiveId" clId="{AC30F5DC-C667-41DD-B5E3-7B298EE26F48}" dt="2020-05-05T15:03:29.526" v="5240" actId="1076"/>
          <ac:cxnSpMkLst>
            <pc:docMk/>
            <pc:sldMk cId="4011242830" sldId="313"/>
            <ac:cxnSpMk id="8" creationId="{8A5D5D66-1760-4297-8884-2827ED2B45FE}"/>
          </ac:cxnSpMkLst>
        </pc:cxnChg>
        <pc:cxnChg chg="add mod">
          <ac:chgData name="Camille FABRE" userId="61a62dbaa4ae00dc" providerId="LiveId" clId="{AC30F5DC-C667-41DD-B5E3-7B298EE26F48}" dt="2020-05-05T15:24:07.726" v="5249" actId="1076"/>
          <ac:cxnSpMkLst>
            <pc:docMk/>
            <pc:sldMk cId="4011242830" sldId="313"/>
            <ac:cxnSpMk id="9" creationId="{2A3F1713-7BD7-42F4-959D-D722875D693F}"/>
          </ac:cxnSpMkLst>
        </pc:cxnChg>
        <pc:cxnChg chg="add mod">
          <ac:chgData name="Camille FABRE" userId="61a62dbaa4ae00dc" providerId="LiveId" clId="{AC30F5DC-C667-41DD-B5E3-7B298EE26F48}" dt="2020-05-05T15:24:22.158" v="5251" actId="1076"/>
          <ac:cxnSpMkLst>
            <pc:docMk/>
            <pc:sldMk cId="4011242830" sldId="313"/>
            <ac:cxnSpMk id="10" creationId="{CB38C14D-2A14-45B8-B598-D40E4AC9A9A2}"/>
          </ac:cxnSpMkLst>
        </pc:cxnChg>
        <pc:cxnChg chg="add mod">
          <ac:chgData name="Camille FABRE" userId="61a62dbaa4ae00dc" providerId="LiveId" clId="{AC30F5DC-C667-41DD-B5E3-7B298EE26F48}" dt="2020-05-05T15:24:29.993" v="5253" actId="1076"/>
          <ac:cxnSpMkLst>
            <pc:docMk/>
            <pc:sldMk cId="4011242830" sldId="313"/>
            <ac:cxnSpMk id="11" creationId="{6B91D13E-10CF-4CF4-9168-C85E0148893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845E6-483B-4D38-95E9-DE619E11BF61}" type="datetimeFigureOut">
              <a:rPr lang="fr-FR" smtClean="0"/>
              <a:t>05/05/2020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88CCB-750A-44F5-BC6A-F0279E05A8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987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2BD0-B99A-49BA-9721-DBD37E80E87C}" type="datetime1">
              <a:rPr lang="de-DE" smtClean="0"/>
              <a:t>05.05.2020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4511F-0185-407D-9AE6-7C53D7BA9D84}" type="datetime1">
              <a:rPr lang="de-DE" smtClean="0"/>
              <a:t>05.05.2020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F272-73EB-4E04-92C1-E61BAE4F92D1}" type="datetime1">
              <a:rPr lang="de-DE" smtClean="0"/>
              <a:t>05.05.2020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D14F-199B-4652-B225-C7AD1B9ECC51}" type="datetime1">
              <a:rPr lang="de-DE" smtClean="0"/>
              <a:t>05.05.2020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2666-6C62-43C7-B2AA-8BEDF2CE14A4}" type="datetime1">
              <a:rPr lang="de-DE" smtClean="0"/>
              <a:t>05.05.2020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CE8D-8FA4-4D00-AD2A-876A9832F45E}" type="datetime1">
              <a:rPr lang="de-DE" smtClean="0"/>
              <a:t>05.05.2020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157B-ABD0-47BA-B850-D414707A8726}" type="datetime1">
              <a:rPr lang="de-DE" smtClean="0"/>
              <a:t>05.05.2020</a:t>
            </a:fld>
            <a:endParaRPr lang="de-D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8FEB-181B-4761-ABB5-A6FF2A15201A}" type="datetime1">
              <a:rPr lang="de-DE" smtClean="0"/>
              <a:t>05.05.2020</a:t>
            </a:fld>
            <a:endParaRPr lang="de-D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A1A1-8707-4358-AC62-DFC7AC9A8433}" type="datetime1">
              <a:rPr lang="de-DE" smtClean="0"/>
              <a:t>05.05.2020</a:t>
            </a:fld>
            <a:endParaRPr lang="de-D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33F31-380B-40EB-A19B-C145F6913E15}" type="datetime1">
              <a:rPr lang="de-DE" smtClean="0"/>
              <a:t>05.05.2020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7D01-90CA-4AA3-98A4-D0CCB5BFE907}" type="datetime1">
              <a:rPr lang="de-DE" smtClean="0"/>
              <a:t>05.05.2020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9FDB5-906D-41D5-8255-035B5F3F9E62}" type="datetime1">
              <a:rPr lang="de-DE" smtClean="0"/>
              <a:t>05.05.2020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tedrop.com.br/2014/04/bananagrafia-tipografia-em-bananas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4.xml"/><Relationship Id="rId7" Type="http://schemas.openxmlformats.org/officeDocument/2006/relationships/slide" Target="slide4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2.xml"/><Relationship Id="rId5" Type="http://schemas.openxmlformats.org/officeDocument/2006/relationships/slide" Target="slide4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22.xml"/><Relationship Id="rId7" Type="http://schemas.openxmlformats.org/officeDocument/2006/relationships/slide" Target="slide29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10" Type="http://schemas.openxmlformats.org/officeDocument/2006/relationships/slide" Target="slide19.xml"/><Relationship Id="rId4" Type="http://schemas.openxmlformats.org/officeDocument/2006/relationships/slide" Target="slide24.xml"/><Relationship Id="rId9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dreference.com/" TargetMode="External"/><Relationship Id="rId2" Type="http://schemas.openxmlformats.org/officeDocument/2006/relationships/hyperlink" Target="http://blog.ac-versailles.fr/myonlineenglishclass/index.php/category/5%C2%B0B-S%C3%A9ances-en-lign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quizlet.com/class/14049429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19.xml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slide" Target="slide19.xml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slide" Target="slide19.xml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6.xml"/><Relationship Id="rId5" Type="http://schemas.openxmlformats.org/officeDocument/2006/relationships/slide" Target="slide19.xml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tedrop.com.br/2014/04/bananagrafia-tipografia-em-bananas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hyperlink" Target="https://quizlet.com/_8ae8hu?x=1jqt&amp;i=1bcklw" TargetMode="External"/><Relationship Id="rId7" Type="http://schemas.openxmlformats.org/officeDocument/2006/relationships/slide" Target="slide4.xml"/><Relationship Id="rId2" Type="http://schemas.openxmlformats.org/officeDocument/2006/relationships/hyperlink" Target="https://kahoot.it/challenge/01479938?challenge-id=87c5af96-3412-46d4-b242-63c135878d36_1588666951285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quizlet.com/_8ae68g?x=1jqt&amp;i=1bcklw" TargetMode="External"/><Relationship Id="rId5" Type="http://schemas.openxmlformats.org/officeDocument/2006/relationships/hyperlink" Target="https://quizlet.com/_8ae7n2?x=1jqt&amp;i=1bcklw" TargetMode="External"/><Relationship Id="rId4" Type="http://schemas.openxmlformats.org/officeDocument/2006/relationships/hyperlink" Target="https://quizlet.com/_8ae85n?x=1jqt&amp;i=1bcklw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8.xml"/><Relationship Id="rId7" Type="http://schemas.openxmlformats.org/officeDocument/2006/relationships/slide" Target="slide4.xml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5°B</a:t>
            </a:r>
            <a:br>
              <a:rPr lang="de-DE">
                <a:latin typeface="Comic Sans MS" panose="030F0702030302020204" pitchFamily="66" charset="0"/>
              </a:rPr>
            </a:br>
            <a:br>
              <a:rPr lang="de-DE">
                <a:latin typeface="Comic Sans MS" panose="030F0702030302020204" pitchFamily="66" charset="0"/>
              </a:rPr>
            </a:br>
            <a:r>
              <a:rPr lang="de-DE">
                <a:latin typeface="Comic Sans MS" panose="030F0702030302020204" pitchFamily="66" charset="0"/>
              </a:rPr>
              <a:t>English</a:t>
            </a:r>
            <a:endParaRPr lang="de-DE" dirty="0">
              <a:latin typeface="Comic Sans MS" panose="030F0702030302020204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omic Sans MS" panose="030F0702030302020204" pitchFamily="66" charset="0"/>
            </a:endParaRPr>
          </a:p>
          <a:p>
            <a:r>
              <a:rPr lang="de-DE" dirty="0" err="1">
                <a:latin typeface="Comic Sans MS" panose="030F0702030302020204" pitchFamily="66" charset="0"/>
              </a:rPr>
              <a:t>Semaine</a:t>
            </a:r>
            <a:r>
              <a:rPr lang="de-DE" dirty="0">
                <a:latin typeface="Comic Sans MS" panose="030F0702030302020204" pitchFamily="66" charset="0"/>
              </a:rPr>
              <a:t> du 4 au 8 </a:t>
            </a:r>
            <a:r>
              <a:rPr lang="de-DE" dirty="0" err="1">
                <a:latin typeface="Comic Sans MS" panose="030F0702030302020204" pitchFamily="66" charset="0"/>
              </a:rPr>
              <a:t>mai</a:t>
            </a:r>
            <a:r>
              <a:rPr lang="de-DE" dirty="0">
                <a:latin typeface="Comic Sans MS" panose="030F0702030302020204" pitchFamily="66" charset="0"/>
              </a:rPr>
              <a:t> 2020.</a:t>
            </a:r>
          </a:p>
        </p:txBody>
      </p:sp>
      <p:pic>
        <p:nvPicPr>
          <p:cNvPr id="14" name="Image 1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95A6F20-CA31-4385-A3E5-CCC77D97D6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31208" y="4872609"/>
            <a:ext cx="3529584" cy="198539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224723-7F75-445D-A386-3041B6F46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312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4FF4E79-3FEB-49BC-84B1-40DA00182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833437"/>
            <a:ext cx="9124950" cy="519112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79AB55-FA94-4D0C-8145-46CBE214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10</a:t>
            </a:fld>
            <a:endParaRPr lang="de-DE"/>
          </a:p>
        </p:txBody>
      </p:sp>
      <p:sp>
        <p:nvSpPr>
          <p:cNvPr id="5" name="Ellipse 4">
            <a:hlinkClick r:id="rId3" action="ppaction://hlinksldjump"/>
            <a:extLst>
              <a:ext uri="{FF2B5EF4-FFF2-40B4-BE49-F238E27FC236}">
                <a16:creationId xmlns:a16="http://schemas.microsoft.com/office/drawing/2014/main" id="{0BC81E13-F932-4D95-83E9-057259992F70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Ellipse 5">
            <a:hlinkClick r:id="rId4" action="ppaction://hlinksldjump"/>
            <a:extLst>
              <a:ext uri="{FF2B5EF4-FFF2-40B4-BE49-F238E27FC236}">
                <a16:creationId xmlns:a16="http://schemas.microsoft.com/office/drawing/2014/main" id="{8760EB93-840E-4499-9104-8D529DFE316C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</p:spTree>
    <p:extLst>
      <p:ext uri="{BB962C8B-B14F-4D97-AF65-F5344CB8AC3E}">
        <p14:creationId xmlns:p14="http://schemas.microsoft.com/office/powerpoint/2010/main" val="2882422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EE7A443-1AFD-4BCF-AC68-938C87F456C3}"/>
              </a:ext>
            </a:extLst>
          </p:cNvPr>
          <p:cNvSpPr txBox="1"/>
          <p:nvPr/>
        </p:nvSpPr>
        <p:spPr>
          <a:xfrm>
            <a:off x="1321323" y="737647"/>
            <a:ext cx="954935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accent2"/>
                </a:solidFill>
                <a:latin typeface="Modern Love Caps" panose="020B0604020202020204" pitchFamily="82" charset="0"/>
                <a:ea typeface="A little sunshine" panose="02000603000000000000" pitchFamily="2" charset="0"/>
                <a:cs typeface="Cavolini" panose="03000502040302020204" pitchFamily="66" charset="0"/>
              </a:rPr>
              <a:t>Ingrédients pour pancakes maison</a:t>
            </a:r>
            <a:endParaRPr lang="fr-FR" sz="2400" dirty="0">
              <a:latin typeface="Comic Sans MS" panose="030F0702030302020204" pitchFamily="66" charset="0"/>
            </a:endParaRPr>
          </a:p>
          <a:p>
            <a:endParaRPr lang="fr-FR" sz="2400" dirty="0">
              <a:latin typeface="Comic Sans MS" panose="030F0702030302020204" pitchFamily="66" charset="0"/>
            </a:endParaRPr>
          </a:p>
          <a:p>
            <a:r>
              <a:rPr lang="fr-FR" sz="2400" dirty="0">
                <a:latin typeface="Comic Sans MS" panose="030F0702030302020204" pitchFamily="66" charset="0"/>
              </a:rPr>
              <a:t>360 grammes de farine</a:t>
            </a:r>
          </a:p>
          <a:p>
            <a:endParaRPr lang="fr-FR" sz="2400" dirty="0">
              <a:latin typeface="Comic Sans MS" panose="030F0702030302020204" pitchFamily="66" charset="0"/>
            </a:endParaRPr>
          </a:p>
          <a:p>
            <a:r>
              <a:rPr lang="fr-FR" sz="2400" dirty="0">
                <a:latin typeface="Comic Sans MS" panose="030F0702030302020204" pitchFamily="66" charset="0"/>
              </a:rPr>
              <a:t>17,5 grammes de levure</a:t>
            </a:r>
          </a:p>
          <a:p>
            <a:endParaRPr lang="fr-FR" sz="2400" dirty="0">
              <a:latin typeface="Comic Sans MS" panose="030F0702030302020204" pitchFamily="66" charset="0"/>
            </a:endParaRPr>
          </a:p>
          <a:p>
            <a:r>
              <a:rPr lang="fr-FR" sz="2400" dirty="0">
                <a:latin typeface="Comic Sans MS" panose="030F0702030302020204" pitchFamily="66" charset="0"/>
              </a:rPr>
              <a:t>5 grammes de sel</a:t>
            </a:r>
          </a:p>
          <a:p>
            <a:endParaRPr lang="fr-FR" sz="2400" dirty="0">
              <a:latin typeface="Comic Sans MS" panose="030F0702030302020204" pitchFamily="66" charset="0"/>
            </a:endParaRPr>
          </a:p>
          <a:p>
            <a:r>
              <a:rPr lang="fr-FR" sz="2400" dirty="0">
                <a:latin typeface="Comic Sans MS" panose="030F0702030302020204" pitchFamily="66" charset="0"/>
              </a:rPr>
              <a:t>15 grammes de sucre blanc</a:t>
            </a:r>
          </a:p>
          <a:p>
            <a:endParaRPr lang="fr-FR" sz="2400" dirty="0">
              <a:latin typeface="Comic Sans MS" panose="030F0702030302020204" pitchFamily="66" charset="0"/>
            </a:endParaRPr>
          </a:p>
          <a:p>
            <a:r>
              <a:rPr lang="fr-FR" sz="2400" dirty="0">
                <a:latin typeface="Comic Sans MS" panose="030F0702030302020204" pitchFamily="66" charset="0"/>
              </a:rPr>
              <a:t>300 millilitres de lait</a:t>
            </a:r>
          </a:p>
          <a:p>
            <a:endParaRPr lang="fr-FR" sz="2400" dirty="0">
              <a:latin typeface="Comic Sans MS" panose="030F0702030302020204" pitchFamily="66" charset="0"/>
            </a:endParaRPr>
          </a:p>
          <a:p>
            <a:r>
              <a:rPr lang="fr-FR" sz="2400" dirty="0">
                <a:latin typeface="Comic Sans MS" panose="030F0702030302020204" pitchFamily="66" charset="0"/>
              </a:rPr>
              <a:t>1 œuf</a:t>
            </a:r>
          </a:p>
          <a:p>
            <a:endParaRPr lang="fr-FR" sz="2400" dirty="0">
              <a:latin typeface="Comic Sans MS" panose="030F0702030302020204" pitchFamily="66" charset="0"/>
            </a:endParaRPr>
          </a:p>
          <a:p>
            <a:r>
              <a:rPr lang="fr-FR" sz="2400" dirty="0">
                <a:latin typeface="Comic Sans MS" panose="030F0702030302020204" pitchFamily="66" charset="0"/>
              </a:rPr>
              <a:t>45 grammes de beurre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A9872F-F94E-459F-B1C7-AAAC28C6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11</a:t>
            </a:fld>
            <a:endParaRPr lang="de-DE"/>
          </a:p>
        </p:txBody>
      </p:sp>
      <p:sp>
        <p:nvSpPr>
          <p:cNvPr id="5" name="Ellipse 4">
            <a:hlinkClick r:id="rId2" action="ppaction://hlinksldjump"/>
            <a:extLst>
              <a:ext uri="{FF2B5EF4-FFF2-40B4-BE49-F238E27FC236}">
                <a16:creationId xmlns:a16="http://schemas.microsoft.com/office/drawing/2014/main" id="{4810E110-4D38-4544-87DD-6648E537EFA5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Ellipse 5">
            <a:hlinkClick r:id="rId3" action="ppaction://hlinksldjump"/>
            <a:extLst>
              <a:ext uri="{FF2B5EF4-FFF2-40B4-BE49-F238E27FC236}">
                <a16:creationId xmlns:a16="http://schemas.microsoft.com/office/drawing/2014/main" id="{7CCE5CE1-BB4B-4189-874F-9E13C3681857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</p:spTree>
    <p:extLst>
      <p:ext uri="{BB962C8B-B14F-4D97-AF65-F5344CB8AC3E}">
        <p14:creationId xmlns:p14="http://schemas.microsoft.com/office/powerpoint/2010/main" val="2086258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90168DB-63C1-4483-B828-8B092A85D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4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Fais les activités de la semaine.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67F2B2-C1EC-43FE-9F4F-683E663CD8FA}"/>
              </a:ext>
            </a:extLst>
          </p:cNvPr>
          <p:cNvSpPr txBox="1"/>
          <p:nvPr/>
        </p:nvSpPr>
        <p:spPr>
          <a:xfrm>
            <a:off x="1010239" y="1263740"/>
            <a:ext cx="10171522" cy="5170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fr-FR" sz="3600" dirty="0">
                <a:latin typeface="Comic Sans MS" panose="030F0702030302020204" pitchFamily="66" charset="0"/>
              </a:rPr>
              <a:t>4) Young and </a:t>
            </a:r>
            <a:r>
              <a:rPr lang="fr-FR" sz="3600" dirty="0" err="1">
                <a:latin typeface="Comic Sans MS" panose="030F0702030302020204" pitchFamily="66" charset="0"/>
              </a:rPr>
              <a:t>sweet</a:t>
            </a:r>
            <a:r>
              <a:rPr lang="fr-FR" sz="3600" dirty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fr-FR" sz="2400" dirty="0">
                <a:latin typeface="Comic Sans MS" panose="030F0702030302020204" pitchFamily="66" charset="0"/>
                <a:hlinkClick r:id="rId2" action="ppaction://hlinksldjump"/>
              </a:rPr>
              <a:t>Discover a new cooking show.</a:t>
            </a:r>
            <a:endParaRPr lang="fr-FR" sz="2400" dirty="0">
              <a:latin typeface="Comic Sans MS" panose="030F0702030302020204" pitchFamily="66" charset="0"/>
            </a:endParaRPr>
          </a:p>
          <a:p>
            <a:pPr>
              <a:lnSpc>
                <a:spcPct val="250000"/>
              </a:lnSpc>
            </a:pPr>
            <a:r>
              <a:rPr lang="fr-FR" sz="2400" dirty="0" err="1">
                <a:latin typeface="Comic Sans MS" panose="030F0702030302020204" pitchFamily="66" charset="0"/>
                <a:hlinkClick r:id="rId3" action="ppaction://hlinksldjump"/>
              </a:rPr>
              <a:t>Listening</a:t>
            </a:r>
            <a:r>
              <a:rPr lang="fr-FR" sz="2400" dirty="0">
                <a:latin typeface="Comic Sans MS" panose="030F0702030302020204" pitchFamily="66" charset="0"/>
                <a:hlinkClick r:id="rId3" action="ppaction://hlinksldjump"/>
              </a:rPr>
              <a:t> challenge.</a:t>
            </a:r>
            <a:endParaRPr lang="fr-FR" sz="2400" dirty="0">
              <a:latin typeface="Comic Sans MS" panose="030F0702030302020204" pitchFamily="66" charset="0"/>
            </a:endParaRPr>
          </a:p>
          <a:p>
            <a:pPr>
              <a:lnSpc>
                <a:spcPct val="250000"/>
              </a:lnSpc>
            </a:pPr>
            <a:r>
              <a:rPr lang="fr-FR" sz="2400" dirty="0">
                <a:latin typeface="Comic Sans MS" panose="030F0702030302020204" pitchFamily="66" charset="0"/>
                <a:hlinkClick r:id="rId4" action="ppaction://hlinksldjump"/>
              </a:rPr>
              <a:t>The </a:t>
            </a:r>
            <a:r>
              <a:rPr lang="fr-FR" sz="2400" dirty="0" err="1">
                <a:latin typeface="Comic Sans MS" panose="030F0702030302020204" pitchFamily="66" charset="0"/>
                <a:hlinkClick r:id="rId4" action="ppaction://hlinksldjump"/>
              </a:rPr>
              <a:t>contestant’s</a:t>
            </a:r>
            <a:r>
              <a:rPr lang="fr-FR" sz="2400" dirty="0">
                <a:latin typeface="Comic Sans MS" panose="030F0702030302020204" pitchFamily="66" charset="0"/>
                <a:hlinkClick r:id="rId4" action="ppaction://hlinksldjump"/>
              </a:rPr>
              <a:t> profile.</a:t>
            </a:r>
            <a:endParaRPr lang="fr-FR" sz="2400" dirty="0">
              <a:latin typeface="Comic Sans MS" panose="030F0702030302020204" pitchFamily="66" charset="0"/>
            </a:endParaRPr>
          </a:p>
          <a:p>
            <a:pPr>
              <a:lnSpc>
                <a:spcPct val="250000"/>
              </a:lnSpc>
            </a:pPr>
            <a:r>
              <a:rPr lang="fr-FR" sz="2400" dirty="0" err="1">
                <a:latin typeface="Comic Sans MS" panose="030F0702030302020204" pitchFamily="66" charset="0"/>
                <a:hlinkClick r:id="rId5" action="ppaction://hlinksldjump"/>
              </a:rPr>
              <a:t>Learn</a:t>
            </a:r>
            <a:r>
              <a:rPr lang="fr-FR" sz="2400" dirty="0">
                <a:latin typeface="Comic Sans MS" panose="030F0702030302020204" pitchFamily="66" charset="0"/>
                <a:hlinkClick r:id="rId5" action="ppaction://hlinksldjump"/>
              </a:rPr>
              <a:t> more cooking actions.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C309AA-4F48-4A96-895A-6A3E8A2CE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996" y="1622999"/>
            <a:ext cx="2518804" cy="23966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865BAC2-93E2-48FE-A4E6-4259C1553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12</a:t>
            </a:fld>
            <a:endParaRPr lang="de-DE"/>
          </a:p>
        </p:txBody>
      </p:sp>
      <p:sp>
        <p:nvSpPr>
          <p:cNvPr id="7" name="Ellipse 6">
            <a:hlinkClick r:id="rId7" action="ppaction://hlinksldjump"/>
            <a:extLst>
              <a:ext uri="{FF2B5EF4-FFF2-40B4-BE49-F238E27FC236}">
                <a16:creationId xmlns:a16="http://schemas.microsoft.com/office/drawing/2014/main" id="{61866316-AFCA-4C1F-8156-0C709AE7802B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Ellipse 7">
            <a:hlinkClick r:id="rId8" action="ppaction://hlinksldjump"/>
            <a:extLst>
              <a:ext uri="{FF2B5EF4-FFF2-40B4-BE49-F238E27FC236}">
                <a16:creationId xmlns:a16="http://schemas.microsoft.com/office/drawing/2014/main" id="{E975CA61-8E58-4ACD-A45C-8C2E8F5CA053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9" name="Ellipse 8">
            <a:hlinkClick r:id="rId8" action="ppaction://hlinksldjump"/>
            <a:extLst>
              <a:ext uri="{FF2B5EF4-FFF2-40B4-BE49-F238E27FC236}">
                <a16:creationId xmlns:a16="http://schemas.microsoft.com/office/drawing/2014/main" id="{DFDA8E6D-8A14-4E12-AE43-845F32932FC2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10167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4333E-149F-4F41-BEA2-BC14770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518"/>
          </a:xfrm>
        </p:spPr>
        <p:txBody>
          <a:bodyPr>
            <a:normAutofit/>
          </a:bodyPr>
          <a:lstStyle/>
          <a:p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Discover a new cooking show.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EB4871-9991-48AE-877C-D8FCA6F65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69" y="1772908"/>
            <a:ext cx="6655652" cy="35105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C5C494F-2B36-4D30-A40B-90D2123D891C}"/>
              </a:ext>
            </a:extLst>
          </p:cNvPr>
          <p:cNvSpPr txBox="1"/>
          <p:nvPr/>
        </p:nvSpPr>
        <p:spPr>
          <a:xfrm>
            <a:off x="7400925" y="1583703"/>
            <a:ext cx="4791075" cy="5017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u="sng" dirty="0">
                <a:latin typeface="Comic Sans MS" panose="030F0702030302020204" pitchFamily="66" charset="0"/>
              </a:rPr>
              <a:t>This cooking show </a:t>
            </a:r>
            <a:r>
              <a:rPr lang="fr-FR" sz="2400" u="sng" dirty="0" err="1">
                <a:latin typeface="Comic Sans MS" panose="030F0702030302020204" pitchFamily="66" charset="0"/>
              </a:rPr>
              <a:t>is</a:t>
            </a:r>
            <a:r>
              <a:rPr lang="fr-FR" sz="2400" u="sng" dirty="0">
                <a:latin typeface="Comic Sans MS" panose="030F0702030302020204" pitchFamily="66" charset="0"/>
              </a:rPr>
              <a:t> </a:t>
            </a:r>
            <a:r>
              <a:rPr lang="fr-FR" sz="2400" u="sng" dirty="0" err="1">
                <a:latin typeface="Comic Sans MS" panose="030F0702030302020204" pitchFamily="66" charset="0"/>
              </a:rPr>
              <a:t>called</a:t>
            </a:r>
            <a:r>
              <a:rPr lang="fr-FR" sz="2400" u="sng" dirty="0">
                <a:latin typeface="Comic Sans MS" panose="030F0702030302020204" pitchFamily="66" charset="0"/>
              </a:rPr>
              <a:t> Junior </a:t>
            </a:r>
            <a:r>
              <a:rPr lang="fr-FR" sz="2400" u="sng" dirty="0" err="1">
                <a:latin typeface="Comic Sans MS" panose="030F0702030302020204" pitchFamily="66" charset="0"/>
              </a:rPr>
              <a:t>Bake</a:t>
            </a:r>
            <a:r>
              <a:rPr lang="fr-FR" sz="2400" u="sng" dirty="0">
                <a:latin typeface="Comic Sans MS" panose="030F0702030302020204" pitchFamily="66" charset="0"/>
              </a:rPr>
              <a:t> Off.</a:t>
            </a:r>
          </a:p>
          <a:p>
            <a:pPr algn="just">
              <a:lnSpc>
                <a:spcPct val="150000"/>
              </a:lnSpc>
            </a:pPr>
            <a:endParaRPr lang="fr-FR" sz="2400" u="sng" dirty="0"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Comic Sans MS" panose="030F0702030302020204" pitchFamily="66" charset="0"/>
              </a:rPr>
              <a:t>Guess </a:t>
            </a:r>
            <a:r>
              <a:rPr lang="fr-FR" sz="2400" dirty="0" err="1">
                <a:latin typeface="Comic Sans MS" panose="030F0702030302020204" pitchFamily="66" charset="0"/>
              </a:rPr>
              <a:t>what</a:t>
            </a:r>
            <a:r>
              <a:rPr lang="fr-FR" sz="2400" dirty="0">
                <a:latin typeface="Comic Sans MS" panose="030F0702030302020204" pitchFamily="66" charset="0"/>
              </a:rPr>
              <a:t> the </a:t>
            </a:r>
            <a:r>
              <a:rPr lang="fr-FR" sz="2400" dirty="0" err="1">
                <a:latin typeface="Comic Sans MS" panose="030F0702030302020204" pitchFamily="66" charset="0"/>
              </a:rPr>
              <a:t>theme</a:t>
            </a:r>
            <a:r>
              <a:rPr lang="fr-FR" sz="2400" dirty="0">
                <a:latin typeface="Comic Sans MS" panose="030F0702030302020204" pitchFamily="66" charset="0"/>
              </a:rPr>
              <a:t> of Junior </a:t>
            </a:r>
            <a:r>
              <a:rPr lang="fr-FR" sz="2400" dirty="0" err="1">
                <a:latin typeface="Comic Sans MS" panose="030F0702030302020204" pitchFamily="66" charset="0"/>
              </a:rPr>
              <a:t>Bake</a:t>
            </a:r>
            <a:r>
              <a:rPr lang="fr-FR" sz="2400" dirty="0">
                <a:latin typeface="Comic Sans MS" panose="030F0702030302020204" pitchFamily="66" charset="0"/>
              </a:rPr>
              <a:t> Off </a:t>
            </a:r>
            <a:r>
              <a:rPr lang="fr-FR" sz="2400" dirty="0" err="1">
                <a:latin typeface="Comic Sans MS" panose="030F0702030302020204" pitchFamily="66" charset="0"/>
              </a:rPr>
              <a:t>is</a:t>
            </a:r>
            <a:r>
              <a:rPr lang="fr-FR" sz="2400" dirty="0"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fr-FR" sz="2400" dirty="0"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 err="1">
                <a:latin typeface="Comic Sans MS" panose="030F0702030302020204" pitchFamily="66" charset="0"/>
              </a:rPr>
              <a:t>Describe</a:t>
            </a:r>
            <a:r>
              <a:rPr lang="fr-FR" sz="2400" dirty="0">
                <a:latin typeface="Comic Sans MS" panose="030F0702030302020204" pitchFamily="66" charset="0"/>
              </a:rPr>
              <a:t> the </a:t>
            </a:r>
            <a:r>
              <a:rPr lang="fr-FR" sz="2400" dirty="0" err="1">
                <a:latin typeface="Comic Sans MS" panose="030F0702030302020204" pitchFamily="66" charset="0"/>
              </a:rPr>
              <a:t>picture</a:t>
            </a:r>
            <a:r>
              <a:rPr lang="fr-FR" sz="2400" dirty="0"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fr-FR" sz="2400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6F5DF3-96B4-4C77-BF84-FC092D359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13</a:t>
            </a:fld>
            <a:endParaRPr lang="de-DE"/>
          </a:p>
        </p:txBody>
      </p:sp>
      <p:sp>
        <p:nvSpPr>
          <p:cNvPr id="10" name="Ellipse 9">
            <a:hlinkClick r:id="rId3" action="ppaction://hlinksldjump"/>
            <a:extLst>
              <a:ext uri="{FF2B5EF4-FFF2-40B4-BE49-F238E27FC236}">
                <a16:creationId xmlns:a16="http://schemas.microsoft.com/office/drawing/2014/main" id="{E0454491-E025-4958-91A5-F82C6FE6831C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Ellipse 11">
            <a:hlinkClick r:id="rId4" action="ppaction://hlinksldjump"/>
            <a:extLst>
              <a:ext uri="{FF2B5EF4-FFF2-40B4-BE49-F238E27FC236}">
                <a16:creationId xmlns:a16="http://schemas.microsoft.com/office/drawing/2014/main" id="{68519A88-3591-4DE8-AA70-3681FD4BC55A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13" name="Ellipse 12">
            <a:hlinkClick r:id="rId4" action="ppaction://hlinksldjump"/>
            <a:extLst>
              <a:ext uri="{FF2B5EF4-FFF2-40B4-BE49-F238E27FC236}">
                <a16:creationId xmlns:a16="http://schemas.microsoft.com/office/drawing/2014/main" id="{CD47316C-F884-4141-B74B-0371CC83AFC7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7015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4333E-149F-4F41-BEA2-BC14770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518"/>
          </a:xfrm>
        </p:spPr>
        <p:txBody>
          <a:bodyPr>
            <a:normAutofit/>
          </a:bodyPr>
          <a:lstStyle/>
          <a:p>
            <a:r>
              <a:rPr lang="fr-FR" sz="3600" dirty="0" err="1">
                <a:highlight>
                  <a:srgbClr val="FFFF00"/>
                </a:highlight>
                <a:latin typeface="Comic Sans MS" panose="030F0702030302020204" pitchFamily="66" charset="0"/>
              </a:rPr>
              <a:t>Listening</a:t>
            </a:r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 challenge.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5C494F-2B36-4D30-A40B-90D2123D891C}"/>
              </a:ext>
            </a:extLst>
          </p:cNvPr>
          <p:cNvSpPr txBox="1"/>
          <p:nvPr/>
        </p:nvSpPr>
        <p:spPr>
          <a:xfrm>
            <a:off x="7400925" y="1286923"/>
            <a:ext cx="4791075" cy="5571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u="sng" dirty="0">
                <a:latin typeface="Comic Sans MS" panose="030F0702030302020204" pitchFamily="66" charset="0"/>
              </a:rPr>
              <a:t>Watch the </a:t>
            </a:r>
            <a:r>
              <a:rPr lang="fr-FR" sz="2400" u="sng" dirty="0" err="1">
                <a:latin typeface="Comic Sans MS" panose="030F0702030302020204" pitchFamily="66" charset="0"/>
              </a:rPr>
              <a:t>video</a:t>
            </a:r>
            <a:r>
              <a:rPr lang="fr-FR" sz="2400" u="sng" dirty="0">
                <a:latin typeface="Comic Sans MS" panose="030F0702030302020204" pitchFamily="66" charset="0"/>
              </a:rPr>
              <a:t> and </a:t>
            </a:r>
            <a:r>
              <a:rPr lang="fr-FR" sz="2400" u="sng" dirty="0" err="1">
                <a:latin typeface="Comic Sans MS" panose="030F0702030302020204" pitchFamily="66" charset="0"/>
              </a:rPr>
              <a:t>find</a:t>
            </a:r>
            <a:r>
              <a:rPr lang="fr-FR" sz="2400" u="sng" dirty="0">
                <a:latin typeface="Comic Sans MS" panose="030F0702030302020204" pitchFamily="66" charset="0"/>
              </a:rPr>
              <a:t> as </a:t>
            </a:r>
            <a:r>
              <a:rPr lang="fr-FR" sz="2400" u="sng" dirty="0" err="1">
                <a:latin typeface="Comic Sans MS" panose="030F0702030302020204" pitchFamily="66" charset="0"/>
              </a:rPr>
              <a:t>many</a:t>
            </a:r>
            <a:r>
              <a:rPr lang="fr-FR" sz="2400" u="sng" dirty="0">
                <a:latin typeface="Comic Sans MS" panose="030F0702030302020204" pitchFamily="66" charset="0"/>
              </a:rPr>
              <a:t> </a:t>
            </a:r>
            <a:r>
              <a:rPr lang="fr-FR" sz="2400" u="sng" dirty="0" err="1">
                <a:latin typeface="Comic Sans MS" panose="030F0702030302020204" pitchFamily="66" charset="0"/>
              </a:rPr>
              <a:t>words</a:t>
            </a:r>
            <a:r>
              <a:rPr lang="fr-FR" sz="2400" u="sng" dirty="0">
                <a:latin typeface="Comic Sans MS" panose="030F0702030302020204" pitchFamily="66" charset="0"/>
              </a:rPr>
              <a:t> as possible on </a:t>
            </a:r>
            <a:r>
              <a:rPr lang="fr-FR" sz="2400" u="sng" dirty="0" err="1">
                <a:latin typeface="Comic Sans MS" panose="030F0702030302020204" pitchFamily="66" charset="0"/>
              </a:rPr>
              <a:t>these</a:t>
            </a:r>
            <a:r>
              <a:rPr lang="fr-FR" sz="2400" u="sng" dirty="0">
                <a:latin typeface="Comic Sans MS" panose="030F0702030302020204" pitchFamily="66" charset="0"/>
              </a:rPr>
              <a:t> </a:t>
            </a:r>
            <a:r>
              <a:rPr lang="fr-FR" sz="2400" u="sng" dirty="0" err="1">
                <a:latin typeface="Comic Sans MS" panose="030F0702030302020204" pitchFamily="66" charset="0"/>
              </a:rPr>
              <a:t>three</a:t>
            </a:r>
            <a:r>
              <a:rPr lang="fr-FR" sz="2400" u="sng" dirty="0">
                <a:latin typeface="Comic Sans MS" panose="030F0702030302020204" pitchFamily="66" charset="0"/>
              </a:rPr>
              <a:t> topics</a:t>
            </a:r>
            <a:r>
              <a:rPr lang="fr-FR" sz="2400" b="1" u="sng" dirty="0">
                <a:latin typeface="Comic Sans MS" panose="030F0702030302020204" pitchFamily="66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fr-FR" sz="2400" u="sng" dirty="0"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highlight>
                  <a:srgbClr val="FFFFCC"/>
                </a:highlight>
                <a:latin typeface="Comic Sans MS" panose="030F0702030302020204" pitchFamily="66" charset="0"/>
              </a:rPr>
              <a:t>Cooking actions</a:t>
            </a:r>
            <a:r>
              <a:rPr lang="fr-FR" sz="2400" dirty="0">
                <a:latin typeface="Comic Sans MS" panose="030F0702030302020204" pitchFamily="66" charset="0"/>
              </a:rPr>
              <a:t> (</a:t>
            </a:r>
            <a:r>
              <a:rPr lang="fr-FR" sz="2400" i="1" dirty="0">
                <a:latin typeface="Comic Sans MS" panose="030F0702030302020204" pitchFamily="66" charset="0"/>
              </a:rPr>
              <a:t>7 </a:t>
            </a:r>
            <a:r>
              <a:rPr lang="fr-FR" sz="2400" i="1" dirty="0" err="1">
                <a:latin typeface="Comic Sans MS" panose="030F0702030302020204" pitchFamily="66" charset="0"/>
              </a:rPr>
              <a:t>words</a:t>
            </a:r>
            <a:r>
              <a:rPr lang="fr-FR" sz="2400" dirty="0">
                <a:latin typeface="Comic Sans MS" panose="030F0702030302020204" pitchFamily="66" charset="0"/>
              </a:rPr>
              <a:t>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 err="1">
                <a:highlight>
                  <a:srgbClr val="CCFFFF"/>
                </a:highlight>
                <a:latin typeface="Comic Sans MS" panose="030F0702030302020204" pitchFamily="66" charset="0"/>
              </a:rPr>
              <a:t>Ingredients</a:t>
            </a:r>
            <a:r>
              <a:rPr lang="fr-FR" sz="2400" dirty="0">
                <a:latin typeface="Comic Sans MS" panose="030F0702030302020204" pitchFamily="66" charset="0"/>
              </a:rPr>
              <a:t> (</a:t>
            </a:r>
            <a:r>
              <a:rPr lang="fr-FR" sz="2400" i="1" dirty="0">
                <a:latin typeface="Comic Sans MS" panose="030F0702030302020204" pitchFamily="66" charset="0"/>
              </a:rPr>
              <a:t>6 </a:t>
            </a:r>
            <a:r>
              <a:rPr lang="fr-FR" sz="2400" i="1" dirty="0" err="1">
                <a:latin typeface="Comic Sans MS" panose="030F0702030302020204" pitchFamily="66" charset="0"/>
              </a:rPr>
              <a:t>words</a:t>
            </a:r>
            <a:r>
              <a:rPr lang="fr-FR" sz="2400" dirty="0">
                <a:latin typeface="Comic Sans MS" panose="030F0702030302020204" pitchFamily="66" charset="0"/>
              </a:rPr>
              <a:t>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 err="1">
                <a:highlight>
                  <a:srgbClr val="FFCCFF"/>
                </a:highlight>
                <a:latin typeface="Comic Sans MS" panose="030F0702030302020204" pitchFamily="66" charset="0"/>
              </a:rPr>
              <a:t>Tyrese</a:t>
            </a:r>
            <a:r>
              <a:rPr lang="fr-FR" sz="2400" dirty="0">
                <a:latin typeface="Comic Sans MS" panose="030F0702030302020204" pitchFamily="66" charset="0"/>
              </a:rPr>
              <a:t>, the contestant        (</a:t>
            </a:r>
            <a:r>
              <a:rPr lang="fr-FR" sz="2400" i="1" dirty="0">
                <a:latin typeface="Comic Sans MS" panose="030F0702030302020204" pitchFamily="66" charset="0"/>
              </a:rPr>
              <a:t>4 </a:t>
            </a:r>
            <a:r>
              <a:rPr lang="fr-FR" sz="2400" i="1" dirty="0" err="1">
                <a:latin typeface="Comic Sans MS" panose="030F0702030302020204" pitchFamily="66" charset="0"/>
              </a:rPr>
              <a:t>words</a:t>
            </a:r>
            <a:r>
              <a:rPr lang="fr-FR" sz="2400" dirty="0">
                <a:latin typeface="Comic Sans MS" panose="030F0702030302020204" pitchFamily="66" charset="0"/>
              </a:rPr>
              <a:t>)</a:t>
            </a:r>
          </a:p>
          <a:p>
            <a:pPr algn="just">
              <a:lnSpc>
                <a:spcPct val="150000"/>
              </a:lnSpc>
            </a:pPr>
            <a:endParaRPr lang="fr-FR" sz="2400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endParaRPr lang="fr-FR" sz="2400" dirty="0">
              <a:latin typeface="Comic Sans MS" panose="030F0702030302020204" pitchFamily="66" charset="0"/>
            </a:endParaRPr>
          </a:p>
        </p:txBody>
      </p:sp>
      <p:pic>
        <p:nvPicPr>
          <p:cNvPr id="3" name="5°B - Junior Bake Off">
            <a:hlinkClick r:id="" action="ppaction://media"/>
            <a:extLst>
              <a:ext uri="{FF2B5EF4-FFF2-40B4-BE49-F238E27FC236}">
                <a16:creationId xmlns:a16="http://schemas.microsoft.com/office/drawing/2014/main" id="{F043F62A-262C-413C-A1A5-F38DBCC1EE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884" y="1450941"/>
            <a:ext cx="7166041" cy="4032751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D53B06-F6E9-40ED-A0B8-3B5CDDFF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14</a:t>
            </a:fld>
            <a:endParaRPr lang="de-DE"/>
          </a:p>
        </p:txBody>
      </p:sp>
      <p:sp>
        <p:nvSpPr>
          <p:cNvPr id="7" name="Ellipse 6">
            <a:hlinkClick r:id="rId5" action="ppaction://hlinksldjump"/>
            <a:extLst>
              <a:ext uri="{FF2B5EF4-FFF2-40B4-BE49-F238E27FC236}">
                <a16:creationId xmlns:a16="http://schemas.microsoft.com/office/drawing/2014/main" id="{06449D42-3ABC-4FE8-A417-78EA690AA896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Ellipse 7">
            <a:hlinkClick r:id="rId6" action="ppaction://hlinksldjump"/>
            <a:extLst>
              <a:ext uri="{FF2B5EF4-FFF2-40B4-BE49-F238E27FC236}">
                <a16:creationId xmlns:a16="http://schemas.microsoft.com/office/drawing/2014/main" id="{B8687625-5F88-4D99-AA7E-1900599BDAE5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9" name="Ellipse 8">
            <a:hlinkClick r:id="rId6" action="ppaction://hlinksldjump"/>
            <a:extLst>
              <a:ext uri="{FF2B5EF4-FFF2-40B4-BE49-F238E27FC236}">
                <a16:creationId xmlns:a16="http://schemas.microsoft.com/office/drawing/2014/main" id="{B093915D-4662-4BE2-97A3-6F88D63CECC1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0752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A6F7EE5D-586B-4E64-9543-C9ACDFBBD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203962"/>
              </p:ext>
            </p:extLst>
          </p:nvPr>
        </p:nvGraphicFramePr>
        <p:xfrm>
          <a:off x="2032000" y="777240"/>
          <a:ext cx="8127999" cy="530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22056229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4421246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01941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400" dirty="0">
                        <a:highlight>
                          <a:srgbClr val="FFFFCC"/>
                        </a:highlight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2400" dirty="0">
                          <a:highlight>
                            <a:srgbClr val="FFFFCC"/>
                          </a:highlight>
                          <a:latin typeface="Comic Sans MS" panose="030F0702030302020204" pitchFamily="66" charset="0"/>
                        </a:rPr>
                        <a:t>Cooking actions</a:t>
                      </a:r>
                    </a:p>
                    <a:p>
                      <a:pPr algn="ctr"/>
                      <a:endParaRPr lang="fr-FR" sz="2400" dirty="0">
                        <a:highlight>
                          <a:srgbClr val="FFFFCC"/>
                        </a:highlight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>
                        <a:highlight>
                          <a:srgbClr val="CCFFFF"/>
                        </a:highlight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2400" dirty="0" err="1">
                          <a:highlight>
                            <a:srgbClr val="CCFFFF"/>
                          </a:highlight>
                          <a:latin typeface="Comic Sans MS" panose="030F0702030302020204" pitchFamily="66" charset="0"/>
                        </a:rPr>
                        <a:t>Ingredients</a:t>
                      </a:r>
                      <a:endParaRPr lang="fr-FR" sz="2400" dirty="0">
                        <a:highlight>
                          <a:srgbClr val="CCFFFF"/>
                        </a:highlight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>
                        <a:highlight>
                          <a:srgbClr val="FFCCFF"/>
                        </a:highlight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2400" dirty="0">
                          <a:highlight>
                            <a:srgbClr val="FFCCFF"/>
                          </a:highlight>
                          <a:latin typeface="Comic Sans MS" panose="030F0702030302020204" pitchFamily="66" charset="0"/>
                        </a:rPr>
                        <a:t>The contestant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961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849380"/>
                  </a:ext>
                </a:extLst>
              </a:tr>
            </a:tbl>
          </a:graphicData>
        </a:graphic>
      </p:graphicFrame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A2FBE6-DF2E-45E3-A656-7A776020D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15</a:t>
            </a:fld>
            <a:endParaRPr lang="de-DE"/>
          </a:p>
        </p:txBody>
      </p:sp>
      <p:sp>
        <p:nvSpPr>
          <p:cNvPr id="10" name="Ellipse 9">
            <a:hlinkClick r:id="rId2" action="ppaction://hlinksldjump"/>
            <a:extLst>
              <a:ext uri="{FF2B5EF4-FFF2-40B4-BE49-F238E27FC236}">
                <a16:creationId xmlns:a16="http://schemas.microsoft.com/office/drawing/2014/main" id="{D90DA005-E7E4-409B-8619-D20F6672FF21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Ellipse 10">
            <a:hlinkClick r:id="rId3" action="ppaction://hlinksldjump"/>
            <a:extLst>
              <a:ext uri="{FF2B5EF4-FFF2-40B4-BE49-F238E27FC236}">
                <a16:creationId xmlns:a16="http://schemas.microsoft.com/office/drawing/2014/main" id="{FC0E3048-45DB-4CAE-B6E7-5FF47F00419A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12" name="Ellipse 11">
            <a:hlinkClick r:id="rId3" action="ppaction://hlinksldjump"/>
            <a:extLst>
              <a:ext uri="{FF2B5EF4-FFF2-40B4-BE49-F238E27FC236}">
                <a16:creationId xmlns:a16="http://schemas.microsoft.com/office/drawing/2014/main" id="{7268D2CC-2671-458D-8F03-B8FABE9F5455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50856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4333E-149F-4F41-BEA2-BC14770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518"/>
          </a:xfrm>
        </p:spPr>
        <p:txBody>
          <a:bodyPr>
            <a:normAutofit/>
          </a:bodyPr>
          <a:lstStyle/>
          <a:p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The </a:t>
            </a:r>
            <a:r>
              <a:rPr lang="fr-FR" sz="3600" dirty="0" err="1">
                <a:highlight>
                  <a:srgbClr val="FFFF00"/>
                </a:highlight>
                <a:latin typeface="Comic Sans MS" panose="030F0702030302020204" pitchFamily="66" charset="0"/>
              </a:rPr>
              <a:t>contestant’s</a:t>
            </a:r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 profile.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5C494F-2B36-4D30-A40B-90D2123D891C}"/>
              </a:ext>
            </a:extLst>
          </p:cNvPr>
          <p:cNvSpPr txBox="1"/>
          <p:nvPr/>
        </p:nvSpPr>
        <p:spPr>
          <a:xfrm>
            <a:off x="838200" y="1140644"/>
            <a:ext cx="10515600" cy="5155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fr-FR" sz="2400" u="sng" dirty="0">
                <a:latin typeface="Comic Sans MS" panose="030F0702030302020204" pitchFamily="66" charset="0"/>
              </a:rPr>
              <a:t>Watch the </a:t>
            </a:r>
            <a:r>
              <a:rPr lang="fr-FR" sz="2400" u="sng" dirty="0" err="1">
                <a:latin typeface="Comic Sans MS" panose="030F0702030302020204" pitchFamily="66" charset="0"/>
              </a:rPr>
              <a:t>video</a:t>
            </a:r>
            <a:r>
              <a:rPr lang="fr-FR" sz="2400" u="sng" dirty="0">
                <a:latin typeface="Comic Sans MS" panose="030F0702030302020204" pitchFamily="66" charset="0"/>
              </a:rPr>
              <a:t> a second time and </a:t>
            </a:r>
            <a:r>
              <a:rPr lang="fr-FR" sz="2400" u="sng" dirty="0" err="1">
                <a:latin typeface="Comic Sans MS" panose="030F0702030302020204" pitchFamily="66" charset="0"/>
              </a:rPr>
              <a:t>fill</a:t>
            </a:r>
            <a:r>
              <a:rPr lang="fr-FR" sz="2400" u="sng" dirty="0">
                <a:latin typeface="Comic Sans MS" panose="030F0702030302020204" pitchFamily="66" charset="0"/>
              </a:rPr>
              <a:t> in </a:t>
            </a:r>
            <a:r>
              <a:rPr lang="fr-FR" sz="2400" u="sng" dirty="0" err="1">
                <a:latin typeface="Comic Sans MS" panose="030F0702030302020204" pitchFamily="66" charset="0"/>
              </a:rPr>
              <a:t>Tyrese’s</a:t>
            </a:r>
            <a:r>
              <a:rPr lang="fr-FR" sz="2400" u="sng" dirty="0">
                <a:latin typeface="Comic Sans MS" panose="030F0702030302020204" pitchFamily="66" charset="0"/>
              </a:rPr>
              <a:t> profile.</a:t>
            </a:r>
            <a:endParaRPr lang="fr-FR" sz="2400" dirty="0">
              <a:latin typeface="Comic Sans MS" panose="030F0702030302020204" pitchFamily="66" charset="0"/>
            </a:endParaRPr>
          </a:p>
          <a:p>
            <a:pPr algn="just">
              <a:lnSpc>
                <a:spcPct val="20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Name</a:t>
            </a:r>
            <a:r>
              <a:rPr lang="fr-FR" sz="2400" b="1" dirty="0">
                <a:latin typeface="Comic Sans MS" panose="030F0702030302020204" pitchFamily="66" charset="0"/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fr-FR" sz="2400" dirty="0" err="1">
                <a:latin typeface="Comic Sans MS" panose="030F0702030302020204" pitchFamily="66" charset="0"/>
              </a:rPr>
              <a:t>Personality</a:t>
            </a:r>
            <a:r>
              <a:rPr lang="fr-FR" sz="2400" b="1" dirty="0">
                <a:latin typeface="Comic Sans MS" panose="030F0702030302020204" pitchFamily="66" charset="0"/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fr-FR" sz="2400" dirty="0" err="1">
                <a:latin typeface="Comic Sans MS" panose="030F0702030302020204" pitchFamily="66" charset="0"/>
              </a:rPr>
              <a:t>Special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recipes</a:t>
            </a:r>
            <a:r>
              <a:rPr lang="fr-FR" sz="2400" b="1" dirty="0">
                <a:latin typeface="Comic Sans MS" panose="030F0702030302020204" pitchFamily="66" charset="0"/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fr-FR" sz="2400" dirty="0" err="1">
                <a:latin typeface="Comic Sans MS" panose="030F0702030302020204" pitchFamily="66" charset="0"/>
              </a:rPr>
              <a:t>Favourite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ingredients</a:t>
            </a:r>
            <a:r>
              <a:rPr lang="fr-FR" sz="2400" b="1" dirty="0">
                <a:latin typeface="Comic Sans MS" panose="030F0702030302020204" pitchFamily="66" charset="0"/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Family cooking inspirations</a:t>
            </a:r>
            <a:r>
              <a:rPr lang="fr-FR" sz="2400" b="1" dirty="0">
                <a:latin typeface="Comic Sans MS" panose="030F0702030302020204" pitchFamily="66" charset="0"/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Tips (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astuces, conseils en cuisine</a:t>
            </a:r>
            <a:r>
              <a:rPr lang="fr-FR" sz="2400" dirty="0">
                <a:latin typeface="Comic Sans MS" panose="030F0702030302020204" pitchFamily="66" charset="0"/>
              </a:rPr>
              <a:t>)</a:t>
            </a:r>
            <a:r>
              <a:rPr lang="fr-FR" sz="2400" b="1" dirty="0"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5EA5C0-2E01-467F-A9D2-29BAAFD3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16</a:t>
            </a:fld>
            <a:endParaRPr lang="de-DE"/>
          </a:p>
        </p:txBody>
      </p:sp>
      <p:sp>
        <p:nvSpPr>
          <p:cNvPr id="7" name="Ellipse 6">
            <a:hlinkClick r:id="rId2" action="ppaction://hlinksldjump"/>
            <a:extLst>
              <a:ext uri="{FF2B5EF4-FFF2-40B4-BE49-F238E27FC236}">
                <a16:creationId xmlns:a16="http://schemas.microsoft.com/office/drawing/2014/main" id="{CD26AD6B-2C96-420D-9305-093E0DD751FE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Ellipse 7">
            <a:hlinkClick r:id="rId3" action="ppaction://hlinksldjump"/>
            <a:extLst>
              <a:ext uri="{FF2B5EF4-FFF2-40B4-BE49-F238E27FC236}">
                <a16:creationId xmlns:a16="http://schemas.microsoft.com/office/drawing/2014/main" id="{1AFE419F-5C53-459B-A222-46EEBC68C7FA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9" name="Ellipse 8">
            <a:hlinkClick r:id="rId3" action="ppaction://hlinksldjump"/>
            <a:extLst>
              <a:ext uri="{FF2B5EF4-FFF2-40B4-BE49-F238E27FC236}">
                <a16:creationId xmlns:a16="http://schemas.microsoft.com/office/drawing/2014/main" id="{3EE01BD8-53D2-4322-9566-AA6ED6EBB669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51662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4333E-149F-4F41-BEA2-BC14770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518"/>
          </a:xfrm>
        </p:spPr>
        <p:txBody>
          <a:bodyPr>
            <a:normAutofit/>
          </a:bodyPr>
          <a:lstStyle/>
          <a:p>
            <a:r>
              <a:rPr lang="fr-FR" sz="3600" dirty="0" err="1">
                <a:highlight>
                  <a:srgbClr val="FFFF00"/>
                </a:highlight>
                <a:latin typeface="Comic Sans MS" panose="030F0702030302020204" pitchFamily="66" charset="0"/>
              </a:rPr>
              <a:t>Learn</a:t>
            </a:r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 more cooking actions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5C494F-2B36-4D30-A40B-90D2123D891C}"/>
              </a:ext>
            </a:extLst>
          </p:cNvPr>
          <p:cNvSpPr txBox="1"/>
          <p:nvPr/>
        </p:nvSpPr>
        <p:spPr>
          <a:xfrm>
            <a:off x="838200" y="1140644"/>
            <a:ext cx="10515600" cy="723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fr-FR" sz="2400" u="sng" dirty="0">
                <a:latin typeface="Comic Sans MS" panose="030F0702030302020204" pitchFamily="66" charset="0"/>
              </a:rPr>
              <a:t>Match </a:t>
            </a:r>
            <a:r>
              <a:rPr lang="fr-FR" sz="2400" u="sng" dirty="0" err="1">
                <a:latin typeface="Comic Sans MS" panose="030F0702030302020204" pitchFamily="66" charset="0"/>
              </a:rPr>
              <a:t>each</a:t>
            </a:r>
            <a:r>
              <a:rPr lang="fr-FR" sz="2400" u="sng" dirty="0">
                <a:latin typeface="Comic Sans MS" panose="030F0702030302020204" pitchFamily="66" charset="0"/>
              </a:rPr>
              <a:t> instruction to the correct </a:t>
            </a:r>
            <a:r>
              <a:rPr lang="fr-FR" sz="2400" u="sng" dirty="0" err="1">
                <a:latin typeface="Comic Sans MS" panose="030F0702030302020204" pitchFamily="66" charset="0"/>
              </a:rPr>
              <a:t>drawing</a:t>
            </a:r>
            <a:r>
              <a:rPr lang="fr-FR" sz="2400" u="sng" dirty="0">
                <a:latin typeface="Comic Sans MS" panose="030F0702030302020204" pitchFamily="66" charset="0"/>
              </a:rPr>
              <a:t>.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6E954F-8FA8-4208-8DD4-72030BD80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33637"/>
            <a:ext cx="8924925" cy="19907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ECC3B79-B993-4ADA-9907-AF8E9B13B3E7}"/>
              </a:ext>
            </a:extLst>
          </p:cNvPr>
          <p:cNvSpPr txBox="1"/>
          <p:nvPr/>
        </p:nvSpPr>
        <p:spPr>
          <a:xfrm flipH="1">
            <a:off x="838201" y="5255691"/>
            <a:ext cx="1051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	</a:t>
            </a:r>
            <a:r>
              <a:rPr lang="fr-FR" sz="2400" dirty="0">
                <a:highlight>
                  <a:srgbClr val="EAEAEA"/>
                </a:highlight>
                <a:latin typeface="Comic Sans MS" panose="030F0702030302020204" pitchFamily="66" charset="0"/>
              </a:rPr>
              <a:t>to </a:t>
            </a:r>
            <a:r>
              <a:rPr lang="fr-FR" sz="2400" dirty="0" err="1">
                <a:highlight>
                  <a:srgbClr val="EAEAEA"/>
                </a:highlight>
                <a:latin typeface="Comic Sans MS" panose="030F0702030302020204" pitchFamily="66" charset="0"/>
              </a:rPr>
              <a:t>cut</a:t>
            </a:r>
            <a:r>
              <a:rPr lang="fr-FR" sz="2400" dirty="0">
                <a:latin typeface="Comic Sans MS" panose="030F0702030302020204" pitchFamily="66" charset="0"/>
              </a:rPr>
              <a:t>		</a:t>
            </a:r>
            <a:r>
              <a:rPr lang="fr-FR" sz="2400" dirty="0">
                <a:highlight>
                  <a:srgbClr val="EAEAEA"/>
                </a:highlight>
                <a:latin typeface="Comic Sans MS" panose="030F0702030302020204" pitchFamily="66" charset="0"/>
              </a:rPr>
              <a:t>to </a:t>
            </a:r>
            <a:r>
              <a:rPr lang="fr-FR" sz="2400" dirty="0" err="1">
                <a:highlight>
                  <a:srgbClr val="EAEAEA"/>
                </a:highlight>
                <a:latin typeface="Comic Sans MS" panose="030F0702030302020204" pitchFamily="66" charset="0"/>
              </a:rPr>
              <a:t>add</a:t>
            </a:r>
            <a:r>
              <a:rPr lang="fr-FR" sz="2400" dirty="0">
                <a:latin typeface="Comic Sans MS" panose="030F0702030302020204" pitchFamily="66" charset="0"/>
              </a:rPr>
              <a:t>		</a:t>
            </a:r>
            <a:r>
              <a:rPr lang="fr-FR" sz="2400" dirty="0">
                <a:highlight>
                  <a:srgbClr val="EAEAEA"/>
                </a:highlight>
                <a:latin typeface="Comic Sans MS" panose="030F0702030302020204" pitchFamily="66" charset="0"/>
              </a:rPr>
              <a:t>to squeeze</a:t>
            </a:r>
            <a:r>
              <a:rPr lang="fr-FR" sz="2400" dirty="0">
                <a:latin typeface="Comic Sans MS" panose="030F0702030302020204" pitchFamily="66" charset="0"/>
              </a:rPr>
              <a:t>		</a:t>
            </a:r>
            <a:r>
              <a:rPr lang="fr-FR" sz="2400" dirty="0">
                <a:highlight>
                  <a:srgbClr val="EAEAEA"/>
                </a:highlight>
                <a:latin typeface="Comic Sans MS" panose="030F0702030302020204" pitchFamily="66" charset="0"/>
              </a:rPr>
              <a:t>to slice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989CA6-1707-4DDE-A88D-EF54D0277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17</a:t>
            </a:fld>
            <a:endParaRPr lang="de-DE"/>
          </a:p>
        </p:txBody>
      </p:sp>
      <p:sp>
        <p:nvSpPr>
          <p:cNvPr id="7" name="Ellipse 6">
            <a:hlinkClick r:id="rId3" action="ppaction://hlinksldjump"/>
            <a:extLst>
              <a:ext uri="{FF2B5EF4-FFF2-40B4-BE49-F238E27FC236}">
                <a16:creationId xmlns:a16="http://schemas.microsoft.com/office/drawing/2014/main" id="{8622263E-4EA6-41C1-92FC-528B0FBE9934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Ellipse 7">
            <a:hlinkClick r:id="rId4" action="ppaction://hlinksldjump"/>
            <a:extLst>
              <a:ext uri="{FF2B5EF4-FFF2-40B4-BE49-F238E27FC236}">
                <a16:creationId xmlns:a16="http://schemas.microsoft.com/office/drawing/2014/main" id="{3E3C2E04-C3FB-4066-8D25-75FB9D600DB1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9" name="Ellipse 8">
            <a:hlinkClick r:id="rId4" action="ppaction://hlinksldjump"/>
            <a:extLst>
              <a:ext uri="{FF2B5EF4-FFF2-40B4-BE49-F238E27FC236}">
                <a16:creationId xmlns:a16="http://schemas.microsoft.com/office/drawing/2014/main" id="{44D476BD-D73F-43A8-90F6-D3A5EE6BC823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47140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A119E90-3334-42C7-B524-DC6508684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362075"/>
            <a:ext cx="8991600" cy="206692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8C1813C-EDEF-44D4-9F5F-868B621D96D2}"/>
              </a:ext>
            </a:extLst>
          </p:cNvPr>
          <p:cNvSpPr txBox="1"/>
          <p:nvPr/>
        </p:nvSpPr>
        <p:spPr>
          <a:xfrm flipH="1">
            <a:off x="838200" y="5034260"/>
            <a:ext cx="1051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	</a:t>
            </a:r>
            <a:r>
              <a:rPr lang="fr-FR" sz="2400" dirty="0">
                <a:highlight>
                  <a:srgbClr val="EAEAEA"/>
                </a:highlight>
                <a:latin typeface="Comic Sans MS" panose="030F0702030302020204" pitchFamily="66" charset="0"/>
              </a:rPr>
              <a:t>to whip</a:t>
            </a:r>
            <a:r>
              <a:rPr lang="fr-FR" sz="2400" dirty="0">
                <a:latin typeface="Comic Sans MS" panose="030F0702030302020204" pitchFamily="66" charset="0"/>
              </a:rPr>
              <a:t>	</a:t>
            </a:r>
            <a:r>
              <a:rPr lang="fr-FR" sz="2400" dirty="0">
                <a:highlight>
                  <a:srgbClr val="EAEAEA"/>
                </a:highlight>
                <a:latin typeface="Comic Sans MS" panose="030F0702030302020204" pitchFamily="66" charset="0"/>
              </a:rPr>
              <a:t>to </a:t>
            </a:r>
            <a:r>
              <a:rPr lang="fr-FR" sz="2400" dirty="0" err="1">
                <a:highlight>
                  <a:srgbClr val="EAEAEA"/>
                </a:highlight>
                <a:latin typeface="Comic Sans MS" panose="030F0702030302020204" pitchFamily="66" charset="0"/>
              </a:rPr>
              <a:t>glaze</a:t>
            </a:r>
            <a:r>
              <a:rPr lang="fr-FR" sz="2400" dirty="0">
                <a:latin typeface="Comic Sans MS" panose="030F0702030302020204" pitchFamily="66" charset="0"/>
              </a:rPr>
              <a:t>	</a:t>
            </a:r>
            <a:r>
              <a:rPr lang="fr-FR" sz="2400" dirty="0">
                <a:highlight>
                  <a:srgbClr val="EAEAEA"/>
                </a:highlight>
                <a:latin typeface="Comic Sans MS" panose="030F0702030302020204" pitchFamily="66" charset="0"/>
              </a:rPr>
              <a:t>to mix</a:t>
            </a:r>
            <a:r>
              <a:rPr lang="fr-FR" sz="2400" dirty="0">
                <a:latin typeface="Comic Sans MS" panose="030F0702030302020204" pitchFamily="66" charset="0"/>
              </a:rPr>
              <a:t>		</a:t>
            </a:r>
            <a:r>
              <a:rPr lang="fr-FR" sz="2400" dirty="0">
                <a:highlight>
                  <a:srgbClr val="EAEAEA"/>
                </a:highlight>
                <a:latin typeface="Comic Sans MS" panose="030F0702030302020204" pitchFamily="66" charset="0"/>
              </a:rPr>
              <a:t>to </a:t>
            </a:r>
            <a:r>
              <a:rPr lang="fr-FR" sz="2400" dirty="0" err="1">
                <a:highlight>
                  <a:srgbClr val="EAEAEA"/>
                </a:highlight>
                <a:latin typeface="Comic Sans MS" panose="030F0702030302020204" pitchFamily="66" charset="0"/>
              </a:rPr>
              <a:t>heat</a:t>
            </a:r>
            <a:endParaRPr lang="fr-FR" sz="2400" dirty="0">
              <a:highlight>
                <a:srgbClr val="EAEAEA"/>
              </a:highlight>
              <a:latin typeface="Comic Sans MS" panose="030F0702030302020204" pitchFamily="66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6C7E27E-8B51-4D12-A33B-44FF6B04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18</a:t>
            </a:fld>
            <a:endParaRPr lang="de-DE"/>
          </a:p>
        </p:txBody>
      </p:sp>
      <p:sp>
        <p:nvSpPr>
          <p:cNvPr id="12" name="Ellipse 11">
            <a:hlinkClick r:id="rId3" action="ppaction://hlinksldjump"/>
            <a:extLst>
              <a:ext uri="{FF2B5EF4-FFF2-40B4-BE49-F238E27FC236}">
                <a16:creationId xmlns:a16="http://schemas.microsoft.com/office/drawing/2014/main" id="{D3440C0E-FDF4-46FB-8EB0-2FEE0D2F3857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13" name="Ellipse 12">
            <a:hlinkClick r:id="rId4" action="ppaction://hlinksldjump"/>
            <a:extLst>
              <a:ext uri="{FF2B5EF4-FFF2-40B4-BE49-F238E27FC236}">
                <a16:creationId xmlns:a16="http://schemas.microsoft.com/office/drawing/2014/main" id="{6ED4111A-B7B4-4D8D-9882-3658974D154C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14" name="Ellipse 13">
            <a:hlinkClick r:id="rId4" action="ppaction://hlinksldjump"/>
            <a:extLst>
              <a:ext uri="{FF2B5EF4-FFF2-40B4-BE49-F238E27FC236}">
                <a16:creationId xmlns:a16="http://schemas.microsoft.com/office/drawing/2014/main" id="{BBB7C40D-816E-4760-8B3A-6BDC664683B1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79656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567F2B2-C1EC-43FE-9F4F-683E663CD8FA}"/>
              </a:ext>
            </a:extLst>
          </p:cNvPr>
          <p:cNvSpPr txBox="1"/>
          <p:nvPr/>
        </p:nvSpPr>
        <p:spPr>
          <a:xfrm>
            <a:off x="1010239" y="-323630"/>
            <a:ext cx="10171522" cy="686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fr-FR" sz="3600" dirty="0">
                <a:latin typeface="Comic Sans MS" panose="030F0702030302020204" pitchFamily="66" charset="0"/>
              </a:rPr>
              <a:t>5) A taste of </a:t>
            </a:r>
            <a:r>
              <a:rPr lang="fr-FR" sz="3600" dirty="0" err="1">
                <a:latin typeface="Comic Sans MS" panose="030F0702030302020204" pitchFamily="66" charset="0"/>
              </a:rPr>
              <a:t>Britain</a:t>
            </a:r>
            <a:r>
              <a:rPr lang="fr-FR" sz="3600" dirty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fr-FR" sz="2400" dirty="0">
                <a:latin typeface="Comic Sans MS" panose="030F0702030302020204" pitchFamily="66" charset="0"/>
                <a:hlinkClick r:id="rId2" action="ppaction://hlinksldjump"/>
              </a:rPr>
              <a:t>Read the document.</a:t>
            </a:r>
            <a:endParaRPr lang="fr-FR" sz="2400" dirty="0">
              <a:latin typeface="Comic Sans MS" panose="030F0702030302020204" pitchFamily="66" charset="0"/>
            </a:endParaRPr>
          </a:p>
          <a:p>
            <a:pPr>
              <a:lnSpc>
                <a:spcPct val="250000"/>
              </a:lnSpc>
            </a:pPr>
            <a:r>
              <a:rPr lang="fr-FR" sz="2400" dirty="0" err="1">
                <a:latin typeface="Comic Sans MS" panose="030F0702030302020204" pitchFamily="66" charset="0"/>
                <a:hlinkClick r:id="rId3" action="ppaction://hlinksldjump"/>
              </a:rPr>
              <a:t>Where</a:t>
            </a:r>
            <a:r>
              <a:rPr lang="fr-FR" sz="2400" dirty="0">
                <a:latin typeface="Comic Sans MS" panose="030F0702030302020204" pitchFamily="66" charset="0"/>
                <a:hlinkClick r:id="rId3" action="ppaction://hlinksldjump"/>
              </a:rPr>
              <a:t> </a:t>
            </a:r>
            <a:r>
              <a:rPr lang="fr-FR" sz="2400" dirty="0" err="1">
                <a:latin typeface="Comic Sans MS" panose="030F0702030302020204" pitchFamily="66" charset="0"/>
                <a:hlinkClick r:id="rId3" action="ppaction://hlinksldjump"/>
              </a:rPr>
              <a:t>does</a:t>
            </a:r>
            <a:r>
              <a:rPr lang="fr-FR" sz="2400" dirty="0">
                <a:latin typeface="Comic Sans MS" panose="030F0702030302020204" pitchFamily="66" charset="0"/>
                <a:hlinkClick r:id="rId3" action="ppaction://hlinksldjump"/>
              </a:rPr>
              <a:t> the Lancashire </a:t>
            </a:r>
            <a:r>
              <a:rPr lang="fr-FR" sz="2400" dirty="0" err="1">
                <a:latin typeface="Comic Sans MS" panose="030F0702030302020204" pitchFamily="66" charset="0"/>
                <a:hlinkClick r:id="rId3" action="ppaction://hlinksldjump"/>
              </a:rPr>
              <a:t>hotpot</a:t>
            </a:r>
            <a:r>
              <a:rPr lang="fr-FR" sz="2400" dirty="0">
                <a:latin typeface="Comic Sans MS" panose="030F0702030302020204" pitchFamily="66" charset="0"/>
                <a:hlinkClick r:id="rId3" action="ppaction://hlinksldjump"/>
              </a:rPr>
              <a:t> come </a:t>
            </a:r>
            <a:r>
              <a:rPr lang="fr-FR" sz="2400" dirty="0" err="1">
                <a:latin typeface="Comic Sans MS" panose="030F0702030302020204" pitchFamily="66" charset="0"/>
                <a:hlinkClick r:id="rId3" action="ppaction://hlinksldjump"/>
              </a:rPr>
              <a:t>from</a:t>
            </a:r>
            <a:r>
              <a:rPr lang="fr-FR" sz="2400" b="1" dirty="0">
                <a:latin typeface="Comic Sans MS" panose="030F0702030302020204" pitchFamily="66" charset="0"/>
                <a:hlinkClick r:id="rId3" action="ppaction://hlinksldjump"/>
              </a:rPr>
              <a:t>?</a:t>
            </a:r>
            <a:endParaRPr lang="fr-FR" sz="2400" b="1" dirty="0">
              <a:latin typeface="Comic Sans MS" panose="030F0702030302020204" pitchFamily="66" charset="0"/>
            </a:endParaRPr>
          </a:p>
          <a:p>
            <a:pPr>
              <a:lnSpc>
                <a:spcPct val="250000"/>
              </a:lnSpc>
            </a:pPr>
            <a:r>
              <a:rPr lang="fr-FR" sz="2400" dirty="0">
                <a:latin typeface="Comic Sans MS" panose="030F0702030302020204" pitchFamily="66" charset="0"/>
                <a:hlinkClick r:id="rId4" action="ppaction://hlinksldjump"/>
              </a:rPr>
              <a:t>The </a:t>
            </a:r>
            <a:r>
              <a:rPr lang="fr-FR" sz="2400" dirty="0" err="1">
                <a:latin typeface="Comic Sans MS" panose="030F0702030302020204" pitchFamily="66" charset="0"/>
                <a:hlinkClick r:id="rId4" action="ppaction://hlinksldjump"/>
              </a:rPr>
              <a:t>utensils</a:t>
            </a:r>
            <a:r>
              <a:rPr lang="fr-FR" sz="2400" dirty="0">
                <a:latin typeface="Comic Sans MS" panose="030F0702030302020204" pitchFamily="66" charset="0"/>
                <a:hlinkClick r:id="rId4" action="ppaction://hlinksldjump"/>
              </a:rPr>
              <a:t> </a:t>
            </a:r>
            <a:r>
              <a:rPr lang="fr-FR" sz="2400" dirty="0" err="1">
                <a:latin typeface="Comic Sans MS" panose="030F0702030302020204" pitchFamily="66" charset="0"/>
                <a:hlinkClick r:id="rId4" action="ppaction://hlinksldjump"/>
              </a:rPr>
              <a:t>you</a:t>
            </a:r>
            <a:r>
              <a:rPr lang="fr-FR" sz="2400" dirty="0">
                <a:latin typeface="Comic Sans MS" panose="030F0702030302020204" pitchFamily="66" charset="0"/>
                <a:hlinkClick r:id="rId4" action="ppaction://hlinksldjump"/>
              </a:rPr>
              <a:t> </a:t>
            </a:r>
            <a:r>
              <a:rPr lang="fr-FR" sz="2400" dirty="0" err="1">
                <a:latin typeface="Comic Sans MS" panose="030F0702030302020204" pitchFamily="66" charset="0"/>
                <a:hlinkClick r:id="rId4" action="ppaction://hlinksldjump"/>
              </a:rPr>
              <a:t>need</a:t>
            </a:r>
            <a:r>
              <a:rPr lang="fr-FR" sz="2400" dirty="0">
                <a:latin typeface="Comic Sans MS" panose="030F0702030302020204" pitchFamily="66" charset="0"/>
                <a:hlinkClick r:id="rId4" action="ppaction://hlinksldjump"/>
              </a:rPr>
              <a:t> to </a:t>
            </a:r>
            <a:r>
              <a:rPr lang="fr-FR" sz="2400" dirty="0" err="1">
                <a:latin typeface="Comic Sans MS" panose="030F0702030302020204" pitchFamily="66" charset="0"/>
                <a:hlinkClick r:id="rId4" action="ppaction://hlinksldjump"/>
              </a:rPr>
              <a:t>cook</a:t>
            </a:r>
            <a:r>
              <a:rPr lang="fr-FR" sz="2400" dirty="0">
                <a:latin typeface="Comic Sans MS" panose="030F0702030302020204" pitchFamily="66" charset="0"/>
                <a:hlinkClick r:id="rId4" action="ppaction://hlinksldjump"/>
              </a:rPr>
              <a:t> a Lancashire </a:t>
            </a:r>
            <a:r>
              <a:rPr lang="fr-FR" sz="2400" dirty="0" err="1">
                <a:latin typeface="Comic Sans MS" panose="030F0702030302020204" pitchFamily="66" charset="0"/>
                <a:hlinkClick r:id="rId4" action="ppaction://hlinksldjump"/>
              </a:rPr>
              <a:t>hotpot</a:t>
            </a:r>
            <a:r>
              <a:rPr lang="fr-FR" sz="2400" dirty="0">
                <a:latin typeface="Comic Sans MS" panose="030F0702030302020204" pitchFamily="66" charset="0"/>
                <a:hlinkClick r:id="rId4" action="ppaction://hlinksldjump"/>
              </a:rPr>
              <a:t>.</a:t>
            </a:r>
            <a:endParaRPr lang="fr-FR" sz="2400" dirty="0">
              <a:latin typeface="Comic Sans MS" panose="030F0702030302020204" pitchFamily="66" charset="0"/>
            </a:endParaRPr>
          </a:p>
          <a:p>
            <a:pPr>
              <a:lnSpc>
                <a:spcPct val="250000"/>
              </a:lnSpc>
            </a:pPr>
            <a:r>
              <a:rPr lang="fr-FR" sz="2400" dirty="0">
                <a:latin typeface="Comic Sans MS" panose="030F0702030302020204" pitchFamily="66" charset="0"/>
                <a:hlinkClick r:id="rId5" action="ppaction://hlinksldjump"/>
              </a:rPr>
              <a:t>The </a:t>
            </a:r>
            <a:r>
              <a:rPr lang="fr-FR" sz="2400" dirty="0" err="1">
                <a:latin typeface="Comic Sans MS" panose="030F0702030302020204" pitchFamily="66" charset="0"/>
                <a:hlinkClick r:id="rId5" action="ppaction://hlinksldjump"/>
              </a:rPr>
              <a:t>ingredients</a:t>
            </a:r>
            <a:r>
              <a:rPr lang="fr-FR" sz="2400" dirty="0">
                <a:latin typeface="Comic Sans MS" panose="030F0702030302020204" pitchFamily="66" charset="0"/>
                <a:hlinkClick r:id="rId5" action="ppaction://hlinksldjump"/>
              </a:rPr>
              <a:t> of the Lancashire </a:t>
            </a:r>
            <a:r>
              <a:rPr lang="fr-FR" sz="2400" dirty="0" err="1">
                <a:latin typeface="Comic Sans MS" panose="030F0702030302020204" pitchFamily="66" charset="0"/>
                <a:hlinkClick r:id="rId5" action="ppaction://hlinksldjump"/>
              </a:rPr>
              <a:t>hotpot</a:t>
            </a:r>
            <a:r>
              <a:rPr lang="fr-FR" sz="2400" dirty="0">
                <a:latin typeface="Comic Sans MS" panose="030F0702030302020204" pitchFamily="66" charset="0"/>
                <a:hlinkClick r:id="rId5" action="ppaction://hlinksldjump"/>
              </a:rPr>
              <a:t>.</a:t>
            </a:r>
            <a:endParaRPr lang="fr-FR" sz="2400" dirty="0">
              <a:latin typeface="Comic Sans MS" panose="030F0702030302020204" pitchFamily="66" charset="0"/>
            </a:endParaRPr>
          </a:p>
          <a:p>
            <a:pPr>
              <a:lnSpc>
                <a:spcPct val="250000"/>
              </a:lnSpc>
            </a:pPr>
            <a:r>
              <a:rPr lang="fr-FR" sz="2400" dirty="0">
                <a:latin typeface="Comic Sans MS" panose="030F0702030302020204" pitchFamily="66" charset="0"/>
                <a:hlinkClick r:id="rId6" action="ppaction://hlinksldjump"/>
              </a:rPr>
              <a:t>The </a:t>
            </a:r>
            <a:r>
              <a:rPr lang="fr-FR" sz="2400" dirty="0" err="1">
                <a:latin typeface="Comic Sans MS" panose="030F0702030302020204" pitchFamily="66" charset="0"/>
                <a:hlinkClick r:id="rId6" action="ppaction://hlinksldjump"/>
              </a:rPr>
              <a:t>cook’s</a:t>
            </a:r>
            <a:r>
              <a:rPr lang="fr-FR" sz="2400" dirty="0">
                <a:latin typeface="Comic Sans MS" panose="030F0702030302020204" pitchFamily="66" charset="0"/>
                <a:hlinkClick r:id="rId6" action="ppaction://hlinksldjump"/>
              </a:rPr>
              <a:t> instructions.</a:t>
            </a:r>
            <a:endParaRPr lang="fr-FR" sz="2400" dirty="0">
              <a:latin typeface="Comic Sans MS" panose="030F0702030302020204" pitchFamily="66" charset="0"/>
            </a:endParaRPr>
          </a:p>
          <a:p>
            <a:pPr>
              <a:lnSpc>
                <a:spcPct val="250000"/>
              </a:lnSpc>
            </a:pPr>
            <a:r>
              <a:rPr lang="fr-FR" sz="2400" dirty="0">
                <a:latin typeface="Comic Sans MS" panose="030F0702030302020204" pitchFamily="66" charset="0"/>
                <a:hlinkClick r:id="rId7" action="ppaction://hlinksldjump"/>
              </a:rPr>
              <a:t>Be the chef.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C309AA-4F48-4A96-895A-6A3E8A2CE1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957" y="458795"/>
            <a:ext cx="2518804" cy="23966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C7B380-81EF-41FF-946F-5950B530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19</a:t>
            </a:fld>
            <a:endParaRPr lang="de-DE"/>
          </a:p>
        </p:txBody>
      </p:sp>
      <p:sp>
        <p:nvSpPr>
          <p:cNvPr id="8" name="Ellipse 7">
            <a:hlinkClick r:id="rId9" action="ppaction://hlinksldjump"/>
            <a:extLst>
              <a:ext uri="{FF2B5EF4-FFF2-40B4-BE49-F238E27FC236}">
                <a16:creationId xmlns:a16="http://schemas.microsoft.com/office/drawing/2014/main" id="{2DAF01A4-B5C8-46BC-9E98-6F12916E1AC6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Ellipse 9">
            <a:hlinkClick r:id="rId10" action="ppaction://hlinksldjump"/>
            <a:extLst>
              <a:ext uri="{FF2B5EF4-FFF2-40B4-BE49-F238E27FC236}">
                <a16:creationId xmlns:a16="http://schemas.microsoft.com/office/drawing/2014/main" id="{F996E294-91C8-4ACF-809E-0A156FD559F4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11" name="Ellipse 10">
            <a:hlinkClick r:id="rId10" action="ppaction://hlinksldjump"/>
            <a:extLst>
              <a:ext uri="{FF2B5EF4-FFF2-40B4-BE49-F238E27FC236}">
                <a16:creationId xmlns:a16="http://schemas.microsoft.com/office/drawing/2014/main" id="{B5AA6F28-A091-44E3-AC1E-49DCD68BBAA4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73475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3C55C2-FC5C-4F5D-BBB8-9A872070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Comic Sans MS" panose="030F0702030302020204" pitchFamily="66" charset="0"/>
              </a:rPr>
              <a:t>Liens utiles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86430D-A3C8-4E8B-8907-7859595E9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5103"/>
            <a:ext cx="10515600" cy="420185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>
                <a:latin typeface="Comic Sans MS" panose="030F0702030302020204" pitchFamily="66" charset="0"/>
                <a:hlinkClick r:id="rId2"/>
              </a:rPr>
              <a:t>Les précédentes séances sur le blog</a:t>
            </a:r>
            <a:endParaRPr lang="fr-FR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dirty="0">
                <a:latin typeface="Comic Sans MS" panose="030F0702030302020204" pitchFamily="66" charset="0"/>
                <a:hlinkClick r:id="rId3"/>
              </a:rPr>
              <a:t>Un bon dictionnaire en ligne</a:t>
            </a:r>
            <a:endParaRPr lang="fr-FR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dirty="0">
                <a:latin typeface="Comic Sans MS" panose="030F0702030302020204" pitchFamily="66" charset="0"/>
                <a:hlinkClick r:id="rId4"/>
              </a:rPr>
              <a:t>Votre espace </a:t>
            </a:r>
            <a:r>
              <a:rPr lang="fr-FR" dirty="0" err="1">
                <a:latin typeface="Comic Sans MS" panose="030F0702030302020204" pitchFamily="66" charset="0"/>
                <a:hlinkClick r:id="rId4"/>
              </a:rPr>
              <a:t>Quizlet</a:t>
            </a:r>
            <a:endParaRPr lang="fr-FR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2981BD-BBBF-4206-83DC-FBBB176B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042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54A6DC7-4348-4AAC-81A3-F5F2E7D8A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269"/>
            <a:ext cx="6041686" cy="55714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E3DE6F-34F4-43BF-8EE7-625D722E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441" y="643269"/>
            <a:ext cx="6215559" cy="557146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45AD53A-3D0A-46DE-86CE-03001151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75518"/>
          </a:xfrm>
        </p:spPr>
        <p:txBody>
          <a:bodyPr>
            <a:normAutofit/>
          </a:bodyPr>
          <a:lstStyle/>
          <a:p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Read the document.</a:t>
            </a:r>
            <a:endParaRPr lang="fr-FR" sz="3600" b="1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382A0CC-A0D9-429E-BC4A-09B60E36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20</a:t>
            </a:fld>
            <a:endParaRPr lang="de-DE"/>
          </a:p>
        </p:txBody>
      </p:sp>
      <p:sp>
        <p:nvSpPr>
          <p:cNvPr id="9" name="Ellipse 8">
            <a:hlinkClick r:id="rId4" action="ppaction://hlinksldjump"/>
            <a:extLst>
              <a:ext uri="{FF2B5EF4-FFF2-40B4-BE49-F238E27FC236}">
                <a16:creationId xmlns:a16="http://schemas.microsoft.com/office/drawing/2014/main" id="{D1D02AEE-97A9-409A-9646-4E4A2BD8C729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Ellipse 10">
            <a:hlinkClick r:id="rId5" action="ppaction://hlinksldjump"/>
            <a:extLst>
              <a:ext uri="{FF2B5EF4-FFF2-40B4-BE49-F238E27FC236}">
                <a16:creationId xmlns:a16="http://schemas.microsoft.com/office/drawing/2014/main" id="{D687E7C2-6194-456F-A820-077CC200835F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12" name="Ellipse 11">
            <a:hlinkClick r:id="rId5" action="ppaction://hlinksldjump"/>
            <a:extLst>
              <a:ext uri="{FF2B5EF4-FFF2-40B4-BE49-F238E27FC236}">
                <a16:creationId xmlns:a16="http://schemas.microsoft.com/office/drawing/2014/main" id="{BB704EF8-2B62-4BEF-858A-D5942C558665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73494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7DD5FF1-7E59-4DC8-9208-EF78B3FF7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878" y="21758"/>
            <a:ext cx="7846244" cy="681448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A0D36CD-A2DD-406D-9FD8-179484EAD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21</a:t>
            </a:fld>
            <a:endParaRPr lang="de-DE"/>
          </a:p>
        </p:txBody>
      </p:sp>
      <p:sp>
        <p:nvSpPr>
          <p:cNvPr id="5" name="Ellipse 4">
            <a:hlinkClick r:id="rId3" action="ppaction://hlinksldjump"/>
            <a:extLst>
              <a:ext uri="{FF2B5EF4-FFF2-40B4-BE49-F238E27FC236}">
                <a16:creationId xmlns:a16="http://schemas.microsoft.com/office/drawing/2014/main" id="{C8A7DBD8-2333-4A00-9257-985F98C58EEF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Ellipse 5">
            <a:hlinkClick r:id="rId4" action="ppaction://hlinksldjump"/>
            <a:extLst>
              <a:ext uri="{FF2B5EF4-FFF2-40B4-BE49-F238E27FC236}">
                <a16:creationId xmlns:a16="http://schemas.microsoft.com/office/drawing/2014/main" id="{1F317C91-6077-4B7E-9E35-6AB217C85F23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7" name="Ellipse 6">
            <a:hlinkClick r:id="rId4" action="ppaction://hlinksldjump"/>
            <a:extLst>
              <a:ext uri="{FF2B5EF4-FFF2-40B4-BE49-F238E27FC236}">
                <a16:creationId xmlns:a16="http://schemas.microsoft.com/office/drawing/2014/main" id="{FDA0F265-F41D-4511-B4B4-107862DF25DD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37792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4333E-149F-4F41-BEA2-BC14770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518"/>
          </a:xfrm>
        </p:spPr>
        <p:txBody>
          <a:bodyPr>
            <a:normAutofit/>
          </a:bodyPr>
          <a:lstStyle/>
          <a:p>
            <a:r>
              <a:rPr lang="fr-FR" sz="3600" dirty="0" err="1">
                <a:highlight>
                  <a:srgbClr val="FFFF00"/>
                </a:highlight>
                <a:latin typeface="Comic Sans MS" panose="030F0702030302020204" pitchFamily="66" charset="0"/>
              </a:rPr>
              <a:t>Where</a:t>
            </a:r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fr-FR" sz="3600" dirty="0" err="1">
                <a:highlight>
                  <a:srgbClr val="FFFF00"/>
                </a:highlight>
                <a:latin typeface="Comic Sans MS" panose="030F0702030302020204" pitchFamily="66" charset="0"/>
              </a:rPr>
              <a:t>does</a:t>
            </a:r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 the Lancashire </a:t>
            </a:r>
            <a:r>
              <a:rPr lang="fr-FR" sz="3600" dirty="0" err="1">
                <a:highlight>
                  <a:srgbClr val="FFFF00"/>
                </a:highlight>
                <a:latin typeface="Comic Sans MS" panose="030F0702030302020204" pitchFamily="66" charset="0"/>
              </a:rPr>
              <a:t>hotpot</a:t>
            </a:r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 come </a:t>
            </a:r>
            <a:r>
              <a:rPr lang="fr-FR" sz="3600" dirty="0" err="1">
                <a:highlight>
                  <a:srgbClr val="FFFF00"/>
                </a:highlight>
                <a:latin typeface="Comic Sans MS" panose="030F0702030302020204" pitchFamily="66" charset="0"/>
              </a:rPr>
              <a:t>from</a:t>
            </a:r>
            <a:r>
              <a:rPr lang="fr-FR" sz="3600" b="1" dirty="0">
                <a:highlight>
                  <a:srgbClr val="FFFF00"/>
                </a:highligh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5C494F-2B36-4D30-A40B-90D2123D891C}"/>
              </a:ext>
            </a:extLst>
          </p:cNvPr>
          <p:cNvSpPr txBox="1"/>
          <p:nvPr/>
        </p:nvSpPr>
        <p:spPr>
          <a:xfrm>
            <a:off x="4857750" y="1140643"/>
            <a:ext cx="6143330" cy="5155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u="sng" dirty="0">
                <a:latin typeface="Comic Sans MS" panose="030F0702030302020204" pitchFamily="66" charset="0"/>
              </a:rPr>
              <a:t>Circle Lancaster on the </a:t>
            </a:r>
            <a:r>
              <a:rPr lang="fr-FR" sz="2400" u="sng" dirty="0" err="1">
                <a:latin typeface="Comic Sans MS" panose="030F0702030302020204" pitchFamily="66" charset="0"/>
              </a:rPr>
              <a:t>map</a:t>
            </a:r>
            <a:r>
              <a:rPr lang="fr-FR" sz="2400" u="sng" dirty="0"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fr-FR" sz="2400" u="sng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fr-FR" sz="2400" u="sng" dirty="0">
                <a:latin typeface="Comic Sans MS" panose="030F0702030302020204" pitchFamily="66" charset="0"/>
              </a:rPr>
              <a:t>Fill in the sentences </a:t>
            </a:r>
            <a:r>
              <a:rPr lang="fr-FR" sz="2400" u="sng" dirty="0" err="1">
                <a:latin typeface="Comic Sans MS" panose="030F0702030302020204" pitchFamily="66" charset="0"/>
              </a:rPr>
              <a:t>combining</a:t>
            </a:r>
            <a:r>
              <a:rPr lang="fr-FR" sz="2400" u="sng" dirty="0">
                <a:latin typeface="Comic Sans MS" panose="030F0702030302020204" pitchFamily="66" charset="0"/>
              </a:rPr>
              <a:t> North, South, East </a:t>
            </a:r>
            <a:r>
              <a:rPr lang="fr-FR" sz="2400" b="1" u="sng" dirty="0">
                <a:latin typeface="Comic Sans MS" panose="030F0702030302020204" pitchFamily="66" charset="0"/>
              </a:rPr>
              <a:t>or</a:t>
            </a:r>
            <a:r>
              <a:rPr lang="fr-FR" sz="2400" u="sng" dirty="0">
                <a:latin typeface="Comic Sans MS" panose="030F0702030302020204" pitchFamily="66" charset="0"/>
              </a:rPr>
              <a:t> West.</a:t>
            </a:r>
          </a:p>
          <a:p>
            <a:pPr algn="just">
              <a:lnSpc>
                <a:spcPct val="20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The Lancashire </a:t>
            </a:r>
            <a:r>
              <a:rPr lang="fr-FR" sz="2400" dirty="0" err="1">
                <a:latin typeface="Comic Sans MS" panose="030F0702030302020204" pitchFamily="66" charset="0"/>
              </a:rPr>
              <a:t>hotpot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comes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from</a:t>
            </a:r>
            <a:r>
              <a:rPr lang="fr-FR" sz="2400" dirty="0">
                <a:latin typeface="Comic Sans MS" panose="030F0702030302020204" pitchFamily="66" charset="0"/>
              </a:rPr>
              <a:t> Lancaster. This city </a:t>
            </a:r>
            <a:r>
              <a:rPr lang="fr-FR" sz="2400" dirty="0" err="1">
                <a:latin typeface="Comic Sans MS" panose="030F0702030302020204" pitchFamily="66" charset="0"/>
              </a:rPr>
              <a:t>is</a:t>
            </a:r>
            <a:r>
              <a:rPr lang="fr-FR" sz="2400" dirty="0">
                <a:latin typeface="Comic Sans MS" panose="030F0702030302020204" pitchFamily="66" charset="0"/>
              </a:rPr>
              <a:t> ………………………… of Newcastle </a:t>
            </a:r>
            <a:r>
              <a:rPr lang="fr-FR" sz="2400" dirty="0" err="1">
                <a:latin typeface="Comic Sans MS" panose="030F0702030302020204" pitchFamily="66" charset="0"/>
              </a:rPr>
              <a:t>upon</a:t>
            </a:r>
            <a:r>
              <a:rPr lang="fr-FR" sz="2400" dirty="0">
                <a:latin typeface="Comic Sans MS" panose="030F0702030302020204" pitchFamily="66" charset="0"/>
              </a:rPr>
              <a:t> Tyne and ………………………… of Leeds.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85D47-C647-47BD-9D83-DEC283319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0386"/>
          <a:stretch/>
        </p:blipFill>
        <p:spPr>
          <a:xfrm>
            <a:off x="838200" y="1140643"/>
            <a:ext cx="4019550" cy="5155579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05CE085-6224-4318-91FC-2321EDFF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22</a:t>
            </a:fld>
            <a:endParaRPr lang="de-DE"/>
          </a:p>
        </p:txBody>
      </p:sp>
      <p:sp>
        <p:nvSpPr>
          <p:cNvPr id="7" name="Ellipse 6">
            <a:hlinkClick r:id="rId4" action="ppaction://hlinksldjump"/>
            <a:extLst>
              <a:ext uri="{FF2B5EF4-FFF2-40B4-BE49-F238E27FC236}">
                <a16:creationId xmlns:a16="http://schemas.microsoft.com/office/drawing/2014/main" id="{FD687B69-AB3F-4425-ABEE-867ADB3F4D02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Ellipse 7">
            <a:hlinkClick r:id="rId5" action="ppaction://hlinksldjump"/>
            <a:extLst>
              <a:ext uri="{FF2B5EF4-FFF2-40B4-BE49-F238E27FC236}">
                <a16:creationId xmlns:a16="http://schemas.microsoft.com/office/drawing/2014/main" id="{7C2F5C6C-0778-475A-A76F-DFED8483DA71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9" name="Ellipse 8">
            <a:hlinkClick r:id="rId5" action="ppaction://hlinksldjump"/>
            <a:extLst>
              <a:ext uri="{FF2B5EF4-FFF2-40B4-BE49-F238E27FC236}">
                <a16:creationId xmlns:a16="http://schemas.microsoft.com/office/drawing/2014/main" id="{8677177E-474E-40AD-89A3-7853D25AC4F7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93602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C5C494F-2B36-4D30-A40B-90D2123D891C}"/>
              </a:ext>
            </a:extLst>
          </p:cNvPr>
          <p:cNvSpPr txBox="1"/>
          <p:nvPr/>
        </p:nvSpPr>
        <p:spPr>
          <a:xfrm>
            <a:off x="4857750" y="1140643"/>
            <a:ext cx="6143330" cy="3355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u="sng" dirty="0">
                <a:latin typeface="Comic Sans MS" panose="030F0702030302020204" pitchFamily="66" charset="0"/>
              </a:rPr>
              <a:t>Fill in the sentences </a:t>
            </a:r>
            <a:r>
              <a:rPr lang="fr-FR" sz="2400" u="sng" dirty="0" err="1">
                <a:latin typeface="Comic Sans MS" panose="030F0702030302020204" pitchFamily="66" charset="0"/>
              </a:rPr>
              <a:t>combining</a:t>
            </a:r>
            <a:r>
              <a:rPr lang="fr-FR" sz="2400" u="sng" dirty="0">
                <a:latin typeface="Comic Sans MS" panose="030F0702030302020204" pitchFamily="66" charset="0"/>
              </a:rPr>
              <a:t> North, South, East </a:t>
            </a:r>
            <a:r>
              <a:rPr lang="fr-FR" sz="2400" b="1" u="sng" dirty="0">
                <a:latin typeface="Comic Sans MS" panose="030F0702030302020204" pitchFamily="66" charset="0"/>
              </a:rPr>
              <a:t>or</a:t>
            </a:r>
            <a:r>
              <a:rPr lang="fr-FR" sz="2400" u="sng" dirty="0">
                <a:latin typeface="Comic Sans MS" panose="030F0702030302020204" pitchFamily="66" charset="0"/>
              </a:rPr>
              <a:t> West.</a:t>
            </a:r>
          </a:p>
          <a:p>
            <a:pPr algn="just">
              <a:lnSpc>
                <a:spcPct val="150000"/>
              </a:lnSpc>
            </a:pPr>
            <a:endParaRPr lang="fr-FR" sz="2400" u="sng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The Worcestershire sauce </a:t>
            </a:r>
            <a:r>
              <a:rPr lang="fr-FR" sz="2400" dirty="0" err="1">
                <a:latin typeface="Comic Sans MS" panose="030F0702030302020204" pitchFamily="66" charset="0"/>
              </a:rPr>
              <a:t>comes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from</a:t>
            </a:r>
            <a:r>
              <a:rPr lang="fr-FR" sz="2400" dirty="0">
                <a:latin typeface="Comic Sans MS" panose="030F0702030302020204" pitchFamily="66" charset="0"/>
              </a:rPr>
              <a:t> Worcester. This city </a:t>
            </a:r>
            <a:r>
              <a:rPr lang="fr-FR" sz="2400" dirty="0" err="1">
                <a:latin typeface="Comic Sans MS" panose="030F0702030302020204" pitchFamily="66" charset="0"/>
              </a:rPr>
              <a:t>is</a:t>
            </a:r>
            <a:r>
              <a:rPr lang="fr-FR" sz="2400" dirty="0">
                <a:latin typeface="Comic Sans MS" panose="030F0702030302020204" pitchFamily="66" charset="0"/>
              </a:rPr>
              <a:t> ………………………… of London and ………………………… of Birmingham.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85D47-C647-47BD-9D83-DEC283319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0386"/>
          <a:stretch/>
        </p:blipFill>
        <p:spPr>
          <a:xfrm>
            <a:off x="838200" y="1140643"/>
            <a:ext cx="4019550" cy="5155579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8613BE-A288-4EE6-8F9D-E3BEA2F7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23</a:t>
            </a:fld>
            <a:endParaRPr lang="de-DE"/>
          </a:p>
        </p:txBody>
      </p:sp>
      <p:sp>
        <p:nvSpPr>
          <p:cNvPr id="8" name="Ellipse 7">
            <a:hlinkClick r:id="rId4" action="ppaction://hlinksldjump"/>
            <a:extLst>
              <a:ext uri="{FF2B5EF4-FFF2-40B4-BE49-F238E27FC236}">
                <a16:creationId xmlns:a16="http://schemas.microsoft.com/office/drawing/2014/main" id="{9AC74B5A-D600-40A7-AF64-39BB7B5E71C0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Ellipse 8">
            <a:hlinkClick r:id="rId5" action="ppaction://hlinksldjump"/>
            <a:extLst>
              <a:ext uri="{FF2B5EF4-FFF2-40B4-BE49-F238E27FC236}">
                <a16:creationId xmlns:a16="http://schemas.microsoft.com/office/drawing/2014/main" id="{6ED9EC5B-5198-4C61-B43A-864CEEB06354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10" name="Ellipse 9">
            <a:hlinkClick r:id="rId5" action="ppaction://hlinksldjump"/>
            <a:extLst>
              <a:ext uri="{FF2B5EF4-FFF2-40B4-BE49-F238E27FC236}">
                <a16:creationId xmlns:a16="http://schemas.microsoft.com/office/drawing/2014/main" id="{3ED50570-E823-4798-92CC-99F25CFD65E5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41965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4333E-149F-4F41-BEA2-BC14770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518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The </a:t>
            </a:r>
            <a:r>
              <a:rPr lang="fr-FR" sz="3600" dirty="0" err="1">
                <a:highlight>
                  <a:srgbClr val="FFFF00"/>
                </a:highlight>
                <a:latin typeface="Comic Sans MS" panose="030F0702030302020204" pitchFamily="66" charset="0"/>
              </a:rPr>
              <a:t>utensils</a:t>
            </a:r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fr-FR" sz="3600" dirty="0" err="1">
                <a:highlight>
                  <a:srgbClr val="FFFF00"/>
                </a:highlight>
                <a:latin typeface="Comic Sans MS" panose="030F0702030302020204" pitchFamily="66" charset="0"/>
              </a:rPr>
              <a:t>you</a:t>
            </a:r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fr-FR" sz="3600" dirty="0" err="1">
                <a:highlight>
                  <a:srgbClr val="FFFF00"/>
                </a:highlight>
                <a:latin typeface="Comic Sans MS" panose="030F0702030302020204" pitchFamily="66" charset="0"/>
              </a:rPr>
              <a:t>need</a:t>
            </a:r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 to </a:t>
            </a:r>
            <a:r>
              <a:rPr lang="fr-FR" sz="3600" dirty="0" err="1">
                <a:highlight>
                  <a:srgbClr val="FFFF00"/>
                </a:highlight>
                <a:latin typeface="Comic Sans MS" panose="030F0702030302020204" pitchFamily="66" charset="0"/>
              </a:rPr>
              <a:t>cook</a:t>
            </a:r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 a Lancashire </a:t>
            </a:r>
            <a:r>
              <a:rPr lang="fr-FR" sz="3600" dirty="0" err="1">
                <a:highlight>
                  <a:srgbClr val="FFFF00"/>
                </a:highlight>
                <a:latin typeface="Comic Sans MS" panose="030F0702030302020204" pitchFamily="66" charset="0"/>
              </a:rPr>
              <a:t>hotpot</a:t>
            </a:r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.</a:t>
            </a:r>
            <a:endParaRPr lang="fr-FR" sz="3600" b="1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5C494F-2B36-4D30-A40B-90D2123D891C}"/>
              </a:ext>
            </a:extLst>
          </p:cNvPr>
          <p:cNvSpPr txBox="1"/>
          <p:nvPr/>
        </p:nvSpPr>
        <p:spPr>
          <a:xfrm>
            <a:off x="838200" y="1140643"/>
            <a:ext cx="10162880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u="sng" dirty="0">
                <a:latin typeface="Comic Sans MS" panose="030F0702030302020204" pitchFamily="66" charset="0"/>
              </a:rPr>
              <a:t>Read the </a:t>
            </a:r>
            <a:r>
              <a:rPr lang="fr-FR" sz="2400" u="sng" dirty="0" err="1">
                <a:latin typeface="Comic Sans MS" panose="030F0702030302020204" pitchFamily="66" charset="0"/>
              </a:rPr>
              <a:t>recipe</a:t>
            </a:r>
            <a:r>
              <a:rPr lang="fr-FR" sz="2400" u="sng" dirty="0">
                <a:latin typeface="Comic Sans MS" panose="030F0702030302020204" pitchFamily="66" charset="0"/>
              </a:rPr>
              <a:t> on </a:t>
            </a:r>
            <a:r>
              <a:rPr lang="fr-FR" sz="2400" u="sng" dirty="0">
                <a:latin typeface="Comic Sans MS" panose="030F0702030302020204" pitchFamily="66" charset="0"/>
                <a:hlinkClick r:id="rId2" action="ppaction://hlinksldjump"/>
              </a:rPr>
              <a:t>page 21 </a:t>
            </a:r>
            <a:r>
              <a:rPr lang="fr-FR" sz="2400" u="sng" dirty="0">
                <a:latin typeface="Comic Sans MS" panose="030F0702030302020204" pitchFamily="66" charset="0"/>
              </a:rPr>
              <a:t>and </a:t>
            </a:r>
            <a:r>
              <a:rPr lang="fr-FR" sz="2400" u="sng" dirty="0" err="1">
                <a:latin typeface="Comic Sans MS" panose="030F0702030302020204" pitchFamily="66" charset="0"/>
              </a:rPr>
              <a:t>tick</a:t>
            </a:r>
            <a:r>
              <a:rPr lang="fr-FR" sz="2400" u="sng" dirty="0">
                <a:latin typeface="Comic Sans MS" panose="030F0702030302020204" pitchFamily="66" charset="0"/>
              </a:rPr>
              <a:t> the cooking </a:t>
            </a:r>
            <a:r>
              <a:rPr lang="fr-FR" sz="2400" u="sng" dirty="0" err="1">
                <a:latin typeface="Comic Sans MS" panose="030F0702030302020204" pitchFamily="66" charset="0"/>
              </a:rPr>
              <a:t>utensils</a:t>
            </a:r>
            <a:r>
              <a:rPr lang="fr-FR" sz="2400" u="sng" dirty="0">
                <a:latin typeface="Comic Sans MS" panose="030F0702030302020204" pitchFamily="66" charset="0"/>
              </a:rPr>
              <a:t> </a:t>
            </a:r>
            <a:r>
              <a:rPr lang="fr-FR" sz="2400" u="sng" dirty="0" err="1">
                <a:latin typeface="Comic Sans MS" panose="030F0702030302020204" pitchFamily="66" charset="0"/>
              </a:rPr>
              <a:t>you</a:t>
            </a:r>
            <a:r>
              <a:rPr lang="fr-FR" sz="2400" u="sng" dirty="0">
                <a:latin typeface="Comic Sans MS" panose="030F0702030302020204" pitchFamily="66" charset="0"/>
              </a:rPr>
              <a:t> </a:t>
            </a:r>
            <a:r>
              <a:rPr lang="fr-FR" sz="2400" u="sng" dirty="0" err="1">
                <a:latin typeface="Comic Sans MS" panose="030F0702030302020204" pitchFamily="66" charset="0"/>
              </a:rPr>
              <a:t>need</a:t>
            </a:r>
            <a:r>
              <a:rPr lang="fr-FR" sz="2400" u="sng" dirty="0">
                <a:latin typeface="Comic Sans MS" panose="030F0702030302020204" pitchFamily="66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fr-FR" sz="2400" u="sng" dirty="0">
              <a:latin typeface="Comic Sans MS" panose="030F0702030302020204" pitchFamily="66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0EAE1B7-4C66-4E52-A945-262719B14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40" y="1949449"/>
            <a:ext cx="10363200" cy="45434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D9C3B7A-DFBB-4992-B2EE-2639C027AAD2}"/>
              </a:ext>
            </a:extLst>
          </p:cNvPr>
          <p:cNvSpPr/>
          <p:nvPr/>
        </p:nvSpPr>
        <p:spPr>
          <a:xfrm>
            <a:off x="1178352" y="3648173"/>
            <a:ext cx="358218" cy="377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575F96-7949-40AC-BE77-DCAC475D93CC}"/>
              </a:ext>
            </a:extLst>
          </p:cNvPr>
          <p:cNvSpPr/>
          <p:nvPr/>
        </p:nvSpPr>
        <p:spPr>
          <a:xfrm>
            <a:off x="3037004" y="3648173"/>
            <a:ext cx="358218" cy="377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chemeClr val="accent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16ED0E-9B1B-4C5E-A623-8C2E0E05694B}"/>
              </a:ext>
            </a:extLst>
          </p:cNvPr>
          <p:cNvSpPr/>
          <p:nvPr/>
        </p:nvSpPr>
        <p:spPr>
          <a:xfrm>
            <a:off x="4639560" y="3648173"/>
            <a:ext cx="358218" cy="377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98AB06-499F-41F3-9C06-8DE2EFE4916C}"/>
              </a:ext>
            </a:extLst>
          </p:cNvPr>
          <p:cNvSpPr/>
          <p:nvPr/>
        </p:nvSpPr>
        <p:spPr>
          <a:xfrm>
            <a:off x="6694604" y="3648173"/>
            <a:ext cx="358218" cy="377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599D5A-949B-4A6D-A047-C39477346A64}"/>
              </a:ext>
            </a:extLst>
          </p:cNvPr>
          <p:cNvSpPr/>
          <p:nvPr/>
        </p:nvSpPr>
        <p:spPr>
          <a:xfrm>
            <a:off x="8645951" y="3685880"/>
            <a:ext cx="358218" cy="377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C9A941-27CC-4BFB-AC4B-31357339BE42}"/>
              </a:ext>
            </a:extLst>
          </p:cNvPr>
          <p:cNvSpPr/>
          <p:nvPr/>
        </p:nvSpPr>
        <p:spPr>
          <a:xfrm>
            <a:off x="1018098" y="5610520"/>
            <a:ext cx="358218" cy="377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140CD1-84AC-43C5-BE9D-7716CEFB8082}"/>
              </a:ext>
            </a:extLst>
          </p:cNvPr>
          <p:cNvSpPr/>
          <p:nvPr/>
        </p:nvSpPr>
        <p:spPr>
          <a:xfrm>
            <a:off x="3198833" y="5610520"/>
            <a:ext cx="358218" cy="377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BE9458-0DB9-413E-B42D-1CCEF8D98365}"/>
              </a:ext>
            </a:extLst>
          </p:cNvPr>
          <p:cNvSpPr/>
          <p:nvPr/>
        </p:nvSpPr>
        <p:spPr>
          <a:xfrm>
            <a:off x="4887114" y="5610520"/>
            <a:ext cx="358218" cy="377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CDBC5A-1A5C-4228-BA28-CFAF97EAFC6F}"/>
              </a:ext>
            </a:extLst>
          </p:cNvPr>
          <p:cNvSpPr/>
          <p:nvPr/>
        </p:nvSpPr>
        <p:spPr>
          <a:xfrm>
            <a:off x="6685374" y="5610520"/>
            <a:ext cx="358218" cy="377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02F274-0B2A-402A-964B-B7E247A46547}"/>
              </a:ext>
            </a:extLst>
          </p:cNvPr>
          <p:cNvSpPr/>
          <p:nvPr/>
        </p:nvSpPr>
        <p:spPr>
          <a:xfrm>
            <a:off x="8958606" y="5610520"/>
            <a:ext cx="358218" cy="377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26D58DB6-44E4-4549-9F61-D87CBF11C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24</a:t>
            </a:fld>
            <a:endParaRPr lang="de-DE"/>
          </a:p>
        </p:txBody>
      </p:sp>
      <p:sp>
        <p:nvSpPr>
          <p:cNvPr id="28" name="Ellipse 27">
            <a:hlinkClick r:id="rId4" action="ppaction://hlinksldjump"/>
            <a:extLst>
              <a:ext uri="{FF2B5EF4-FFF2-40B4-BE49-F238E27FC236}">
                <a16:creationId xmlns:a16="http://schemas.microsoft.com/office/drawing/2014/main" id="{5E621166-0DB3-4204-A2D3-610F577BBB46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29" name="Ellipse 28">
            <a:hlinkClick r:id="rId5" action="ppaction://hlinksldjump"/>
            <a:extLst>
              <a:ext uri="{FF2B5EF4-FFF2-40B4-BE49-F238E27FC236}">
                <a16:creationId xmlns:a16="http://schemas.microsoft.com/office/drawing/2014/main" id="{F95E4FC1-9132-450A-A379-23A2F67585E8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30" name="Ellipse 29">
            <a:hlinkClick r:id="rId5" action="ppaction://hlinksldjump"/>
            <a:extLst>
              <a:ext uri="{FF2B5EF4-FFF2-40B4-BE49-F238E27FC236}">
                <a16:creationId xmlns:a16="http://schemas.microsoft.com/office/drawing/2014/main" id="{7723C79C-DBB7-4DA4-BFE3-FC843B902CD0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85373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4333E-149F-4F41-BEA2-BC14770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518"/>
          </a:xfrm>
        </p:spPr>
        <p:txBody>
          <a:bodyPr>
            <a:normAutofit/>
          </a:bodyPr>
          <a:lstStyle/>
          <a:p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The </a:t>
            </a:r>
            <a:r>
              <a:rPr lang="fr-FR" sz="3600" dirty="0" err="1">
                <a:highlight>
                  <a:srgbClr val="FFFF00"/>
                </a:highlight>
                <a:latin typeface="Comic Sans MS" panose="030F0702030302020204" pitchFamily="66" charset="0"/>
              </a:rPr>
              <a:t>ingredients</a:t>
            </a:r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 of the Lancashire </a:t>
            </a:r>
            <a:r>
              <a:rPr lang="fr-FR" sz="3600" dirty="0" err="1">
                <a:highlight>
                  <a:srgbClr val="FFFF00"/>
                </a:highlight>
                <a:latin typeface="Comic Sans MS" panose="030F0702030302020204" pitchFamily="66" charset="0"/>
              </a:rPr>
              <a:t>hotpot</a:t>
            </a:r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.</a:t>
            </a:r>
            <a:endParaRPr lang="fr-FR" sz="3600" b="1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5C494F-2B36-4D30-A40B-90D2123D891C}"/>
              </a:ext>
            </a:extLst>
          </p:cNvPr>
          <p:cNvSpPr txBox="1"/>
          <p:nvPr/>
        </p:nvSpPr>
        <p:spPr>
          <a:xfrm>
            <a:off x="838200" y="1140643"/>
            <a:ext cx="10162880" cy="169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u="sng" dirty="0" err="1">
                <a:latin typeface="Comic Sans MS" panose="030F0702030302020204" pitchFamily="66" charset="0"/>
              </a:rPr>
              <a:t>What</a:t>
            </a:r>
            <a:r>
              <a:rPr lang="fr-FR" sz="2400" u="sng" dirty="0">
                <a:latin typeface="Comic Sans MS" panose="030F0702030302020204" pitchFamily="66" charset="0"/>
              </a:rPr>
              <a:t> </a:t>
            </a:r>
            <a:r>
              <a:rPr lang="fr-FR" sz="2400" u="sng" dirty="0" err="1">
                <a:latin typeface="Comic Sans MS" panose="030F0702030302020204" pitchFamily="66" charset="0"/>
              </a:rPr>
              <a:t>ingredients</a:t>
            </a:r>
            <a:r>
              <a:rPr lang="fr-FR" sz="2400" u="sng" dirty="0">
                <a:latin typeface="Comic Sans MS" panose="030F0702030302020204" pitchFamily="66" charset="0"/>
              </a:rPr>
              <a:t> do </a:t>
            </a:r>
            <a:r>
              <a:rPr lang="fr-FR" sz="2400" u="sng" dirty="0" err="1">
                <a:latin typeface="Comic Sans MS" panose="030F0702030302020204" pitchFamily="66" charset="0"/>
              </a:rPr>
              <a:t>you</a:t>
            </a:r>
            <a:r>
              <a:rPr lang="fr-FR" sz="2400" u="sng" dirty="0">
                <a:latin typeface="Comic Sans MS" panose="030F0702030302020204" pitchFamily="66" charset="0"/>
              </a:rPr>
              <a:t> </a:t>
            </a:r>
            <a:r>
              <a:rPr lang="fr-FR" sz="2400" u="sng" dirty="0" err="1">
                <a:latin typeface="Comic Sans MS" panose="030F0702030302020204" pitchFamily="66" charset="0"/>
              </a:rPr>
              <a:t>need</a:t>
            </a:r>
            <a:r>
              <a:rPr lang="fr-FR" sz="2400" u="sng" dirty="0">
                <a:latin typeface="Comic Sans MS" panose="030F0702030302020204" pitchFamily="66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fr-FR" sz="2400" u="sng" dirty="0">
                <a:latin typeface="Comic Sans MS" panose="030F0702030302020204" pitchFamily="66" charset="0"/>
              </a:rPr>
              <a:t>Read </a:t>
            </a:r>
            <a:r>
              <a:rPr lang="fr-FR" sz="2400" u="sng" dirty="0">
                <a:latin typeface="Comic Sans MS" panose="030F0702030302020204" pitchFamily="66" charset="0"/>
                <a:hlinkClick r:id="rId2" action="ppaction://hlinksldjump"/>
              </a:rPr>
              <a:t>page 20 </a:t>
            </a:r>
            <a:r>
              <a:rPr lang="fr-FR" sz="2400" u="sng" dirty="0">
                <a:latin typeface="Comic Sans MS" panose="030F0702030302020204" pitchFamily="66" charset="0"/>
              </a:rPr>
              <a:t>and </a:t>
            </a:r>
            <a:r>
              <a:rPr lang="fr-FR" sz="2400" u="sng" dirty="0" err="1">
                <a:latin typeface="Comic Sans MS" panose="030F0702030302020204" pitchFamily="66" charset="0"/>
              </a:rPr>
              <a:t>complete</a:t>
            </a:r>
            <a:r>
              <a:rPr lang="fr-FR" sz="2400" u="sng" dirty="0">
                <a:latin typeface="Comic Sans MS" panose="030F0702030302020204" pitchFamily="66" charset="0"/>
              </a:rPr>
              <a:t> the shopping </a:t>
            </a:r>
            <a:r>
              <a:rPr lang="fr-FR" sz="2400" u="sng" dirty="0" err="1">
                <a:latin typeface="Comic Sans MS" panose="030F0702030302020204" pitchFamily="66" charset="0"/>
              </a:rPr>
              <a:t>list</a:t>
            </a:r>
            <a:r>
              <a:rPr lang="fr-FR" sz="2400" u="sng" dirty="0">
                <a:latin typeface="Comic Sans MS" panose="030F0702030302020204" pitchFamily="66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fr-FR" sz="2400" u="sng" dirty="0">
              <a:latin typeface="Comic Sans MS" panose="030F0702030302020204" pitchFamily="66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97FE01D-2658-4984-BB7C-5ECC59BBE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850137"/>
              </p:ext>
            </p:extLst>
          </p:nvPr>
        </p:nvGraphicFramePr>
        <p:xfrm>
          <a:off x="367645" y="2546813"/>
          <a:ext cx="11387580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5860">
                  <a:extLst>
                    <a:ext uri="{9D8B030D-6E8A-4147-A177-3AD203B41FA5}">
                      <a16:colId xmlns:a16="http://schemas.microsoft.com/office/drawing/2014/main" val="2220562296"/>
                    </a:ext>
                  </a:extLst>
                </a:gridCol>
                <a:gridCol w="3795860">
                  <a:extLst>
                    <a:ext uri="{9D8B030D-6E8A-4147-A177-3AD203B41FA5}">
                      <a16:colId xmlns:a16="http://schemas.microsoft.com/office/drawing/2014/main" val="844212460"/>
                    </a:ext>
                  </a:extLst>
                </a:gridCol>
                <a:gridCol w="3795860">
                  <a:extLst>
                    <a:ext uri="{9D8B030D-6E8A-4147-A177-3AD203B41FA5}">
                      <a16:colId xmlns:a16="http://schemas.microsoft.com/office/drawing/2014/main" val="3801941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400" dirty="0">
                        <a:highlight>
                          <a:srgbClr val="FFFFCC"/>
                        </a:highlight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2400" dirty="0" err="1">
                          <a:highlight>
                            <a:srgbClr val="FFFFCC"/>
                          </a:highlight>
                          <a:latin typeface="Comic Sans MS" panose="030F0702030302020204" pitchFamily="66" charset="0"/>
                        </a:rPr>
                        <a:t>Vegetables</a:t>
                      </a:r>
                      <a:endParaRPr lang="fr-FR" sz="2400" dirty="0">
                        <a:highlight>
                          <a:srgbClr val="FFFFCC"/>
                        </a:highlight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fr-FR" sz="2400" dirty="0">
                        <a:highlight>
                          <a:srgbClr val="FFFFCC"/>
                        </a:highlight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>
                        <a:highlight>
                          <a:srgbClr val="CCFFFF"/>
                        </a:highlight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2400" dirty="0" err="1">
                          <a:highlight>
                            <a:srgbClr val="CCFFFF"/>
                          </a:highlight>
                          <a:latin typeface="Comic Sans MS" panose="030F0702030302020204" pitchFamily="66" charset="0"/>
                        </a:rPr>
                        <a:t>Meat</a:t>
                      </a:r>
                      <a:endParaRPr lang="fr-FR" sz="2400" dirty="0">
                        <a:highlight>
                          <a:srgbClr val="CCFFFF"/>
                        </a:highlight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>
                        <a:highlight>
                          <a:srgbClr val="FFCCFF"/>
                        </a:highlight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2400" dirty="0">
                          <a:highlight>
                            <a:srgbClr val="FFCCFF"/>
                          </a:highlight>
                          <a:latin typeface="Comic Sans MS" panose="030F0702030302020204" pitchFamily="66" charset="0"/>
                        </a:rPr>
                        <a:t>Condiments</a:t>
                      </a:r>
                    </a:p>
                    <a:p>
                      <a:pPr algn="ctr"/>
                      <a:r>
                        <a:rPr lang="fr-FR" sz="2400" dirty="0">
                          <a:highlight>
                            <a:srgbClr val="FFCCFF"/>
                          </a:highlight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fr-FR" sz="2400" dirty="0" err="1">
                          <a:highlight>
                            <a:srgbClr val="FFCCFF"/>
                          </a:highlight>
                          <a:latin typeface="Comic Sans MS" panose="030F0702030302020204" pitchFamily="66" charset="0"/>
                        </a:rPr>
                        <a:t>spices</a:t>
                      </a:r>
                      <a:r>
                        <a:rPr lang="fr-FR" sz="2400" dirty="0">
                          <a:highlight>
                            <a:srgbClr val="FFCCFF"/>
                          </a:highlight>
                          <a:latin typeface="Comic Sans MS" panose="030F0702030302020204" pitchFamily="66" charset="0"/>
                        </a:rPr>
                        <a:t>, sauces, </a:t>
                      </a:r>
                      <a:r>
                        <a:rPr lang="fr-FR" sz="2400" dirty="0" err="1">
                          <a:highlight>
                            <a:srgbClr val="FFCCFF"/>
                          </a:highlight>
                          <a:latin typeface="Comic Sans MS" panose="030F0702030302020204" pitchFamily="66" charset="0"/>
                        </a:rPr>
                        <a:t>herbs</a:t>
                      </a:r>
                      <a:r>
                        <a:rPr lang="fr-FR" sz="2400" dirty="0">
                          <a:highlight>
                            <a:srgbClr val="FFCCFF"/>
                          </a:highlight>
                          <a:latin typeface="Comic Sans MS" panose="030F0702030302020204" pitchFamily="66" charset="0"/>
                        </a:rPr>
                        <a:t> 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961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849380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90D0DB-3C67-4951-AA55-AC46AC59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25</a:t>
            </a:fld>
            <a:endParaRPr lang="de-DE"/>
          </a:p>
        </p:txBody>
      </p:sp>
      <p:sp>
        <p:nvSpPr>
          <p:cNvPr id="7" name="Ellipse 6">
            <a:hlinkClick r:id="rId3" action="ppaction://hlinksldjump"/>
            <a:extLst>
              <a:ext uri="{FF2B5EF4-FFF2-40B4-BE49-F238E27FC236}">
                <a16:creationId xmlns:a16="http://schemas.microsoft.com/office/drawing/2014/main" id="{914D3CD4-48AB-480A-824E-A000C091E225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Ellipse 7">
            <a:hlinkClick r:id="rId4" action="ppaction://hlinksldjump"/>
            <a:extLst>
              <a:ext uri="{FF2B5EF4-FFF2-40B4-BE49-F238E27FC236}">
                <a16:creationId xmlns:a16="http://schemas.microsoft.com/office/drawing/2014/main" id="{BBC82DE8-ACE6-4D49-A8E3-05536BE1F11C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9" name="Ellipse 8">
            <a:hlinkClick r:id="rId4" action="ppaction://hlinksldjump"/>
            <a:extLst>
              <a:ext uri="{FF2B5EF4-FFF2-40B4-BE49-F238E27FC236}">
                <a16:creationId xmlns:a16="http://schemas.microsoft.com/office/drawing/2014/main" id="{4961C692-7BBD-4540-8E60-89CA5C1E5574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91186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4333E-149F-4F41-BEA2-BC14770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108"/>
            <a:ext cx="10515600" cy="775518"/>
          </a:xfrm>
        </p:spPr>
        <p:txBody>
          <a:bodyPr>
            <a:normAutofit/>
          </a:bodyPr>
          <a:lstStyle/>
          <a:p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The </a:t>
            </a:r>
            <a:r>
              <a:rPr lang="fr-FR" sz="3600" dirty="0" err="1">
                <a:highlight>
                  <a:srgbClr val="FFFF00"/>
                </a:highlight>
                <a:latin typeface="Comic Sans MS" panose="030F0702030302020204" pitchFamily="66" charset="0"/>
              </a:rPr>
              <a:t>cook’s</a:t>
            </a:r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 instructions.</a:t>
            </a:r>
            <a:endParaRPr lang="fr-FR" sz="3600" b="1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5C494F-2B36-4D30-A40B-90D2123D891C}"/>
              </a:ext>
            </a:extLst>
          </p:cNvPr>
          <p:cNvSpPr txBox="1"/>
          <p:nvPr/>
        </p:nvSpPr>
        <p:spPr>
          <a:xfrm>
            <a:off x="838200" y="1008626"/>
            <a:ext cx="10162880" cy="58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u="sng" dirty="0">
                <a:latin typeface="Comic Sans MS" panose="030F0702030302020204" pitchFamily="66" charset="0"/>
              </a:rPr>
              <a:t>Oh no</a:t>
            </a:r>
            <a:r>
              <a:rPr lang="fr-FR" sz="2400" b="1" u="sng" dirty="0">
                <a:latin typeface="Comic Sans MS" panose="030F0702030302020204" pitchFamily="66" charset="0"/>
              </a:rPr>
              <a:t>!</a:t>
            </a:r>
            <a:r>
              <a:rPr lang="fr-FR" sz="2400" u="sng" dirty="0">
                <a:latin typeface="Comic Sans MS" panose="030F0702030302020204" pitchFamily="66" charset="0"/>
              </a:rPr>
              <a:t> The </a:t>
            </a:r>
            <a:r>
              <a:rPr lang="fr-FR" sz="2400" u="sng" dirty="0" err="1">
                <a:latin typeface="Comic Sans MS" panose="030F0702030302020204" pitchFamily="66" charset="0"/>
              </a:rPr>
              <a:t>cook</a:t>
            </a:r>
            <a:r>
              <a:rPr lang="fr-FR" sz="2400" u="sng" dirty="0">
                <a:latin typeface="Comic Sans MS" panose="030F0702030302020204" pitchFamily="66" charset="0"/>
              </a:rPr>
              <a:t> mixed up the </a:t>
            </a:r>
            <a:r>
              <a:rPr lang="fr-FR" sz="2400" u="sng" dirty="0">
                <a:latin typeface="Comic Sans MS" panose="030F0702030302020204" pitchFamily="66" charset="0"/>
                <a:hlinkClick r:id="rId2" action="ppaction://hlinksldjump"/>
              </a:rPr>
              <a:t>instructions</a:t>
            </a:r>
            <a:r>
              <a:rPr lang="fr-FR" sz="2400" b="1" u="sng" dirty="0">
                <a:latin typeface="Comic Sans MS" panose="030F0702030302020204" pitchFamily="66" charset="0"/>
              </a:rPr>
              <a:t>!</a:t>
            </a:r>
            <a:r>
              <a:rPr lang="fr-FR" sz="2400" u="sng" dirty="0">
                <a:latin typeface="Comic Sans MS" panose="030F0702030302020204" pitchFamily="66" charset="0"/>
              </a:rPr>
              <a:t> Can </a:t>
            </a:r>
            <a:r>
              <a:rPr lang="fr-FR" sz="2400" u="sng" dirty="0" err="1">
                <a:latin typeface="Comic Sans MS" panose="030F0702030302020204" pitchFamily="66" charset="0"/>
              </a:rPr>
              <a:t>you</a:t>
            </a:r>
            <a:r>
              <a:rPr lang="fr-FR" sz="2400" u="sng" dirty="0">
                <a:latin typeface="Comic Sans MS" panose="030F0702030302020204" pitchFamily="66" charset="0"/>
              </a:rPr>
              <a:t> re-</a:t>
            </a:r>
            <a:r>
              <a:rPr lang="fr-FR" sz="2400" u="sng" dirty="0" err="1">
                <a:latin typeface="Comic Sans MS" panose="030F0702030302020204" pitchFamily="66" charset="0"/>
              </a:rPr>
              <a:t>order</a:t>
            </a:r>
            <a:r>
              <a:rPr lang="fr-FR" sz="2400" u="sng" dirty="0">
                <a:latin typeface="Comic Sans MS" panose="030F0702030302020204" pitchFamily="66" charset="0"/>
              </a:rPr>
              <a:t> </a:t>
            </a:r>
            <a:r>
              <a:rPr lang="fr-FR" sz="2400" u="sng" dirty="0" err="1">
                <a:latin typeface="Comic Sans MS" panose="030F0702030302020204" pitchFamily="66" charset="0"/>
              </a:rPr>
              <a:t>them</a:t>
            </a:r>
            <a:r>
              <a:rPr lang="fr-FR" sz="2400" b="1" u="sng" dirty="0">
                <a:latin typeface="Comic Sans MS" panose="030F0702030302020204" pitchFamily="66" charset="0"/>
              </a:rPr>
              <a:t>?</a:t>
            </a:r>
            <a:endParaRPr lang="fr-FR" sz="2400" u="sng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Tableau 6">
            <a:extLst>
              <a:ext uri="{FF2B5EF4-FFF2-40B4-BE49-F238E27FC236}">
                <a16:creationId xmlns:a16="http://schemas.microsoft.com/office/drawing/2014/main" id="{E8CE4AD9-D68B-4440-B1A5-11080D06D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493382"/>
              </p:ext>
            </p:extLst>
          </p:nvPr>
        </p:nvGraphicFramePr>
        <p:xfrm>
          <a:off x="838200" y="1725740"/>
          <a:ext cx="10515600" cy="4899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6914">
                  <a:extLst>
                    <a:ext uri="{9D8B030D-6E8A-4147-A177-3AD203B41FA5}">
                      <a16:colId xmlns:a16="http://schemas.microsoft.com/office/drawing/2014/main" val="2630296790"/>
                    </a:ext>
                  </a:extLst>
                </a:gridCol>
                <a:gridCol w="8148686">
                  <a:extLst>
                    <a:ext uri="{9D8B030D-6E8A-4147-A177-3AD203B41FA5}">
                      <a16:colId xmlns:a16="http://schemas.microsoft.com/office/drawing/2014/main" val="25982935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Step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(</a:t>
                      </a:r>
                      <a:r>
                        <a:rPr lang="fr-FR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étape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) n° …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sz="2000" dirty="0">
                          <a:latin typeface="Comic Sans MS" panose="030F0702030302020204" pitchFamily="66" charset="0"/>
                        </a:rPr>
                        <a:t>Fry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onions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and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carrots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.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250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Step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(</a:t>
                      </a:r>
                      <a:r>
                        <a:rPr lang="fr-FR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étape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) n°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Preheat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the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oven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622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Step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(</a:t>
                      </a:r>
                      <a:r>
                        <a:rPr lang="fr-FR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étape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) n° …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sz="2000" dirty="0">
                          <a:latin typeface="Comic Sans MS" panose="030F0702030302020204" pitchFamily="66" charset="0"/>
                        </a:rPr>
                        <a:t>Put the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lamb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into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the pan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with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onions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and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carrots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.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596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Step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(</a:t>
                      </a:r>
                      <a:r>
                        <a:rPr lang="fr-FR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étape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) n°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Add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chicken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stock, Worcestershire sauce and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thyme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946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Step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(</a:t>
                      </a:r>
                      <a:r>
                        <a:rPr lang="fr-FR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étape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) n° …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sz="2000" dirty="0">
                          <a:latin typeface="Comic Sans MS" panose="030F0702030302020204" pitchFamily="66" charset="0"/>
                        </a:rPr>
                        <a:t>Fry the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lamb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leg steaks.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480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Step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(</a:t>
                      </a:r>
                      <a:r>
                        <a:rPr lang="fr-FR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étape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) n°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Uncover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and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cook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for a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further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20 min.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343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Step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(</a:t>
                      </a:r>
                      <a:r>
                        <a:rPr lang="fr-FR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étape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) n° …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sz="2000" dirty="0">
                          <a:latin typeface="Comic Sans MS" panose="030F0702030302020204" pitchFamily="66" charset="0"/>
                        </a:rPr>
                        <a:t>Cover and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cook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for 30 min.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641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Step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(</a:t>
                      </a:r>
                      <a:r>
                        <a:rPr lang="fr-FR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étape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) n°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sz="2000" dirty="0">
                          <a:latin typeface="Comic Sans MS" panose="030F0702030302020204" pitchFamily="66" charset="0"/>
                        </a:rPr>
                        <a:t>Put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sliced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potatoes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on top of the </a:t>
                      </a:r>
                      <a:r>
                        <a:rPr lang="fr-FR" sz="2000" dirty="0" err="1">
                          <a:latin typeface="Comic Sans MS" panose="030F0702030302020204" pitchFamily="66" charset="0"/>
                        </a:rPr>
                        <a:t>meat</a:t>
                      </a:r>
                      <a:r>
                        <a:rPr lang="fr-FR" sz="2000" dirty="0">
                          <a:latin typeface="Comic Sans MS" panose="030F0702030302020204" pitchFamily="66" charset="0"/>
                        </a:rPr>
                        <a:t> mixture.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263316"/>
                  </a:ext>
                </a:extLst>
              </a:tr>
            </a:tbl>
          </a:graphicData>
        </a:graphic>
      </p:graphicFrame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684EB38-E852-4669-B68F-DB790377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26</a:t>
            </a:fld>
            <a:endParaRPr lang="de-DE"/>
          </a:p>
        </p:txBody>
      </p:sp>
      <p:sp>
        <p:nvSpPr>
          <p:cNvPr id="9" name="Ellipse 8">
            <a:hlinkClick r:id="rId3" action="ppaction://hlinksldjump"/>
            <a:extLst>
              <a:ext uri="{FF2B5EF4-FFF2-40B4-BE49-F238E27FC236}">
                <a16:creationId xmlns:a16="http://schemas.microsoft.com/office/drawing/2014/main" id="{C1628F13-6B6A-42AD-87EC-09B2F2ED7421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Ellipse 9">
            <a:hlinkClick r:id="rId4" action="ppaction://hlinksldjump"/>
            <a:extLst>
              <a:ext uri="{FF2B5EF4-FFF2-40B4-BE49-F238E27FC236}">
                <a16:creationId xmlns:a16="http://schemas.microsoft.com/office/drawing/2014/main" id="{D227B0CE-4913-4C03-9C11-1AB7EECCEB03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11" name="Ellipse 10">
            <a:hlinkClick r:id="rId4" action="ppaction://hlinksldjump"/>
            <a:extLst>
              <a:ext uri="{FF2B5EF4-FFF2-40B4-BE49-F238E27FC236}">
                <a16:creationId xmlns:a16="http://schemas.microsoft.com/office/drawing/2014/main" id="{15FABC31-0437-4F93-A73A-7554F7F26C02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13515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C5C494F-2B36-4D30-A40B-90D2123D891C}"/>
              </a:ext>
            </a:extLst>
          </p:cNvPr>
          <p:cNvSpPr txBox="1"/>
          <p:nvPr/>
        </p:nvSpPr>
        <p:spPr>
          <a:xfrm>
            <a:off x="1014560" y="292189"/>
            <a:ext cx="10162880" cy="5571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u="sng" dirty="0">
                <a:solidFill>
                  <a:srgbClr val="B10FAD"/>
                </a:solidFill>
                <a:latin typeface="Comic Sans MS" panose="030F0702030302020204" pitchFamily="66" charset="0"/>
              </a:rPr>
              <a:t>Rappel : l’impératif</a:t>
            </a:r>
          </a:p>
          <a:p>
            <a:pPr algn="just">
              <a:lnSpc>
                <a:spcPct val="150000"/>
              </a:lnSpc>
            </a:pPr>
            <a:endParaRPr lang="fr-FR" sz="2400" u="sng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Les phrases du </a:t>
            </a:r>
            <a:r>
              <a:rPr lang="fr-FR" sz="2400" dirty="0">
                <a:latin typeface="Comic Sans MS" panose="030F0702030302020204" pitchFamily="66" charset="0"/>
                <a:hlinkClick r:id="rId2" action="ppaction://hlinksldjump"/>
              </a:rPr>
              <a:t>tableau précédent</a:t>
            </a:r>
            <a:r>
              <a:rPr lang="fr-FR" sz="2400" dirty="0">
                <a:latin typeface="Comic Sans MS" panose="030F0702030302020204" pitchFamily="66" charset="0"/>
              </a:rPr>
              <a:t> sont à </a:t>
            </a:r>
            <a:r>
              <a:rPr lang="fr-FR" sz="2400" dirty="0">
                <a:solidFill>
                  <a:srgbClr val="B10FAD"/>
                </a:solidFill>
                <a:latin typeface="Comic Sans MS" panose="030F0702030302020204" pitchFamily="66" charset="0"/>
              </a:rPr>
              <a:t>l’impératif</a:t>
            </a:r>
            <a:r>
              <a:rPr lang="fr-FR" sz="2400" dirty="0"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fr-FR" sz="2400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Dans le contexte de cette séquence sur la nourriture et la cuisine, </a:t>
            </a:r>
            <a:r>
              <a:rPr lang="fr-FR" sz="2400" dirty="0">
                <a:solidFill>
                  <a:srgbClr val="B10FAD"/>
                </a:solidFill>
                <a:latin typeface="Comic Sans MS" panose="030F0702030302020204" pitchFamily="66" charset="0"/>
              </a:rPr>
              <a:t>l’impératif</a:t>
            </a:r>
            <a:r>
              <a:rPr lang="fr-FR" sz="2400" dirty="0">
                <a:latin typeface="Comic Sans MS" panose="030F0702030302020204" pitchFamily="66" charset="0"/>
              </a:rPr>
              <a:t> sert à donner des instructions, par exemple pour expliquer à quelqu’un comment faire une recette.</a:t>
            </a:r>
          </a:p>
          <a:p>
            <a:pPr algn="just">
              <a:lnSpc>
                <a:spcPct val="150000"/>
              </a:lnSpc>
            </a:pPr>
            <a:endParaRPr lang="fr-FR" sz="2400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Il se construit avec la base verbale et a donc une forme identique au verbe à l’infinitif : « to </a:t>
            </a:r>
            <a:r>
              <a:rPr lang="fr-FR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cut</a:t>
            </a:r>
            <a:r>
              <a:rPr lang="fr-FR" sz="2400" dirty="0">
                <a:latin typeface="Comic Sans MS" panose="030F0702030302020204" pitchFamily="66" charset="0"/>
              </a:rPr>
              <a:t> the </a:t>
            </a:r>
            <a:r>
              <a:rPr lang="fr-FR" sz="2400" dirty="0" err="1">
                <a:latin typeface="Comic Sans MS" panose="030F0702030302020204" pitchFamily="66" charset="0"/>
              </a:rPr>
              <a:t>onions</a:t>
            </a:r>
            <a:r>
              <a:rPr lang="fr-FR" sz="2400" dirty="0">
                <a:latin typeface="Comic Sans MS" panose="030F0702030302020204" pitchFamily="66" charset="0"/>
              </a:rPr>
              <a:t> »	« </a:t>
            </a:r>
            <a:r>
              <a:rPr lang="fr-FR" sz="2400" dirty="0">
                <a:solidFill>
                  <a:srgbClr val="B10FAD"/>
                </a:solidFill>
                <a:latin typeface="Comic Sans MS" panose="030F0702030302020204" pitchFamily="66" charset="0"/>
              </a:rPr>
              <a:t>Cut</a:t>
            </a:r>
            <a:r>
              <a:rPr lang="fr-FR" sz="2400" dirty="0">
                <a:latin typeface="Comic Sans MS" panose="030F0702030302020204" pitchFamily="66" charset="0"/>
              </a:rPr>
              <a:t> the </a:t>
            </a:r>
            <a:r>
              <a:rPr lang="fr-FR" sz="2400" dirty="0" err="1">
                <a:latin typeface="Comic Sans MS" panose="030F0702030302020204" pitchFamily="66" charset="0"/>
              </a:rPr>
              <a:t>onions</a:t>
            </a:r>
            <a:r>
              <a:rPr lang="fr-FR" sz="2400" dirty="0">
                <a:latin typeface="Comic Sans MS" panose="030F0702030302020204" pitchFamily="66" charset="0"/>
              </a:rPr>
              <a:t>. »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A5D5D66-1760-4297-8884-2827ED2B45FE}"/>
              </a:ext>
            </a:extLst>
          </p:cNvPr>
          <p:cNvCxnSpPr/>
          <p:nvPr/>
        </p:nvCxnSpPr>
        <p:spPr>
          <a:xfrm>
            <a:off x="6825006" y="5599522"/>
            <a:ext cx="527901" cy="0"/>
          </a:xfrm>
          <a:prstGeom prst="straightConnector1">
            <a:avLst/>
          </a:prstGeom>
          <a:ln w="76200">
            <a:solidFill>
              <a:srgbClr val="FADB9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278ED9-60BF-45AF-AEFC-F13960C81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27</a:t>
            </a:fld>
            <a:endParaRPr lang="de-DE"/>
          </a:p>
        </p:txBody>
      </p:sp>
      <p:sp>
        <p:nvSpPr>
          <p:cNvPr id="10" name="Ellipse 9">
            <a:hlinkClick r:id="rId3" action="ppaction://hlinksldjump"/>
            <a:extLst>
              <a:ext uri="{FF2B5EF4-FFF2-40B4-BE49-F238E27FC236}">
                <a16:creationId xmlns:a16="http://schemas.microsoft.com/office/drawing/2014/main" id="{B9D42FC3-508F-4A6B-AE82-0654CF5955FD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Ellipse 10">
            <a:hlinkClick r:id="rId4" action="ppaction://hlinksldjump"/>
            <a:extLst>
              <a:ext uri="{FF2B5EF4-FFF2-40B4-BE49-F238E27FC236}">
                <a16:creationId xmlns:a16="http://schemas.microsoft.com/office/drawing/2014/main" id="{C0A4AD22-B03E-4FCE-8914-50CA497B6831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12" name="Ellipse 11">
            <a:hlinkClick r:id="rId4" action="ppaction://hlinksldjump"/>
            <a:extLst>
              <a:ext uri="{FF2B5EF4-FFF2-40B4-BE49-F238E27FC236}">
                <a16:creationId xmlns:a16="http://schemas.microsoft.com/office/drawing/2014/main" id="{922F15F2-7E9B-43E2-805B-8C4DEBAB4F40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49135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C5C494F-2B36-4D30-A40B-90D2123D891C}"/>
              </a:ext>
            </a:extLst>
          </p:cNvPr>
          <p:cNvSpPr txBox="1"/>
          <p:nvPr/>
        </p:nvSpPr>
        <p:spPr>
          <a:xfrm>
            <a:off x="1014560" y="292189"/>
            <a:ext cx="10162880" cy="6263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u="sng" dirty="0">
                <a:latin typeface="Comic Sans MS" panose="030F0702030302020204" pitchFamily="66" charset="0"/>
              </a:rPr>
              <a:t>Mets les expressions suivantes à l’impératif, pour donner des instructions à ton sous-chef </a:t>
            </a:r>
            <a:r>
              <a:rPr lang="fr-FR" sz="2400" b="1" u="sng" dirty="0">
                <a:latin typeface="Comic Sans MS" panose="030F0702030302020204" pitchFamily="66" charset="0"/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to slice </a:t>
            </a:r>
            <a:r>
              <a:rPr lang="fr-FR" sz="2400" dirty="0" err="1">
                <a:latin typeface="Comic Sans MS" panose="030F0702030302020204" pitchFamily="66" charset="0"/>
              </a:rPr>
              <a:t>tomatoes</a:t>
            </a:r>
            <a:r>
              <a:rPr lang="fr-FR" sz="2400" dirty="0">
                <a:latin typeface="Comic Sans MS" panose="030F0702030302020204" pitchFamily="66" charset="0"/>
              </a:rPr>
              <a:t>				</a:t>
            </a:r>
            <a:r>
              <a:rPr lang="fr-FR" sz="2400" dirty="0">
                <a:solidFill>
                  <a:srgbClr val="B10FAD"/>
                </a:solidFill>
                <a:latin typeface="Comic Sans MS" panose="030F0702030302020204" pitchFamily="66" charset="0"/>
              </a:rPr>
              <a:t>Slice </a:t>
            </a:r>
            <a:r>
              <a:rPr lang="fr-FR" sz="2400" dirty="0" err="1">
                <a:solidFill>
                  <a:srgbClr val="B10FAD"/>
                </a:solidFill>
                <a:latin typeface="Comic Sans MS" panose="030F0702030302020204" pitchFamily="66" charset="0"/>
              </a:rPr>
              <a:t>tomatoes</a:t>
            </a:r>
            <a:r>
              <a:rPr lang="fr-FR" sz="2400" dirty="0">
                <a:solidFill>
                  <a:srgbClr val="B10FAD"/>
                </a:solidFill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to put butter in a pan			</a:t>
            </a:r>
            <a:r>
              <a:rPr lang="fr-FR" sz="2400" dirty="0">
                <a:solidFill>
                  <a:srgbClr val="B10FAD"/>
                </a:solidFill>
                <a:latin typeface="Comic Sans MS" panose="030F0702030302020204" pitchFamily="66" charset="0"/>
              </a:rPr>
              <a:t>…</a:t>
            </a:r>
          </a:p>
          <a:p>
            <a:pPr algn="just">
              <a:lnSpc>
                <a:spcPct val="20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to whip the </a:t>
            </a:r>
            <a:r>
              <a:rPr lang="fr-FR" sz="2400" dirty="0" err="1">
                <a:latin typeface="Comic Sans MS" panose="030F0702030302020204" pitchFamily="66" charset="0"/>
              </a:rPr>
              <a:t>cream</a:t>
            </a:r>
            <a:r>
              <a:rPr lang="fr-FR" sz="2400" dirty="0">
                <a:latin typeface="Comic Sans MS" panose="030F0702030302020204" pitchFamily="66" charset="0"/>
              </a:rPr>
              <a:t>				</a:t>
            </a:r>
            <a:r>
              <a:rPr lang="fr-FR" sz="2400" dirty="0">
                <a:solidFill>
                  <a:srgbClr val="B10FAD"/>
                </a:solidFill>
                <a:latin typeface="Comic Sans MS" panose="030F0702030302020204" pitchFamily="66" charset="0"/>
              </a:rPr>
              <a:t>…</a:t>
            </a:r>
          </a:p>
          <a:p>
            <a:pPr algn="just">
              <a:lnSpc>
                <a:spcPct val="20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to </a:t>
            </a:r>
            <a:r>
              <a:rPr lang="fr-FR" sz="2400" dirty="0" err="1">
                <a:latin typeface="Comic Sans MS" panose="030F0702030302020204" pitchFamily="66" charset="0"/>
              </a:rPr>
              <a:t>add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salt</a:t>
            </a:r>
            <a:r>
              <a:rPr lang="fr-FR" sz="2400" dirty="0">
                <a:latin typeface="Comic Sans MS" panose="030F0702030302020204" pitchFamily="66" charset="0"/>
              </a:rPr>
              <a:t> and </a:t>
            </a:r>
            <a:r>
              <a:rPr lang="fr-FR" sz="2400" dirty="0" err="1">
                <a:latin typeface="Comic Sans MS" panose="030F0702030302020204" pitchFamily="66" charset="0"/>
              </a:rPr>
              <a:t>pepper</a:t>
            </a:r>
            <a:r>
              <a:rPr lang="fr-FR" sz="2400" dirty="0">
                <a:latin typeface="Comic Sans MS" panose="030F0702030302020204" pitchFamily="66" charset="0"/>
              </a:rPr>
              <a:t>			</a:t>
            </a:r>
            <a:r>
              <a:rPr lang="fr-FR" sz="2400" dirty="0">
                <a:solidFill>
                  <a:srgbClr val="B10FAD"/>
                </a:solidFill>
                <a:latin typeface="Comic Sans MS" panose="030F0702030302020204" pitchFamily="66" charset="0"/>
              </a:rPr>
              <a:t>…</a:t>
            </a:r>
          </a:p>
          <a:p>
            <a:pPr algn="just">
              <a:lnSpc>
                <a:spcPct val="20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to squeeze a </a:t>
            </a:r>
            <a:r>
              <a:rPr lang="fr-FR" sz="2400" dirty="0" err="1">
                <a:latin typeface="Comic Sans MS" panose="030F0702030302020204" pitchFamily="66" charset="0"/>
              </a:rPr>
              <a:t>lemon</a:t>
            </a:r>
            <a:r>
              <a:rPr lang="fr-FR" sz="2400" dirty="0">
                <a:latin typeface="Comic Sans MS" panose="030F0702030302020204" pitchFamily="66" charset="0"/>
              </a:rPr>
              <a:t>				</a:t>
            </a:r>
            <a:r>
              <a:rPr lang="fr-FR" sz="2400" dirty="0">
                <a:solidFill>
                  <a:srgbClr val="B10FAD"/>
                </a:solidFill>
                <a:latin typeface="Comic Sans MS" panose="030F0702030302020204" pitchFamily="66" charset="0"/>
              </a:rPr>
              <a:t>…</a:t>
            </a:r>
          </a:p>
          <a:p>
            <a:pPr algn="just">
              <a:lnSpc>
                <a:spcPct val="20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to </a:t>
            </a:r>
            <a:r>
              <a:rPr lang="fr-FR" sz="2400" dirty="0" err="1">
                <a:latin typeface="Comic Sans MS" panose="030F0702030302020204" pitchFamily="66" charset="0"/>
              </a:rPr>
              <a:t>cut</a:t>
            </a:r>
            <a:r>
              <a:rPr lang="fr-FR" sz="2400" dirty="0">
                <a:latin typeface="Comic Sans MS" panose="030F0702030302020204" pitchFamily="66" charset="0"/>
              </a:rPr>
              <a:t> a </a:t>
            </a:r>
            <a:r>
              <a:rPr lang="fr-FR" sz="2400" dirty="0" err="1">
                <a:latin typeface="Comic Sans MS" panose="030F0702030302020204" pitchFamily="66" charset="0"/>
              </a:rPr>
              <a:t>shallot</a:t>
            </a:r>
            <a:r>
              <a:rPr lang="fr-FR" sz="2400" dirty="0">
                <a:latin typeface="Comic Sans MS" panose="030F0702030302020204" pitchFamily="66" charset="0"/>
              </a:rPr>
              <a:t>				</a:t>
            </a:r>
            <a:r>
              <a:rPr lang="fr-FR" sz="2400" dirty="0">
                <a:solidFill>
                  <a:srgbClr val="B10FAD"/>
                </a:solidFill>
                <a:latin typeface="Comic Sans MS" panose="030F0702030302020204" pitchFamily="66" charset="0"/>
              </a:rPr>
              <a:t>…</a:t>
            </a:r>
          </a:p>
          <a:p>
            <a:pPr algn="just">
              <a:lnSpc>
                <a:spcPct val="20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to </a:t>
            </a:r>
            <a:r>
              <a:rPr lang="fr-FR" sz="2400" dirty="0" err="1">
                <a:latin typeface="Comic Sans MS" panose="030F0702030302020204" pitchFamily="66" charset="0"/>
              </a:rPr>
              <a:t>glaze</a:t>
            </a:r>
            <a:r>
              <a:rPr lang="fr-FR" sz="2400" dirty="0">
                <a:latin typeface="Comic Sans MS" panose="030F0702030302020204" pitchFamily="66" charset="0"/>
              </a:rPr>
              <a:t> the cake				</a:t>
            </a:r>
            <a:r>
              <a:rPr lang="fr-FR" sz="2400" dirty="0">
                <a:solidFill>
                  <a:srgbClr val="B10FAD"/>
                </a:solidFill>
                <a:latin typeface="Comic Sans MS" panose="030F0702030302020204" pitchFamily="66" charset="0"/>
              </a:rPr>
              <a:t>…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A5D5D66-1760-4297-8884-2827ED2B45FE}"/>
              </a:ext>
            </a:extLst>
          </p:cNvPr>
          <p:cNvCxnSpPr/>
          <p:nvPr/>
        </p:nvCxnSpPr>
        <p:spPr>
          <a:xfrm>
            <a:off x="4901938" y="1904215"/>
            <a:ext cx="527901" cy="0"/>
          </a:xfrm>
          <a:prstGeom prst="straightConnector1">
            <a:avLst/>
          </a:prstGeom>
          <a:ln w="76200">
            <a:solidFill>
              <a:srgbClr val="FADB9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3B0E9A5-8123-4824-9E88-2AEBF25F89DF}"/>
              </a:ext>
            </a:extLst>
          </p:cNvPr>
          <p:cNvCxnSpPr/>
          <p:nvPr/>
        </p:nvCxnSpPr>
        <p:spPr>
          <a:xfrm>
            <a:off x="4901938" y="2622224"/>
            <a:ext cx="527901" cy="0"/>
          </a:xfrm>
          <a:prstGeom prst="straightConnector1">
            <a:avLst/>
          </a:prstGeom>
          <a:ln w="76200">
            <a:solidFill>
              <a:srgbClr val="FADB9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0FAC2EF-BE41-4A8E-B101-3DD46C430576}"/>
              </a:ext>
            </a:extLst>
          </p:cNvPr>
          <p:cNvCxnSpPr/>
          <p:nvPr/>
        </p:nvCxnSpPr>
        <p:spPr>
          <a:xfrm>
            <a:off x="4901938" y="3338660"/>
            <a:ext cx="527901" cy="0"/>
          </a:xfrm>
          <a:prstGeom prst="straightConnector1">
            <a:avLst/>
          </a:prstGeom>
          <a:ln w="76200">
            <a:solidFill>
              <a:srgbClr val="FADB9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9934D07-8217-480B-BC3B-9D00CA5A9DE1}"/>
              </a:ext>
            </a:extLst>
          </p:cNvPr>
          <p:cNvCxnSpPr/>
          <p:nvPr/>
        </p:nvCxnSpPr>
        <p:spPr>
          <a:xfrm>
            <a:off x="4901938" y="4055097"/>
            <a:ext cx="527901" cy="0"/>
          </a:xfrm>
          <a:prstGeom prst="straightConnector1">
            <a:avLst/>
          </a:prstGeom>
          <a:ln w="76200">
            <a:solidFill>
              <a:srgbClr val="FADB9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A3F1713-7BD7-42F4-959D-D722875D693F}"/>
              </a:ext>
            </a:extLst>
          </p:cNvPr>
          <p:cNvCxnSpPr/>
          <p:nvPr/>
        </p:nvCxnSpPr>
        <p:spPr>
          <a:xfrm>
            <a:off x="4901938" y="4799815"/>
            <a:ext cx="527901" cy="0"/>
          </a:xfrm>
          <a:prstGeom prst="straightConnector1">
            <a:avLst/>
          </a:prstGeom>
          <a:ln w="76200">
            <a:solidFill>
              <a:srgbClr val="FADB9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B38C14D-2A14-45B8-B598-D40E4AC9A9A2}"/>
              </a:ext>
            </a:extLst>
          </p:cNvPr>
          <p:cNvCxnSpPr/>
          <p:nvPr/>
        </p:nvCxnSpPr>
        <p:spPr>
          <a:xfrm>
            <a:off x="4901938" y="5517823"/>
            <a:ext cx="527901" cy="0"/>
          </a:xfrm>
          <a:prstGeom prst="straightConnector1">
            <a:avLst/>
          </a:prstGeom>
          <a:ln w="76200">
            <a:solidFill>
              <a:srgbClr val="FADB9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B91D13E-10CF-4CF4-9168-C85E0148893E}"/>
              </a:ext>
            </a:extLst>
          </p:cNvPr>
          <p:cNvCxnSpPr/>
          <p:nvPr/>
        </p:nvCxnSpPr>
        <p:spPr>
          <a:xfrm>
            <a:off x="4901938" y="6254685"/>
            <a:ext cx="527901" cy="0"/>
          </a:xfrm>
          <a:prstGeom prst="straightConnector1">
            <a:avLst/>
          </a:prstGeom>
          <a:ln w="76200">
            <a:solidFill>
              <a:srgbClr val="FADB9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0D58DB9-51F8-43E8-95E9-ED76D2065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28</a:t>
            </a:fld>
            <a:endParaRPr lang="de-DE"/>
          </a:p>
        </p:txBody>
      </p:sp>
      <p:sp>
        <p:nvSpPr>
          <p:cNvPr id="12" name="Ellipse 11">
            <a:hlinkClick r:id="rId2" action="ppaction://hlinksldjump"/>
            <a:extLst>
              <a:ext uri="{FF2B5EF4-FFF2-40B4-BE49-F238E27FC236}">
                <a16:creationId xmlns:a16="http://schemas.microsoft.com/office/drawing/2014/main" id="{6DA63F82-6A18-4122-87AF-E85DB4EF269A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13" name="Ellipse 12">
            <a:hlinkClick r:id="rId3" action="ppaction://hlinksldjump"/>
            <a:extLst>
              <a:ext uri="{FF2B5EF4-FFF2-40B4-BE49-F238E27FC236}">
                <a16:creationId xmlns:a16="http://schemas.microsoft.com/office/drawing/2014/main" id="{6DDD73A4-C490-4030-941C-4BA943B6FE8E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14" name="Ellipse 13">
            <a:hlinkClick r:id="rId3" action="ppaction://hlinksldjump"/>
            <a:extLst>
              <a:ext uri="{FF2B5EF4-FFF2-40B4-BE49-F238E27FC236}">
                <a16:creationId xmlns:a16="http://schemas.microsoft.com/office/drawing/2014/main" id="{3814BF54-51E7-4D5F-9AA3-B3166079D650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11242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4333E-149F-4F41-BEA2-BC14770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108"/>
            <a:ext cx="10515600" cy="775518"/>
          </a:xfrm>
        </p:spPr>
        <p:txBody>
          <a:bodyPr>
            <a:normAutofit/>
          </a:bodyPr>
          <a:lstStyle/>
          <a:p>
            <a:r>
              <a:rPr lang="fr-FR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Be the chef.</a:t>
            </a:r>
            <a:endParaRPr lang="fr-FR" sz="3600" b="1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5C494F-2B36-4D30-A40B-90D2123D891C}"/>
              </a:ext>
            </a:extLst>
          </p:cNvPr>
          <p:cNvSpPr txBox="1"/>
          <p:nvPr/>
        </p:nvSpPr>
        <p:spPr>
          <a:xfrm>
            <a:off x="838200" y="1008626"/>
            <a:ext cx="10162880" cy="5571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u="sng" dirty="0" err="1">
                <a:latin typeface="Comic Sans MS" panose="030F0702030302020204" pitchFamily="66" charset="0"/>
              </a:rPr>
              <a:t>Now</a:t>
            </a:r>
            <a:r>
              <a:rPr lang="fr-FR" sz="2400" u="sng" dirty="0">
                <a:latin typeface="Comic Sans MS" panose="030F0702030302020204" pitchFamily="66" charset="0"/>
              </a:rPr>
              <a:t> </a:t>
            </a:r>
            <a:r>
              <a:rPr lang="fr-FR" sz="2400" u="sng" dirty="0" err="1">
                <a:latin typeface="Comic Sans MS" panose="030F0702030302020204" pitchFamily="66" charset="0"/>
              </a:rPr>
              <a:t>that</a:t>
            </a:r>
            <a:r>
              <a:rPr lang="fr-FR" sz="2400" u="sng" dirty="0">
                <a:latin typeface="Comic Sans MS" panose="030F0702030302020204" pitchFamily="66" charset="0"/>
              </a:rPr>
              <a:t> </a:t>
            </a:r>
            <a:r>
              <a:rPr lang="fr-FR" sz="2400" u="sng" dirty="0" err="1">
                <a:latin typeface="Comic Sans MS" panose="030F0702030302020204" pitchFamily="66" charset="0"/>
              </a:rPr>
              <a:t>you</a:t>
            </a:r>
            <a:r>
              <a:rPr lang="fr-FR" sz="2400" u="sng" dirty="0">
                <a:latin typeface="Comic Sans MS" panose="030F0702030302020204" pitchFamily="66" charset="0"/>
              </a:rPr>
              <a:t> know </a:t>
            </a:r>
            <a:r>
              <a:rPr lang="fr-FR" sz="2400" u="sng" dirty="0" err="1">
                <a:latin typeface="Comic Sans MS" panose="030F0702030302020204" pitchFamily="66" charset="0"/>
              </a:rPr>
              <a:t>everything</a:t>
            </a:r>
            <a:r>
              <a:rPr lang="fr-FR" sz="2400" u="sng" dirty="0">
                <a:latin typeface="Comic Sans MS" panose="030F0702030302020204" pitchFamily="66" charset="0"/>
              </a:rPr>
              <a:t> about the Lancashire </a:t>
            </a:r>
            <a:r>
              <a:rPr lang="fr-FR" sz="2400" u="sng" dirty="0" err="1">
                <a:latin typeface="Comic Sans MS" panose="030F0702030302020204" pitchFamily="66" charset="0"/>
              </a:rPr>
              <a:t>hotpot</a:t>
            </a:r>
            <a:r>
              <a:rPr lang="fr-FR" sz="2400" u="sng" dirty="0">
                <a:latin typeface="Comic Sans MS" panose="030F0702030302020204" pitchFamily="66" charset="0"/>
              </a:rPr>
              <a:t>, </a:t>
            </a:r>
            <a:r>
              <a:rPr lang="fr-FR" sz="2400" u="sng" dirty="0" err="1">
                <a:latin typeface="Comic Sans MS" panose="030F0702030302020204" pitchFamily="66" charset="0"/>
              </a:rPr>
              <a:t>give</a:t>
            </a:r>
            <a:r>
              <a:rPr lang="fr-FR" sz="2400" u="sng" dirty="0">
                <a:latin typeface="Comic Sans MS" panose="030F0702030302020204" pitchFamily="66" charset="0"/>
              </a:rPr>
              <a:t> instructions to </a:t>
            </a:r>
            <a:r>
              <a:rPr lang="fr-FR" sz="2400" u="sng" dirty="0" err="1">
                <a:latin typeface="Comic Sans MS" panose="030F0702030302020204" pitchFamily="66" charset="0"/>
              </a:rPr>
              <a:t>your</a:t>
            </a:r>
            <a:r>
              <a:rPr lang="fr-FR" sz="2400" u="sng" dirty="0">
                <a:latin typeface="Comic Sans MS" panose="030F0702030302020204" pitchFamily="66" charset="0"/>
              </a:rPr>
              <a:t> sous-chef. Talk about </a:t>
            </a:r>
            <a:r>
              <a:rPr lang="fr-FR" sz="2400" u="sng" dirty="0" err="1">
                <a:highlight>
                  <a:srgbClr val="FFCCFF"/>
                </a:highlight>
                <a:latin typeface="Comic Sans MS" panose="030F0702030302020204" pitchFamily="66" charset="0"/>
              </a:rPr>
              <a:t>utensils</a:t>
            </a:r>
            <a:r>
              <a:rPr lang="fr-FR" sz="2400" u="sng" dirty="0">
                <a:latin typeface="Comic Sans MS" panose="030F0702030302020204" pitchFamily="66" charset="0"/>
              </a:rPr>
              <a:t>, </a:t>
            </a:r>
            <a:r>
              <a:rPr lang="fr-FR" sz="2400" u="sng" dirty="0" err="1">
                <a:highlight>
                  <a:srgbClr val="CCFFFF"/>
                </a:highlight>
                <a:latin typeface="Comic Sans MS" panose="030F0702030302020204" pitchFamily="66" charset="0"/>
              </a:rPr>
              <a:t>ingredients</a:t>
            </a:r>
            <a:r>
              <a:rPr lang="fr-FR" sz="2400" u="sng" dirty="0">
                <a:latin typeface="Comic Sans MS" panose="030F0702030302020204" pitchFamily="66" charset="0"/>
              </a:rPr>
              <a:t> and </a:t>
            </a:r>
            <a:r>
              <a:rPr lang="fr-FR" sz="2400" u="sng" dirty="0">
                <a:highlight>
                  <a:srgbClr val="CCFF99"/>
                </a:highlight>
                <a:latin typeface="Comic Sans MS" panose="030F0702030302020204" pitchFamily="66" charset="0"/>
              </a:rPr>
              <a:t>actions</a:t>
            </a:r>
            <a:r>
              <a:rPr lang="fr-FR" sz="2400" u="sng" dirty="0"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fr-FR" sz="2400" u="sng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Help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You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need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to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highlight>
                  <a:srgbClr val="CCFF99"/>
                </a:highlight>
                <a:latin typeface="Comic Sans MS" panose="030F0702030302020204" pitchFamily="66" charset="0"/>
              </a:rPr>
              <a:t>preheat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the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highlight>
                  <a:srgbClr val="FFCCFF"/>
                </a:highlight>
                <a:latin typeface="Comic Sans MS" panose="030F0702030302020204" pitchFamily="66" charset="0"/>
              </a:rPr>
              <a:t>oven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You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then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need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to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highlight>
                  <a:srgbClr val="CCFF99"/>
                </a:highlight>
                <a:latin typeface="Comic Sans MS" panose="030F0702030302020204" pitchFamily="66" charset="0"/>
              </a:rPr>
              <a:t>put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the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highlight>
                  <a:srgbClr val="CCFFFF"/>
                </a:highlight>
                <a:latin typeface="Comic Sans MS" panose="030F0702030302020204" pitchFamily="66" charset="0"/>
              </a:rPr>
              <a:t>lamb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highlight>
                  <a:srgbClr val="CCFFFF"/>
                </a:highlight>
                <a:latin typeface="Comic Sans MS" panose="030F0702030302020204" pitchFamily="66" charset="0"/>
              </a:rPr>
              <a:t> leg steaks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in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highlight>
                  <a:srgbClr val="CCFFFF"/>
                </a:highlight>
                <a:latin typeface="Comic Sans MS" panose="030F0702030302020204" pitchFamily="66" charset="0"/>
              </a:rPr>
              <a:t>flour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You …</a:t>
            </a:r>
          </a:p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You …</a:t>
            </a:r>
          </a:p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EC9FEBD-E27C-4A37-BF65-CB21B82D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29</a:t>
            </a:fld>
            <a:endParaRPr lang="de-DE"/>
          </a:p>
        </p:txBody>
      </p:sp>
      <p:sp>
        <p:nvSpPr>
          <p:cNvPr id="7" name="Ellipse 6">
            <a:hlinkClick r:id="rId2" action="ppaction://hlinksldjump"/>
            <a:extLst>
              <a:ext uri="{FF2B5EF4-FFF2-40B4-BE49-F238E27FC236}">
                <a16:creationId xmlns:a16="http://schemas.microsoft.com/office/drawing/2014/main" id="{95A4F4E6-ECB8-427A-81AE-C296D0B008CA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Ellipse 7">
            <a:hlinkClick r:id="rId3" action="ppaction://hlinksldjump"/>
            <a:extLst>
              <a:ext uri="{FF2B5EF4-FFF2-40B4-BE49-F238E27FC236}">
                <a16:creationId xmlns:a16="http://schemas.microsoft.com/office/drawing/2014/main" id="{491A131C-2972-46E5-BFEA-816D54184372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9" name="Ellipse 8">
            <a:hlinkClick r:id="rId3" action="ppaction://hlinksldjump"/>
            <a:extLst>
              <a:ext uri="{FF2B5EF4-FFF2-40B4-BE49-F238E27FC236}">
                <a16:creationId xmlns:a16="http://schemas.microsoft.com/office/drawing/2014/main" id="{10B57E9C-E1BE-48B5-9080-DF767350F42D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75361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783248"/>
            <a:ext cx="5952744" cy="2011680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r>
              <a:rPr lang="de-DE" sz="2400" dirty="0">
                <a:latin typeface="Comic Sans MS" panose="030F0702030302020204" pitchFamily="66" charset="0"/>
              </a:rPr>
              <a:t>Tu </a:t>
            </a:r>
            <a:r>
              <a:rPr lang="de-DE" sz="2400" dirty="0" err="1">
                <a:latin typeface="Comic Sans MS" panose="030F0702030302020204" pitchFamily="66" charset="0"/>
              </a:rPr>
              <a:t>verras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apparaître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ces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boutons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aux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coins</a:t>
            </a:r>
            <a:r>
              <a:rPr lang="de-DE" sz="2400" dirty="0">
                <a:latin typeface="Comic Sans MS" panose="030F0702030302020204" pitchFamily="66" charset="0"/>
              </a:rPr>
              <a:t> des diapositives. </a:t>
            </a:r>
            <a:r>
              <a:rPr lang="de-DE" sz="2400" dirty="0" err="1">
                <a:latin typeface="Comic Sans MS" panose="030F0702030302020204" pitchFamily="66" charset="0"/>
              </a:rPr>
              <a:t>Voici</a:t>
            </a:r>
            <a:r>
              <a:rPr lang="de-DE" sz="2400" dirty="0">
                <a:latin typeface="Comic Sans MS" panose="030F0702030302020204" pitchFamily="66" charset="0"/>
              </a:rPr>
              <a:t> à </a:t>
            </a:r>
            <a:r>
              <a:rPr lang="de-DE" sz="2400" dirty="0" err="1">
                <a:latin typeface="Comic Sans MS" panose="030F0702030302020204" pitchFamily="66" charset="0"/>
              </a:rPr>
              <a:t>quoi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ils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servent</a:t>
            </a:r>
            <a:r>
              <a:rPr lang="de-DE" sz="2400" dirty="0">
                <a:latin typeface="Comic Sans MS" panose="030F0702030302020204" pitchFamily="66" charset="0"/>
              </a:rPr>
              <a:t>.</a:t>
            </a:r>
            <a:endParaRPr lang="de-DE" sz="4000" dirty="0">
              <a:latin typeface="Comic Sans MS" panose="030F0702030302020204" pitchFamily="66" charset="0"/>
            </a:endParaRPr>
          </a:p>
        </p:txBody>
      </p:sp>
      <p:sp>
        <p:nvSpPr>
          <p:cNvPr id="7" name="Ellipse 6">
            <a:hlinkClick r:id="rId2" action="ppaction://hlinksldjump"/>
            <a:extLst>
              <a:ext uri="{FF2B5EF4-FFF2-40B4-BE49-F238E27FC236}">
                <a16:creationId xmlns:a16="http://schemas.microsoft.com/office/drawing/2014/main" id="{96649C26-5FAA-4336-B02C-597807F7495E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8" name="Ellipse 7">
            <a:hlinkClick r:id="rId3" action="ppaction://hlinksldjump"/>
            <a:extLst>
              <a:ext uri="{FF2B5EF4-FFF2-40B4-BE49-F238E27FC236}">
                <a16:creationId xmlns:a16="http://schemas.microsoft.com/office/drawing/2014/main" id="{8131B731-8ACF-4E78-B119-AE7B2F0C9F50}"/>
              </a:ext>
            </a:extLst>
          </p:cNvPr>
          <p:cNvSpPr/>
          <p:nvPr/>
        </p:nvSpPr>
        <p:spPr>
          <a:xfrm>
            <a:off x="917448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9" name="Ellipse 8">
            <a:hlinkClick r:id="rId4" action="ppaction://hlinksldjump"/>
            <a:extLst>
              <a:ext uri="{FF2B5EF4-FFF2-40B4-BE49-F238E27FC236}">
                <a16:creationId xmlns:a16="http://schemas.microsoft.com/office/drawing/2014/main" id="{4C537455-9CF1-4DBA-9DE7-112C8BD1EE24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Ellipse 9">
            <a:hlinkClick r:id="rId3" action="ppaction://hlinksldjump"/>
            <a:extLst>
              <a:ext uri="{FF2B5EF4-FFF2-40B4-BE49-F238E27FC236}">
                <a16:creationId xmlns:a16="http://schemas.microsoft.com/office/drawing/2014/main" id="{54AA5572-35D4-45FE-96B7-88757940BE74}"/>
              </a:ext>
            </a:extLst>
          </p:cNvPr>
          <p:cNvSpPr/>
          <p:nvPr/>
        </p:nvSpPr>
        <p:spPr>
          <a:xfrm>
            <a:off x="11353800" y="1685227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11" name="Ellipse 10">
            <a:hlinkClick r:id="rId2" action="ppaction://hlinksldjump"/>
            <a:extLst>
              <a:ext uri="{FF2B5EF4-FFF2-40B4-BE49-F238E27FC236}">
                <a16:creationId xmlns:a16="http://schemas.microsoft.com/office/drawing/2014/main" id="{2653F405-4749-4A50-8936-CCCEC5E64457}"/>
              </a:ext>
            </a:extLst>
          </p:cNvPr>
          <p:cNvSpPr/>
          <p:nvPr/>
        </p:nvSpPr>
        <p:spPr>
          <a:xfrm>
            <a:off x="11353800" y="877621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12" name="Ellipse 11">
            <a:hlinkClick r:id="rId5" action="ppaction://hlinksldjump"/>
            <a:extLst>
              <a:ext uri="{FF2B5EF4-FFF2-40B4-BE49-F238E27FC236}">
                <a16:creationId xmlns:a16="http://schemas.microsoft.com/office/drawing/2014/main" id="{2A2F311F-721B-4F18-86AA-DDB175D7AA68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4ED393-1ECD-4A30-89C4-01357F55FA00}"/>
              </a:ext>
            </a:extLst>
          </p:cNvPr>
          <p:cNvSpPr txBox="1"/>
          <p:nvPr/>
        </p:nvSpPr>
        <p:spPr>
          <a:xfrm>
            <a:off x="0" y="4988480"/>
            <a:ext cx="373075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anose="030F0702030302020204" pitchFamily="66" charset="0"/>
              </a:rPr>
              <a:t>Liens cliquables pour aller aux sommaires des chapitres.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674E7D-93B8-4DD6-871C-732E2A13CBCA}"/>
              </a:ext>
            </a:extLst>
          </p:cNvPr>
          <p:cNvSpPr txBox="1"/>
          <p:nvPr/>
        </p:nvSpPr>
        <p:spPr>
          <a:xfrm>
            <a:off x="6937248" y="783248"/>
            <a:ext cx="3730752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anose="030F0702030302020204" pitchFamily="66" charset="0"/>
              </a:rPr>
              <a:t>Liens cliquables pour aller aux premières pages de chaque séance.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2A58C3A-F643-4246-A5F0-C6CFD321056C}"/>
              </a:ext>
            </a:extLst>
          </p:cNvPr>
          <p:cNvSpPr txBox="1"/>
          <p:nvPr/>
        </p:nvSpPr>
        <p:spPr>
          <a:xfrm>
            <a:off x="8461248" y="4812307"/>
            <a:ext cx="373075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anose="030F0702030302020204" pitchFamily="66" charset="0"/>
              </a:rPr>
              <a:t>Lien cliquable pour aller à la page de répartition des séances.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65B5773-96CD-4C8F-89AB-54CC022102A1}"/>
              </a:ext>
            </a:extLst>
          </p:cNvPr>
          <p:cNvCxnSpPr>
            <a:stCxn id="3" idx="2"/>
            <a:endCxn id="7" idx="0"/>
          </p:cNvCxnSpPr>
          <p:nvPr/>
        </p:nvCxnSpPr>
        <p:spPr>
          <a:xfrm flipH="1">
            <a:off x="454152" y="5634811"/>
            <a:ext cx="1411224" cy="4399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D399CE6-CF3C-4AB9-9F71-BA28DADDEC53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 flipH="1">
            <a:off x="1301496" y="5634811"/>
            <a:ext cx="563880" cy="4399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698D7DF-AF13-41AE-800C-C418B225277E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10668000" y="426632"/>
            <a:ext cx="685800" cy="8400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3D61598-C7D1-441C-A4BC-7ADA8EC9E00A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10668000" y="1234237"/>
            <a:ext cx="685800" cy="23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3970998-2C8F-487E-802C-86ED8A767A63}"/>
              </a:ext>
            </a:extLst>
          </p:cNvPr>
          <p:cNvCxnSpPr>
            <a:cxnSpLocks/>
            <a:stCxn id="13" idx="3"/>
            <a:endCxn id="10" idx="2"/>
          </p:cNvCxnSpPr>
          <p:nvPr/>
        </p:nvCxnSpPr>
        <p:spPr>
          <a:xfrm>
            <a:off x="10668000" y="1244913"/>
            <a:ext cx="685800" cy="7969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C82F252-512F-407D-91F6-2E7974EAF37F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10326624" y="5456316"/>
            <a:ext cx="1027176" cy="975052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5CA9BA-DCAE-4425-9E94-469382216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1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de-DE" dirty="0">
                <a:latin typeface="Comic Sans MS" panose="030F0702030302020204" pitchFamily="66" charset="0"/>
              </a:rPr>
            </a:br>
            <a:br>
              <a:rPr lang="de-DE" dirty="0">
                <a:latin typeface="Comic Sans MS" panose="030F0702030302020204" pitchFamily="66" charset="0"/>
              </a:rPr>
            </a:br>
            <a:r>
              <a:rPr lang="de-DE" dirty="0">
                <a:latin typeface="Comic Sans MS" panose="030F0702030302020204" pitchFamily="66" charset="0"/>
              </a:rPr>
              <a:t>Bye!</a:t>
            </a:r>
          </a:p>
        </p:txBody>
      </p:sp>
      <p:pic>
        <p:nvPicPr>
          <p:cNvPr id="14" name="Image 1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95A6F20-CA31-4385-A3E5-CCC77D97D6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29000" y="3857625"/>
            <a:ext cx="5334000" cy="3000375"/>
          </a:xfrm>
          <a:prstGeom prst="rect">
            <a:avLst/>
          </a:prstGeom>
        </p:spPr>
      </p:pic>
      <p:sp>
        <p:nvSpPr>
          <p:cNvPr id="13" name="Ellipse 12">
            <a:hlinkClick r:id="rId4" action="ppaction://hlinksldjump"/>
            <a:extLst>
              <a:ext uri="{FF2B5EF4-FFF2-40B4-BE49-F238E27FC236}">
                <a16:creationId xmlns:a16="http://schemas.microsoft.com/office/drawing/2014/main" id="{D3E9D69A-76FB-4B53-80C0-A9EDE1AC917D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F56A34-4ADE-4378-A7E4-FF0C096FA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878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E8BD743B-EDC5-46DF-B8B2-1C2CB11E3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382326"/>
              </p:ext>
            </p:extLst>
          </p:nvPr>
        </p:nvGraphicFramePr>
        <p:xfrm>
          <a:off x="746760" y="1498852"/>
          <a:ext cx="10698480" cy="38869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38288">
                  <a:extLst>
                    <a:ext uri="{9D8B030D-6E8A-4147-A177-3AD203B41FA5}">
                      <a16:colId xmlns:a16="http://schemas.microsoft.com/office/drawing/2014/main" val="3738153737"/>
                    </a:ext>
                  </a:extLst>
                </a:gridCol>
                <a:gridCol w="3060192">
                  <a:extLst>
                    <a:ext uri="{9D8B030D-6E8A-4147-A177-3AD203B41FA5}">
                      <a16:colId xmlns:a16="http://schemas.microsoft.com/office/drawing/2014/main" val="5228300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Découpage conseillé des séances de travail.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Temps de travail conseillé.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32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b="1" dirty="0">
                          <a:latin typeface="Comic Sans MS" panose="030F0702030302020204" pitchFamily="66" charset="0"/>
                        </a:rPr>
                        <a:t>Séance 1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Pages 5 à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45 minutes.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090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b="1" dirty="0">
                          <a:latin typeface="Comic Sans MS" panose="030F0702030302020204" pitchFamily="66" charset="0"/>
                        </a:rPr>
                        <a:t>Séance 2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Pages 12 à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35 minutes.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2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b="1" dirty="0">
                          <a:latin typeface="Comic Sans MS" panose="030F0702030302020204" pitchFamily="66" charset="0"/>
                        </a:rPr>
                        <a:t>Séance 3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Pages 19 à 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50 minutes.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67180"/>
                  </a:ext>
                </a:extLst>
              </a:tr>
            </a:tbl>
          </a:graphicData>
        </a:graphic>
      </p:graphicFrame>
      <p:sp>
        <p:nvSpPr>
          <p:cNvPr id="6" name="Ellipse 5">
            <a:hlinkClick r:id="rId2" action="ppaction://hlinksldjump"/>
            <a:extLst>
              <a:ext uri="{FF2B5EF4-FFF2-40B4-BE49-F238E27FC236}">
                <a16:creationId xmlns:a16="http://schemas.microsoft.com/office/drawing/2014/main" id="{F7F41C95-F6DE-4029-99EF-DAA53F412192}"/>
              </a:ext>
            </a:extLst>
          </p:cNvPr>
          <p:cNvSpPr/>
          <p:nvPr/>
        </p:nvSpPr>
        <p:spPr>
          <a:xfrm>
            <a:off x="7415784" y="2237320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  <p:sp>
        <p:nvSpPr>
          <p:cNvPr id="7" name="Ellipse 6">
            <a:hlinkClick r:id="rId3" action="ppaction://hlinksldjump"/>
            <a:extLst>
              <a:ext uri="{FF2B5EF4-FFF2-40B4-BE49-F238E27FC236}">
                <a16:creationId xmlns:a16="http://schemas.microsoft.com/office/drawing/2014/main" id="{6F669FD9-B581-463F-862B-46ACBCC019F8}"/>
              </a:ext>
            </a:extLst>
          </p:cNvPr>
          <p:cNvSpPr/>
          <p:nvPr/>
        </p:nvSpPr>
        <p:spPr>
          <a:xfrm>
            <a:off x="7415784" y="3357078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8" name="Ellipse 7">
            <a:hlinkClick r:id="rId4" action="ppaction://hlinksldjump"/>
            <a:extLst>
              <a:ext uri="{FF2B5EF4-FFF2-40B4-BE49-F238E27FC236}">
                <a16:creationId xmlns:a16="http://schemas.microsoft.com/office/drawing/2014/main" id="{3961E534-EC74-47F4-ABCF-CD3895909002}"/>
              </a:ext>
            </a:extLst>
          </p:cNvPr>
          <p:cNvSpPr/>
          <p:nvPr/>
        </p:nvSpPr>
        <p:spPr>
          <a:xfrm>
            <a:off x="7415784" y="447683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9" name="Ellipse 8">
            <a:hlinkClick r:id="rId5" action="ppaction://hlinksldjump"/>
            <a:extLst>
              <a:ext uri="{FF2B5EF4-FFF2-40B4-BE49-F238E27FC236}">
                <a16:creationId xmlns:a16="http://schemas.microsoft.com/office/drawing/2014/main" id="{537D9D60-2790-4145-9532-D0AA2B8D0150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351507A-3895-4B33-9E2C-7F66B3F9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261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90168DB-63C1-4483-B828-8B092A85D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4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highlight>
                  <a:srgbClr val="CCFFFF"/>
                </a:highlight>
                <a:latin typeface="Comic Sans MS" panose="030F0702030302020204" pitchFamily="66" charset="0"/>
              </a:rPr>
              <a:t>Révise les notions des séances précédentes.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67F2B2-C1EC-43FE-9F4F-683E663CD8FA}"/>
              </a:ext>
            </a:extLst>
          </p:cNvPr>
          <p:cNvSpPr txBox="1"/>
          <p:nvPr/>
        </p:nvSpPr>
        <p:spPr>
          <a:xfrm>
            <a:off x="1373171" y="1933043"/>
            <a:ext cx="9445658" cy="3909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Joue à </a:t>
            </a:r>
            <a:r>
              <a:rPr lang="fr-FR" sz="2400" dirty="0" err="1">
                <a:latin typeface="Comic Sans MS" panose="030F0702030302020204" pitchFamily="66" charset="0"/>
                <a:hlinkClick r:id="rId2"/>
              </a:rPr>
              <a:t>Kahoot</a:t>
            </a:r>
            <a:r>
              <a:rPr lang="fr-FR" sz="2400" dirty="0">
                <a:latin typeface="Comic Sans MS" panose="030F0702030302020204" pitchFamily="66" charset="0"/>
              </a:rPr>
              <a:t> (code pour accéder au jeu = </a:t>
            </a:r>
            <a:r>
              <a:rPr lang="fr-FR" sz="2400" dirty="0">
                <a:highlight>
                  <a:srgbClr val="CCFFFF"/>
                </a:highlight>
                <a:latin typeface="Comic Sans MS" panose="030F0702030302020204" pitchFamily="66" charset="0"/>
              </a:rPr>
              <a:t>01479938</a:t>
            </a:r>
            <a:r>
              <a:rPr lang="fr-FR" sz="2400" dirty="0">
                <a:latin typeface="Comic Sans MS" panose="030F0702030302020204" pitchFamily="66" charset="0"/>
              </a:rPr>
              <a:t>).</a:t>
            </a:r>
          </a:p>
          <a:p>
            <a:pPr>
              <a:lnSpc>
                <a:spcPct val="150000"/>
              </a:lnSpc>
            </a:pPr>
            <a:endParaRPr lang="fr-FR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fr-FR" sz="2400" dirty="0">
                <a:latin typeface="Comic Sans MS" panose="030F0702030302020204" pitchFamily="66" charset="0"/>
              </a:rPr>
              <a:t>Joue à </a:t>
            </a:r>
            <a:r>
              <a:rPr lang="fr-FR" sz="2400" dirty="0" err="1">
                <a:latin typeface="Comic Sans MS" panose="030F0702030302020204" pitchFamily="66" charset="0"/>
              </a:rPr>
              <a:t>Quizlet</a:t>
            </a:r>
            <a:r>
              <a:rPr lang="fr-FR" sz="2400" dirty="0">
                <a:latin typeface="Comic Sans MS" panose="030F0702030302020204" pitchFamily="66" charset="0"/>
              </a:rPr>
              <a:t> 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 err="1">
                <a:latin typeface="Comic Sans MS" panose="030F0702030302020204" pitchFamily="66" charset="0"/>
                <a:hlinkClick r:id="rId3"/>
              </a:rPr>
              <a:t>Meat</a:t>
            </a:r>
            <a:r>
              <a:rPr lang="fr-FR" sz="2400" dirty="0">
                <a:latin typeface="Comic Sans MS" panose="030F0702030302020204" pitchFamily="66" charset="0"/>
                <a:hlinkClick r:id="rId3"/>
              </a:rPr>
              <a:t>, </a:t>
            </a:r>
            <a:r>
              <a:rPr lang="fr-FR" sz="2400" dirty="0" err="1">
                <a:latin typeface="Comic Sans MS" panose="030F0702030302020204" pitchFamily="66" charset="0"/>
                <a:hlinkClick r:id="rId3"/>
              </a:rPr>
              <a:t>poultry</a:t>
            </a:r>
            <a:r>
              <a:rPr lang="fr-FR" sz="2400" dirty="0">
                <a:latin typeface="Comic Sans MS" panose="030F0702030302020204" pitchFamily="66" charset="0"/>
                <a:hlinkClick r:id="rId3"/>
              </a:rPr>
              <a:t> and </a:t>
            </a:r>
            <a:r>
              <a:rPr lang="fr-FR" sz="2400" dirty="0" err="1">
                <a:latin typeface="Comic Sans MS" panose="030F0702030302020204" pitchFamily="66" charset="0"/>
                <a:hlinkClick r:id="rId3"/>
              </a:rPr>
              <a:t>seafood</a:t>
            </a:r>
            <a:endParaRPr lang="fr-FR" sz="2400" dirty="0">
              <a:latin typeface="Comic Sans MS" panose="030F0702030302020204" pitchFamily="66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 err="1">
                <a:latin typeface="Comic Sans MS" panose="030F0702030302020204" pitchFamily="66" charset="0"/>
                <a:hlinkClick r:id="rId4"/>
              </a:rPr>
              <a:t>Vegetables</a:t>
            </a:r>
            <a:endParaRPr lang="fr-FR" sz="2400" dirty="0">
              <a:latin typeface="Comic Sans MS" panose="030F0702030302020204" pitchFamily="66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Comic Sans MS" panose="030F0702030302020204" pitchFamily="66" charset="0"/>
                <a:hlinkClick r:id="rId5"/>
              </a:rPr>
              <a:t>Fruits</a:t>
            </a:r>
            <a:endParaRPr lang="fr-FR" sz="2400" dirty="0">
              <a:latin typeface="Comic Sans MS" panose="030F0702030302020204" pitchFamily="66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Comic Sans MS" panose="030F0702030302020204" pitchFamily="66" charset="0"/>
                <a:hlinkClick r:id="rId6"/>
              </a:rPr>
              <a:t>Cooking show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49BCAE-D6A3-4519-97B5-0957687D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5</a:t>
            </a:fld>
            <a:endParaRPr lang="de-DE"/>
          </a:p>
        </p:txBody>
      </p:sp>
      <p:sp>
        <p:nvSpPr>
          <p:cNvPr id="7" name="Ellipse 6">
            <a:hlinkClick r:id="rId7" action="ppaction://hlinksldjump"/>
            <a:extLst>
              <a:ext uri="{FF2B5EF4-FFF2-40B4-BE49-F238E27FC236}">
                <a16:creationId xmlns:a16="http://schemas.microsoft.com/office/drawing/2014/main" id="{83896BDE-9A72-4D41-A34B-8A7BDD0EE576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Ellipse 7">
            <a:hlinkClick r:id="rId8" action="ppaction://hlinksldjump"/>
            <a:extLst>
              <a:ext uri="{FF2B5EF4-FFF2-40B4-BE49-F238E27FC236}">
                <a16:creationId xmlns:a16="http://schemas.microsoft.com/office/drawing/2014/main" id="{BBC0D8ED-B134-4F62-93BD-CFDC802360CE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</p:spTree>
    <p:extLst>
      <p:ext uri="{BB962C8B-B14F-4D97-AF65-F5344CB8AC3E}">
        <p14:creationId xmlns:p14="http://schemas.microsoft.com/office/powerpoint/2010/main" val="42122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90168DB-63C1-4483-B828-8B092A85D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4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highlight>
                  <a:srgbClr val="CCFF99"/>
                </a:highlight>
                <a:latin typeface="Comic Sans MS" panose="030F0702030302020204" pitchFamily="66" charset="0"/>
              </a:rPr>
              <a:t>Vérifie la correction des activités précédentes.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67F2B2-C1EC-43FE-9F4F-683E663CD8FA}"/>
              </a:ext>
            </a:extLst>
          </p:cNvPr>
          <p:cNvSpPr txBox="1"/>
          <p:nvPr/>
        </p:nvSpPr>
        <p:spPr>
          <a:xfrm>
            <a:off x="1010239" y="1697373"/>
            <a:ext cx="10171522" cy="4555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fr-FR" sz="2400" dirty="0">
                <a:latin typeface="Comic Sans MS" panose="030F0702030302020204" pitchFamily="66" charset="0"/>
                <a:hlinkClick r:id="rId2" action="ppaction://hlinksldjump"/>
              </a:rPr>
              <a:t>La photographie des aliments.</a:t>
            </a:r>
            <a:endParaRPr lang="fr-FR" sz="2400" dirty="0">
              <a:latin typeface="Comic Sans MS" panose="030F0702030302020204" pitchFamily="66" charset="0"/>
            </a:endParaRPr>
          </a:p>
          <a:p>
            <a:pPr>
              <a:lnSpc>
                <a:spcPct val="250000"/>
              </a:lnSpc>
            </a:pPr>
            <a:r>
              <a:rPr lang="fr-FR" sz="2400" dirty="0">
                <a:latin typeface="Comic Sans MS" panose="030F0702030302020204" pitchFamily="66" charset="0"/>
                <a:hlinkClick r:id="rId3" action="ppaction://hlinksldjump"/>
              </a:rPr>
              <a:t>Le tableau de conversion des mesures.</a:t>
            </a:r>
            <a:endParaRPr lang="fr-FR" sz="2400" dirty="0">
              <a:latin typeface="Comic Sans MS" panose="030F0702030302020204" pitchFamily="66" charset="0"/>
            </a:endParaRPr>
          </a:p>
          <a:p>
            <a:pPr>
              <a:lnSpc>
                <a:spcPct val="250000"/>
              </a:lnSpc>
            </a:pPr>
            <a:r>
              <a:rPr lang="fr-FR" sz="2400" dirty="0">
                <a:latin typeface="Comic Sans MS" panose="030F0702030302020204" pitchFamily="66" charset="0"/>
                <a:hlinkClick r:id="rId4" action="ppaction://hlinksldjump"/>
              </a:rPr>
              <a:t>Le vocabulaire des ustensiles et mesures.</a:t>
            </a:r>
            <a:endParaRPr lang="fr-FR" sz="2400" dirty="0">
              <a:latin typeface="Comic Sans MS" panose="030F0702030302020204" pitchFamily="66" charset="0"/>
            </a:endParaRPr>
          </a:p>
          <a:p>
            <a:pPr>
              <a:lnSpc>
                <a:spcPct val="250000"/>
              </a:lnSpc>
            </a:pPr>
            <a:r>
              <a:rPr lang="fr-FR" sz="2400" dirty="0">
                <a:latin typeface="Comic Sans MS" panose="030F0702030302020204" pitchFamily="66" charset="0"/>
                <a:hlinkClick r:id="rId5" action="ppaction://hlinksldjump"/>
              </a:rPr>
              <a:t>L’exercice de conversion.</a:t>
            </a:r>
            <a:endParaRPr lang="fr-FR" sz="2400" dirty="0">
              <a:latin typeface="Comic Sans MS" panose="030F0702030302020204" pitchFamily="66" charset="0"/>
            </a:endParaRPr>
          </a:p>
          <a:p>
            <a:pPr>
              <a:lnSpc>
                <a:spcPct val="250000"/>
              </a:lnSpc>
            </a:pPr>
            <a:r>
              <a:rPr lang="fr-FR" sz="2400" dirty="0">
                <a:latin typeface="Comic Sans MS" panose="030F0702030302020204" pitchFamily="66" charset="0"/>
                <a:hlinkClick r:id="rId6" action="ppaction://hlinksldjump"/>
              </a:rPr>
              <a:t>L’exercice de traduction.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626502C-18AF-4C97-9081-FEBE643E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6</a:t>
            </a:fld>
            <a:endParaRPr lang="de-DE"/>
          </a:p>
        </p:txBody>
      </p:sp>
      <p:sp>
        <p:nvSpPr>
          <p:cNvPr id="6" name="Ellipse 5">
            <a:hlinkClick r:id="rId7" action="ppaction://hlinksldjump"/>
            <a:extLst>
              <a:ext uri="{FF2B5EF4-FFF2-40B4-BE49-F238E27FC236}">
                <a16:creationId xmlns:a16="http://schemas.microsoft.com/office/drawing/2014/main" id="{099789CB-F6F4-4604-AE04-BD36FFFCB9F2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Ellipse 6">
            <a:hlinkClick r:id="rId8" action="ppaction://hlinksldjump"/>
            <a:extLst>
              <a:ext uri="{FF2B5EF4-FFF2-40B4-BE49-F238E27FC236}">
                <a16:creationId xmlns:a16="http://schemas.microsoft.com/office/drawing/2014/main" id="{6DEC89F4-CE6B-40C8-A242-EF53E1A6310E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</p:spTree>
    <p:extLst>
      <p:ext uri="{BB962C8B-B14F-4D97-AF65-F5344CB8AC3E}">
        <p14:creationId xmlns:p14="http://schemas.microsoft.com/office/powerpoint/2010/main" val="826770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0FF790B-BF8D-4881-9704-CC98C8F7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180975"/>
            <a:ext cx="9772650" cy="649605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CF95AC-DD33-49EF-9C7F-4A6937E74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7</a:t>
            </a:fld>
            <a:endParaRPr lang="de-DE"/>
          </a:p>
        </p:txBody>
      </p:sp>
      <p:sp>
        <p:nvSpPr>
          <p:cNvPr id="5" name="Ellipse 4">
            <a:hlinkClick r:id="rId3" action="ppaction://hlinksldjump"/>
            <a:extLst>
              <a:ext uri="{FF2B5EF4-FFF2-40B4-BE49-F238E27FC236}">
                <a16:creationId xmlns:a16="http://schemas.microsoft.com/office/drawing/2014/main" id="{387D139E-0D20-41AE-BFB3-D7CE70842D13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Ellipse 5">
            <a:hlinkClick r:id="rId4" action="ppaction://hlinksldjump"/>
            <a:extLst>
              <a:ext uri="{FF2B5EF4-FFF2-40B4-BE49-F238E27FC236}">
                <a16:creationId xmlns:a16="http://schemas.microsoft.com/office/drawing/2014/main" id="{7C277C9B-0B5D-41EA-9FCC-76840932FB38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</p:spTree>
    <p:extLst>
      <p:ext uri="{BB962C8B-B14F-4D97-AF65-F5344CB8AC3E}">
        <p14:creationId xmlns:p14="http://schemas.microsoft.com/office/powerpoint/2010/main" val="228751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DED627C-CD2E-4E58-B9DE-3881170DB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37" y="676275"/>
            <a:ext cx="7477125" cy="550545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246846-2114-4AB5-8FC0-8E4D14049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8</a:t>
            </a:fld>
            <a:endParaRPr lang="de-DE"/>
          </a:p>
        </p:txBody>
      </p:sp>
      <p:sp>
        <p:nvSpPr>
          <p:cNvPr id="5" name="Ellipse 4">
            <a:hlinkClick r:id="rId3" action="ppaction://hlinksldjump"/>
            <a:extLst>
              <a:ext uri="{FF2B5EF4-FFF2-40B4-BE49-F238E27FC236}">
                <a16:creationId xmlns:a16="http://schemas.microsoft.com/office/drawing/2014/main" id="{2F29EA97-648A-4580-95C9-2FF27F8892D8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Ellipse 5">
            <a:hlinkClick r:id="rId4" action="ppaction://hlinksldjump"/>
            <a:extLst>
              <a:ext uri="{FF2B5EF4-FFF2-40B4-BE49-F238E27FC236}">
                <a16:creationId xmlns:a16="http://schemas.microsoft.com/office/drawing/2014/main" id="{09F24BD5-EB11-420E-BA20-AD865D581049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</p:spTree>
    <p:extLst>
      <p:ext uri="{BB962C8B-B14F-4D97-AF65-F5344CB8AC3E}">
        <p14:creationId xmlns:p14="http://schemas.microsoft.com/office/powerpoint/2010/main" val="1452583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ACE44A1-39A9-4E14-8E9C-0219119A6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940" y="0"/>
            <a:ext cx="7982119" cy="68580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D424B2-134E-43C7-98D6-E0D841E54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9</a:t>
            </a:fld>
            <a:endParaRPr lang="de-DE"/>
          </a:p>
        </p:txBody>
      </p:sp>
      <p:sp>
        <p:nvSpPr>
          <p:cNvPr id="5" name="Ellipse 4">
            <a:hlinkClick r:id="rId3" action="ppaction://hlinksldjump"/>
            <a:extLst>
              <a:ext uri="{FF2B5EF4-FFF2-40B4-BE49-F238E27FC236}">
                <a16:creationId xmlns:a16="http://schemas.microsoft.com/office/drawing/2014/main" id="{0C91F30A-1129-4943-8235-FD099FCFDC5B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Ellipse 5">
            <a:hlinkClick r:id="rId4" action="ppaction://hlinksldjump"/>
            <a:extLst>
              <a:ext uri="{FF2B5EF4-FFF2-40B4-BE49-F238E27FC236}">
                <a16:creationId xmlns:a16="http://schemas.microsoft.com/office/drawing/2014/main" id="{19108B7D-D3DD-4A3E-98D8-70EC5A81FF12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</p:spTree>
    <p:extLst>
      <p:ext uri="{BB962C8B-B14F-4D97-AF65-F5344CB8AC3E}">
        <p14:creationId xmlns:p14="http://schemas.microsoft.com/office/powerpoint/2010/main" val="18533989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1006</Words>
  <Application>Microsoft Office PowerPoint</Application>
  <PresentationFormat>Grand écran</PresentationFormat>
  <Paragraphs>256</Paragraphs>
  <Slides>30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Modern Love Caps</vt:lpstr>
      <vt:lpstr>Wingdings</vt:lpstr>
      <vt:lpstr>Thème Office</vt:lpstr>
      <vt:lpstr>5°B  English</vt:lpstr>
      <vt:lpstr>Liens utiles</vt:lpstr>
      <vt:lpstr>Tu verras apparaître ces boutons aux coins des diapositives. Voici à quoi ils servent.</vt:lpstr>
      <vt:lpstr>Présentation PowerPoint</vt:lpstr>
      <vt:lpstr>Révise les notions des séances précédentes.</vt:lpstr>
      <vt:lpstr>Vérifie la correction des activités précédentes.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Fais les activités de la semaine.</vt:lpstr>
      <vt:lpstr>Discover a new cooking show.</vt:lpstr>
      <vt:lpstr>Listening challenge.</vt:lpstr>
      <vt:lpstr>Présentation PowerPoint</vt:lpstr>
      <vt:lpstr>The contestant’s profile.</vt:lpstr>
      <vt:lpstr>Learn more cooking actions</vt:lpstr>
      <vt:lpstr>Présentation PowerPoint</vt:lpstr>
      <vt:lpstr>Présentation PowerPoint</vt:lpstr>
      <vt:lpstr>Read the document.</vt:lpstr>
      <vt:lpstr>Présentation PowerPoint</vt:lpstr>
      <vt:lpstr>Where does the Lancashire hotpot come from?</vt:lpstr>
      <vt:lpstr>Présentation PowerPoint</vt:lpstr>
      <vt:lpstr>The utensils you need to cook a Lancashire hotpot.</vt:lpstr>
      <vt:lpstr>The ingredients of the Lancashire hotpot.</vt:lpstr>
      <vt:lpstr>The cook’s instructions.</vt:lpstr>
      <vt:lpstr>Présentation PowerPoint</vt:lpstr>
      <vt:lpstr>Présentation PowerPoint</vt:lpstr>
      <vt:lpstr>Be the chef.</vt:lpstr>
      <vt:lpstr>  Bye!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5°B  English</dc:title>
  <dc:creator/>
  <cp:lastModifiedBy>Camille FABRE</cp:lastModifiedBy>
  <cp:revision>1</cp:revision>
  <dcterms:created xsi:type="dcterms:W3CDTF">2012-07-30T22:21:58Z</dcterms:created>
  <dcterms:modified xsi:type="dcterms:W3CDTF">2020-05-05T16:16:46Z</dcterms:modified>
</cp:coreProperties>
</file>