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77" r:id="rId4"/>
    <p:sldId id="268" r:id="rId5"/>
    <p:sldId id="257" r:id="rId6"/>
    <p:sldId id="258" r:id="rId7"/>
    <p:sldId id="259" r:id="rId8"/>
    <p:sldId id="260" r:id="rId9"/>
    <p:sldId id="264" r:id="rId10"/>
    <p:sldId id="261" r:id="rId11"/>
    <p:sldId id="266" r:id="rId12"/>
    <p:sldId id="262" r:id="rId13"/>
    <p:sldId id="263" r:id="rId14"/>
    <p:sldId id="265" r:id="rId15"/>
    <p:sldId id="267" r:id="rId16"/>
    <p:sldId id="269" r:id="rId17"/>
    <p:sldId id="270" r:id="rId18"/>
    <p:sldId id="272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8BA84-0650-4E8E-B051-F49E8496F776}" v="309" dt="2020-04-08T09:26:34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70" d="100"/>
          <a:sy n="70" d="100"/>
        </p:scale>
        <p:origin x="3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FABRE" userId="61a62dbaa4ae00dc" providerId="LiveId" clId="{2428BA84-0650-4E8E-B051-F49E8496F776}"/>
    <pc:docChg chg="undo custSel mod addSld delSld modSld sldOrd">
      <pc:chgData name="Camille FABRE" userId="61a62dbaa4ae00dc" providerId="LiveId" clId="{2428BA84-0650-4E8E-B051-F49E8496F776}" dt="2020-04-08T09:21:41.404" v="8557" actId="20577"/>
      <pc:docMkLst>
        <pc:docMk/>
      </pc:docMkLst>
      <pc:sldChg chg="addSp delSp modSp mod setBg setClrOvrMap">
        <pc:chgData name="Camille FABRE" userId="61a62dbaa4ae00dc" providerId="LiveId" clId="{2428BA84-0650-4E8E-B051-F49E8496F776}" dt="2020-04-07T17:19:45.324" v="7973" actId="1076"/>
        <pc:sldMkLst>
          <pc:docMk/>
          <pc:sldMk cId="3784089036" sldId="256"/>
        </pc:sldMkLst>
        <pc:spChg chg="mod">
          <ac:chgData name="Camille FABRE" userId="61a62dbaa4ae00dc" providerId="LiveId" clId="{2428BA84-0650-4E8E-B051-F49E8496F776}" dt="2020-04-07T17:19:28.772" v="7970" actId="26606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Camille FABRE" userId="61a62dbaa4ae00dc" providerId="LiveId" clId="{2428BA84-0650-4E8E-B051-F49E8496F776}" dt="2020-04-07T17:19:28.772" v="7970" actId="26606"/>
          <ac:spMkLst>
            <pc:docMk/>
            <pc:sldMk cId="3784089036" sldId="256"/>
            <ac:spMk id="3" creationId="{00000000-0000-0000-0000-000000000000}"/>
          </ac:spMkLst>
        </pc:spChg>
        <pc:spChg chg="add del mod">
          <ac:chgData name="Camille FABRE" userId="61a62dbaa4ae00dc" providerId="LiveId" clId="{2428BA84-0650-4E8E-B051-F49E8496F776}" dt="2020-04-07T16:47:30.057" v="7705" actId="478"/>
          <ac:spMkLst>
            <pc:docMk/>
            <pc:sldMk cId="3784089036" sldId="256"/>
            <ac:spMk id="6" creationId="{88D1B442-D3F0-47B9-9390-B633F0E974FB}"/>
          </ac:spMkLst>
        </pc:spChg>
        <pc:spChg chg="add del mod">
          <ac:chgData name="Camille FABRE" userId="61a62dbaa4ae00dc" providerId="LiveId" clId="{2428BA84-0650-4E8E-B051-F49E8496F776}" dt="2020-04-07T16:49:04.121" v="7709" actId="478"/>
          <ac:spMkLst>
            <pc:docMk/>
            <pc:sldMk cId="3784089036" sldId="256"/>
            <ac:spMk id="9" creationId="{36E02BBA-D606-42C3-8D19-21EB20A54E0D}"/>
          </ac:spMkLst>
        </pc:spChg>
        <pc:spChg chg="add del mod">
          <ac:chgData name="Camille FABRE" userId="61a62dbaa4ae00dc" providerId="LiveId" clId="{2428BA84-0650-4E8E-B051-F49E8496F776}" dt="2020-04-07T16:49:29.441" v="7712" actId="478"/>
          <ac:spMkLst>
            <pc:docMk/>
            <pc:sldMk cId="3784089036" sldId="256"/>
            <ac:spMk id="12" creationId="{F89614D3-CB50-44AB-8675-1FC3DAB18EAB}"/>
          </ac:spMkLst>
        </pc:spChg>
        <pc:spChg chg="add del mod">
          <ac:chgData name="Camille FABRE" userId="61a62dbaa4ae00dc" providerId="LiveId" clId="{2428BA84-0650-4E8E-B051-F49E8496F776}" dt="2020-04-07T16:50:17.129" v="7717" actId="478"/>
          <ac:spMkLst>
            <pc:docMk/>
            <pc:sldMk cId="3784089036" sldId="256"/>
            <ac:spMk id="15" creationId="{EC2F0F1D-068E-430D-B635-85117A9F4BA3}"/>
          </ac:spMkLst>
        </pc:spChg>
        <pc:spChg chg="add del">
          <ac:chgData name="Camille FABRE" userId="61a62dbaa4ae00dc" providerId="LiveId" clId="{2428BA84-0650-4E8E-B051-F49E8496F776}" dt="2020-04-07T17:18:59.261" v="7953" actId="26606"/>
          <ac:spMkLst>
            <pc:docMk/>
            <pc:sldMk cId="3784089036" sldId="256"/>
            <ac:spMk id="19" creationId="{111363A0-DE10-4C5C-827C-9CE8FB38056F}"/>
          </ac:spMkLst>
        </pc:spChg>
        <pc:spChg chg="add del">
          <ac:chgData name="Camille FABRE" userId="61a62dbaa4ae00dc" providerId="LiveId" clId="{2428BA84-0650-4E8E-B051-F49E8496F776}" dt="2020-04-07T17:19:03.175" v="7955" actId="26606"/>
          <ac:spMkLst>
            <pc:docMk/>
            <pc:sldMk cId="3784089036" sldId="256"/>
            <ac:spMk id="23" creationId="{70B66945-4967-4040-926D-DCA44313CDAB}"/>
          </ac:spMkLst>
        </pc:spChg>
        <pc:spChg chg="add del">
          <ac:chgData name="Camille FABRE" userId="61a62dbaa4ae00dc" providerId="LiveId" clId="{2428BA84-0650-4E8E-B051-F49E8496F776}" dt="2020-04-07T17:19:03.175" v="7955" actId="26606"/>
          <ac:spMkLst>
            <pc:docMk/>
            <pc:sldMk cId="3784089036" sldId="256"/>
            <ac:spMk id="24" creationId="{C0B27210-D0CA-4654-B3E3-9ABB4F178EA1}"/>
          </ac:spMkLst>
        </pc:spChg>
        <pc:spChg chg="add del">
          <ac:chgData name="Camille FABRE" userId="61a62dbaa4ae00dc" providerId="LiveId" clId="{2428BA84-0650-4E8E-B051-F49E8496F776}" dt="2020-04-07T17:19:03.175" v="7955" actId="26606"/>
          <ac:spMkLst>
            <pc:docMk/>
            <pc:sldMk cId="3784089036" sldId="256"/>
            <ac:spMk id="25" creationId="{1DB7C82F-AB7E-4F0C-B829-FA1B9C415180}"/>
          </ac:spMkLst>
        </pc:spChg>
        <pc:spChg chg="add del">
          <ac:chgData name="Camille FABRE" userId="61a62dbaa4ae00dc" providerId="LiveId" clId="{2428BA84-0650-4E8E-B051-F49E8496F776}" dt="2020-04-07T17:19:04.318" v="7957" actId="26606"/>
          <ac:spMkLst>
            <pc:docMk/>
            <pc:sldMk cId="3784089036" sldId="256"/>
            <ac:spMk id="27" creationId="{0671A8AE-40A1-4631-A6B8-581AFF065482}"/>
          </ac:spMkLst>
        </pc:spChg>
        <pc:spChg chg="add del">
          <ac:chgData name="Camille FABRE" userId="61a62dbaa4ae00dc" providerId="LiveId" clId="{2428BA84-0650-4E8E-B051-F49E8496F776}" dt="2020-04-07T17:19:04.318" v="7957" actId="26606"/>
          <ac:spMkLst>
            <pc:docMk/>
            <pc:sldMk cId="3784089036" sldId="256"/>
            <ac:spMk id="28" creationId="{AB58EF07-17C2-48CF-ABB0-EEF1F17CB8F0}"/>
          </ac:spMkLst>
        </pc:spChg>
        <pc:spChg chg="add del">
          <ac:chgData name="Camille FABRE" userId="61a62dbaa4ae00dc" providerId="LiveId" clId="{2428BA84-0650-4E8E-B051-F49E8496F776}" dt="2020-04-07T17:19:04.318" v="7957" actId="26606"/>
          <ac:spMkLst>
            <pc:docMk/>
            <pc:sldMk cId="3784089036" sldId="256"/>
            <ac:spMk id="29" creationId="{AF2F604E-43BE-4DC3-B983-E071523364F8}"/>
          </ac:spMkLst>
        </pc:spChg>
        <pc:spChg chg="add del">
          <ac:chgData name="Camille FABRE" userId="61a62dbaa4ae00dc" providerId="LiveId" clId="{2428BA84-0650-4E8E-B051-F49E8496F776}" dt="2020-04-07T17:19:04.318" v="7957" actId="26606"/>
          <ac:spMkLst>
            <pc:docMk/>
            <pc:sldMk cId="3784089036" sldId="256"/>
            <ac:spMk id="30" creationId="{08C9B587-E65E-4B52-B37C-ABEBB6E87928}"/>
          </ac:spMkLst>
        </pc:spChg>
        <pc:spChg chg="add del">
          <ac:chgData name="Camille FABRE" userId="61a62dbaa4ae00dc" providerId="LiveId" clId="{2428BA84-0650-4E8E-B051-F49E8496F776}" dt="2020-04-07T17:19:05.370" v="7959" actId="26606"/>
          <ac:spMkLst>
            <pc:docMk/>
            <pc:sldMk cId="3784089036" sldId="256"/>
            <ac:spMk id="32" creationId="{FC0DEEBF-DB94-4E7E-A9D3-84FA863C3BD9}"/>
          </ac:spMkLst>
        </pc:spChg>
        <pc:spChg chg="add del">
          <ac:chgData name="Camille FABRE" userId="61a62dbaa4ae00dc" providerId="LiveId" clId="{2428BA84-0650-4E8E-B051-F49E8496F776}" dt="2020-04-07T17:19:06.235" v="7961" actId="26606"/>
          <ac:spMkLst>
            <pc:docMk/>
            <pc:sldMk cId="3784089036" sldId="256"/>
            <ac:spMk id="35" creationId="{ED49FE6D-E54D-4A15-9572-966ED42F812E}"/>
          </ac:spMkLst>
        </pc:spChg>
        <pc:spChg chg="add del">
          <ac:chgData name="Camille FABRE" userId="61a62dbaa4ae00dc" providerId="LiveId" clId="{2428BA84-0650-4E8E-B051-F49E8496F776}" dt="2020-04-07T17:19:07.132" v="7963" actId="26606"/>
          <ac:spMkLst>
            <pc:docMk/>
            <pc:sldMk cId="3784089036" sldId="256"/>
            <ac:spMk id="40" creationId="{1DB7C82F-AB7E-4F0C-B829-FA1B9C415180}"/>
          </ac:spMkLst>
        </pc:spChg>
        <pc:spChg chg="add del">
          <ac:chgData name="Camille FABRE" userId="61a62dbaa4ae00dc" providerId="LiveId" clId="{2428BA84-0650-4E8E-B051-F49E8496F776}" dt="2020-04-07T17:19:10.706" v="7965" actId="26606"/>
          <ac:spMkLst>
            <pc:docMk/>
            <pc:sldMk cId="3784089036" sldId="256"/>
            <ac:spMk id="42" creationId="{ED49FE6D-E54D-4A15-9572-966ED42F812E}"/>
          </ac:spMkLst>
        </pc:spChg>
        <pc:spChg chg="add del">
          <ac:chgData name="Camille FABRE" userId="61a62dbaa4ae00dc" providerId="LiveId" clId="{2428BA84-0650-4E8E-B051-F49E8496F776}" dt="2020-04-07T17:19:28.772" v="7970" actId="26606"/>
          <ac:spMkLst>
            <pc:docMk/>
            <pc:sldMk cId="3784089036" sldId="256"/>
            <ac:spMk id="47" creationId="{AB45A142-4255-493C-8284-5D566C121B10}"/>
          </ac:spMkLst>
        </pc:spChg>
        <pc:picChg chg="add del mod">
          <ac:chgData name="Camille FABRE" userId="61a62dbaa4ae00dc" providerId="LiveId" clId="{2428BA84-0650-4E8E-B051-F49E8496F776}" dt="2020-04-07T16:49:05.209" v="7710" actId="478"/>
          <ac:picMkLst>
            <pc:docMk/>
            <pc:sldMk cId="3784089036" sldId="256"/>
            <ac:picMk id="5" creationId="{2E65522A-8407-4521-B76C-5B7B7F2CA403}"/>
          </ac:picMkLst>
        </pc:picChg>
        <pc:picChg chg="add del mod">
          <ac:chgData name="Camille FABRE" userId="61a62dbaa4ae00dc" providerId="LiveId" clId="{2428BA84-0650-4E8E-B051-F49E8496F776}" dt="2020-04-07T16:49:04.121" v="7709" actId="478"/>
          <ac:picMkLst>
            <pc:docMk/>
            <pc:sldMk cId="3784089036" sldId="256"/>
            <ac:picMk id="8" creationId="{92400988-FD34-4FFA-BA14-C483BF7357CA}"/>
          </ac:picMkLst>
        </pc:picChg>
        <pc:picChg chg="add del mod">
          <ac:chgData name="Camille FABRE" userId="61a62dbaa4ae00dc" providerId="LiveId" clId="{2428BA84-0650-4E8E-B051-F49E8496F776}" dt="2020-04-07T16:49:29.441" v="7712" actId="478"/>
          <ac:picMkLst>
            <pc:docMk/>
            <pc:sldMk cId="3784089036" sldId="256"/>
            <ac:picMk id="11" creationId="{AFC1810D-F376-4BD9-92BE-A43013A57D99}"/>
          </ac:picMkLst>
        </pc:picChg>
        <pc:picChg chg="add mod ord">
          <ac:chgData name="Camille FABRE" userId="61a62dbaa4ae00dc" providerId="LiveId" clId="{2428BA84-0650-4E8E-B051-F49E8496F776}" dt="2020-04-07T17:19:45.324" v="7973" actId="1076"/>
          <ac:picMkLst>
            <pc:docMk/>
            <pc:sldMk cId="3784089036" sldId="256"/>
            <ac:picMk id="14" creationId="{595A6F20-CA31-4385-A3E5-CCC77D97D69A}"/>
          </ac:picMkLst>
        </pc:picChg>
        <pc:cxnChg chg="add del">
          <ac:chgData name="Camille FABRE" userId="61a62dbaa4ae00dc" providerId="LiveId" clId="{2428BA84-0650-4E8E-B051-F49E8496F776}" dt="2020-04-07T17:18:59.261" v="7953" actId="26606"/>
          <ac:cxnSpMkLst>
            <pc:docMk/>
            <pc:sldMk cId="3784089036" sldId="256"/>
            <ac:cxnSpMk id="21" creationId="{35A1A9B2-DA9A-487B-8B22-CFE8E073CC80}"/>
          </ac:cxnSpMkLst>
        </pc:cxnChg>
        <pc:cxnChg chg="add del">
          <ac:chgData name="Camille FABRE" userId="61a62dbaa4ae00dc" providerId="LiveId" clId="{2428BA84-0650-4E8E-B051-F49E8496F776}" dt="2020-04-07T17:19:05.370" v="7959" actId="26606"/>
          <ac:cxnSpMkLst>
            <pc:docMk/>
            <pc:sldMk cId="3784089036" sldId="256"/>
            <ac:cxnSpMk id="33" creationId="{77A9CA3A-7216-41E0-B3CD-058077FD396D}"/>
          </ac:cxnSpMkLst>
        </pc:cxnChg>
        <pc:cxnChg chg="add del">
          <ac:chgData name="Camille FABRE" userId="61a62dbaa4ae00dc" providerId="LiveId" clId="{2428BA84-0650-4E8E-B051-F49E8496F776}" dt="2020-04-07T17:19:06.235" v="7961" actId="26606"/>
          <ac:cxnSpMkLst>
            <pc:docMk/>
            <pc:sldMk cId="3784089036" sldId="256"/>
            <ac:cxnSpMk id="36" creationId="{EAFC8083-BBFA-464C-A805-4E844F66B23B}"/>
          </ac:cxnSpMkLst>
        </pc:cxnChg>
        <pc:cxnChg chg="add del">
          <ac:chgData name="Camille FABRE" userId="61a62dbaa4ae00dc" providerId="LiveId" clId="{2428BA84-0650-4E8E-B051-F49E8496F776}" dt="2020-04-07T17:19:06.235" v="7961" actId="26606"/>
          <ac:cxnSpMkLst>
            <pc:docMk/>
            <pc:sldMk cId="3784089036" sldId="256"/>
            <ac:cxnSpMk id="37" creationId="{71079A94-0BF9-4FA0-96CD-4A28A308FCA5}"/>
          </ac:cxnSpMkLst>
        </pc:cxnChg>
        <pc:cxnChg chg="add del">
          <ac:chgData name="Camille FABRE" userId="61a62dbaa4ae00dc" providerId="LiveId" clId="{2428BA84-0650-4E8E-B051-F49E8496F776}" dt="2020-04-07T17:19:06.235" v="7961" actId="26606"/>
          <ac:cxnSpMkLst>
            <pc:docMk/>
            <pc:sldMk cId="3784089036" sldId="256"/>
            <ac:cxnSpMk id="38" creationId="{CC752BC6-CDD2-4020-8DCF-B5E813CD3A55}"/>
          </ac:cxnSpMkLst>
        </pc:cxnChg>
        <pc:cxnChg chg="add del">
          <ac:chgData name="Camille FABRE" userId="61a62dbaa4ae00dc" providerId="LiveId" clId="{2428BA84-0650-4E8E-B051-F49E8496F776}" dt="2020-04-07T17:19:10.706" v="7965" actId="26606"/>
          <ac:cxnSpMkLst>
            <pc:docMk/>
            <pc:sldMk cId="3784089036" sldId="256"/>
            <ac:cxnSpMk id="43" creationId="{EAFC8083-BBFA-464C-A805-4E844F66B23B}"/>
          </ac:cxnSpMkLst>
        </pc:cxnChg>
        <pc:cxnChg chg="add del">
          <ac:chgData name="Camille FABRE" userId="61a62dbaa4ae00dc" providerId="LiveId" clId="{2428BA84-0650-4E8E-B051-F49E8496F776}" dt="2020-04-07T17:19:10.706" v="7965" actId="26606"/>
          <ac:cxnSpMkLst>
            <pc:docMk/>
            <pc:sldMk cId="3784089036" sldId="256"/>
            <ac:cxnSpMk id="44" creationId="{67DF9911-4A37-4096-BE25-0CCCFECBF6DD}"/>
          </ac:cxnSpMkLst>
        </pc:cxnChg>
        <pc:cxnChg chg="add del">
          <ac:chgData name="Camille FABRE" userId="61a62dbaa4ae00dc" providerId="LiveId" clId="{2428BA84-0650-4E8E-B051-F49E8496F776}" dt="2020-04-07T17:19:10.706" v="7965" actId="26606"/>
          <ac:cxnSpMkLst>
            <pc:docMk/>
            <pc:sldMk cId="3784089036" sldId="256"/>
            <ac:cxnSpMk id="45" creationId="{CC752BC6-CDD2-4020-8DCF-B5E813CD3A55}"/>
          </ac:cxnSpMkLst>
        </pc:cxnChg>
        <pc:cxnChg chg="add del">
          <ac:chgData name="Camille FABRE" userId="61a62dbaa4ae00dc" providerId="LiveId" clId="{2428BA84-0650-4E8E-B051-F49E8496F776}" dt="2020-04-07T17:19:28.772" v="7970" actId="26606"/>
          <ac:cxnSpMkLst>
            <pc:docMk/>
            <pc:sldMk cId="3784089036" sldId="256"/>
            <ac:cxnSpMk id="48" creationId="{38FB9660-F42F-4313-BBC4-47C007FE484C}"/>
          </ac:cxnSpMkLst>
        </pc:cxnChg>
      </pc:sldChg>
      <pc:sldChg chg="addSp delSp modSp add">
        <pc:chgData name="Camille FABRE" userId="61a62dbaa4ae00dc" providerId="LiveId" clId="{2428BA84-0650-4E8E-B051-F49E8496F776}" dt="2020-04-07T17:06:02.894" v="7848"/>
        <pc:sldMkLst>
          <pc:docMk/>
          <pc:sldMk cId="1518628501" sldId="257"/>
        </pc:sldMkLst>
        <pc:spChg chg="mod">
          <ac:chgData name="Camille FABRE" userId="61a62dbaa4ae00dc" providerId="LiveId" clId="{2428BA84-0650-4E8E-B051-F49E8496F776}" dt="2020-04-07T17:03:52.686" v="7841" actId="207"/>
          <ac:spMkLst>
            <pc:docMk/>
            <pc:sldMk cId="1518628501" sldId="257"/>
            <ac:spMk id="2" creationId="{303D8157-B242-4F27-ACB7-645C9C300738}"/>
          </ac:spMkLst>
        </pc:spChg>
        <pc:spChg chg="del">
          <ac:chgData name="Camille FABRE" userId="61a62dbaa4ae00dc" providerId="LiveId" clId="{2428BA84-0650-4E8E-B051-F49E8496F776}" dt="2020-04-07T13:49:00.637" v="96" actId="478"/>
          <ac:spMkLst>
            <pc:docMk/>
            <pc:sldMk cId="1518628501" sldId="257"/>
            <ac:spMk id="3" creationId="{239362A0-7C7D-4DA3-AE0A-48AF4BF6249A}"/>
          </ac:spMkLst>
        </pc:spChg>
        <pc:spChg chg="add mod">
          <ac:chgData name="Camille FABRE" userId="61a62dbaa4ae00dc" providerId="LiveId" clId="{2428BA84-0650-4E8E-B051-F49E8496F776}" dt="2020-04-07T17:03:55.729" v="7842" actId="207"/>
          <ac:spMkLst>
            <pc:docMk/>
            <pc:sldMk cId="1518628501" sldId="257"/>
            <ac:spMk id="5" creationId="{D2E44CBB-E0C3-4594-AAC0-82643DEAD7DC}"/>
          </ac:spMkLst>
        </pc:spChg>
        <pc:spChg chg="add">
          <ac:chgData name="Camille FABRE" userId="61a62dbaa4ae00dc" providerId="LiveId" clId="{2428BA84-0650-4E8E-B051-F49E8496F776}" dt="2020-04-07T17:06:02.894" v="7848"/>
          <ac:spMkLst>
            <pc:docMk/>
            <pc:sldMk cId="1518628501" sldId="257"/>
            <ac:spMk id="6" creationId="{7E9D6434-BBFB-4FF0-A756-B73B20DBF05E}"/>
          </ac:spMkLst>
        </pc:spChg>
        <pc:picChg chg="add mod">
          <ac:chgData name="Camille FABRE" userId="61a62dbaa4ae00dc" providerId="LiveId" clId="{2428BA84-0650-4E8E-B051-F49E8496F776}" dt="2020-04-07T17:03:28.115" v="7838" actId="1440"/>
          <ac:picMkLst>
            <pc:docMk/>
            <pc:sldMk cId="1518628501" sldId="257"/>
            <ac:picMk id="4" creationId="{EDAF8401-7C68-4BA9-9C37-07FC77910AED}"/>
          </ac:picMkLst>
        </pc:picChg>
      </pc:sldChg>
      <pc:sldChg chg="addSp modSp add">
        <pc:chgData name="Camille FABRE" userId="61a62dbaa4ae00dc" providerId="LiveId" clId="{2428BA84-0650-4E8E-B051-F49E8496F776}" dt="2020-04-07T17:13:28.911" v="7917" actId="113"/>
        <pc:sldMkLst>
          <pc:docMk/>
          <pc:sldMk cId="1090199920" sldId="258"/>
        </pc:sldMkLst>
        <pc:spChg chg="mod">
          <ac:chgData name="Camille FABRE" userId="61a62dbaa4ae00dc" providerId="LiveId" clId="{2428BA84-0650-4E8E-B051-F49E8496F776}" dt="2020-04-07T13:52:17.154" v="220" actId="20577"/>
          <ac:spMkLst>
            <pc:docMk/>
            <pc:sldMk cId="1090199920" sldId="258"/>
            <ac:spMk id="2" creationId="{DBCDC1F1-7CE1-4600-97A6-7FE23520D651}"/>
          </ac:spMkLst>
        </pc:spChg>
        <pc:spChg chg="mod">
          <ac:chgData name="Camille FABRE" userId="61a62dbaa4ae00dc" providerId="LiveId" clId="{2428BA84-0650-4E8E-B051-F49E8496F776}" dt="2020-04-07T17:12:12.426" v="7908" actId="5793"/>
          <ac:spMkLst>
            <pc:docMk/>
            <pc:sldMk cId="1090199920" sldId="258"/>
            <ac:spMk id="3" creationId="{7DAF9338-FBDF-4893-B451-D5ABF16F658B}"/>
          </ac:spMkLst>
        </pc:spChg>
        <pc:spChg chg="add">
          <ac:chgData name="Camille FABRE" userId="61a62dbaa4ae00dc" providerId="LiveId" clId="{2428BA84-0650-4E8E-B051-F49E8496F776}" dt="2020-04-07T17:06:04.517" v="7849"/>
          <ac:spMkLst>
            <pc:docMk/>
            <pc:sldMk cId="1090199920" sldId="258"/>
            <ac:spMk id="5" creationId="{3633C0F7-755A-46FD-98B9-F5E9E38BDEE2}"/>
          </ac:spMkLst>
        </pc:spChg>
        <pc:spChg chg="add mod">
          <ac:chgData name="Camille FABRE" userId="61a62dbaa4ae00dc" providerId="LiveId" clId="{2428BA84-0650-4E8E-B051-F49E8496F776}" dt="2020-04-07T17:13:28.911" v="7917" actId="113"/>
          <ac:spMkLst>
            <pc:docMk/>
            <pc:sldMk cId="1090199920" sldId="258"/>
            <ac:spMk id="6" creationId="{C33B84D9-0242-452E-8C7D-30F1260DEF30}"/>
          </ac:spMkLst>
        </pc:spChg>
        <pc:picChg chg="add">
          <ac:chgData name="Camille FABRE" userId="61a62dbaa4ae00dc" providerId="LiveId" clId="{2428BA84-0650-4E8E-B051-F49E8496F776}" dt="2020-04-07T17:03:33.159" v="7839"/>
          <ac:picMkLst>
            <pc:docMk/>
            <pc:sldMk cId="1090199920" sldId="258"/>
            <ac:picMk id="4" creationId="{972FFEA0-902D-4EB8-AFAB-D1BFCDA81312}"/>
          </ac:picMkLst>
        </pc:picChg>
      </pc:sldChg>
      <pc:sldChg chg="addSp delSp modSp add mod setBg setClrOvrMap">
        <pc:chgData name="Camille FABRE" userId="61a62dbaa4ae00dc" providerId="LiveId" clId="{2428BA84-0650-4E8E-B051-F49E8496F776}" dt="2020-04-07T17:13:37.638" v="7918"/>
        <pc:sldMkLst>
          <pc:docMk/>
          <pc:sldMk cId="931950255" sldId="259"/>
        </pc:sldMkLst>
        <pc:spChg chg="mod ord">
          <ac:chgData name="Camille FABRE" userId="61a62dbaa4ae00dc" providerId="LiveId" clId="{2428BA84-0650-4E8E-B051-F49E8496F776}" dt="2020-04-07T15:30:44.614" v="5131" actId="404"/>
          <ac:spMkLst>
            <pc:docMk/>
            <pc:sldMk cId="931950255" sldId="259"/>
            <ac:spMk id="2" creationId="{7A9701F0-9BF7-4F7E-8DF0-16E6932DB26B}"/>
          </ac:spMkLst>
        </pc:spChg>
        <pc:spChg chg="del">
          <ac:chgData name="Camille FABRE" userId="61a62dbaa4ae00dc" providerId="LiveId" clId="{2428BA84-0650-4E8E-B051-F49E8496F776}" dt="2020-04-07T13:53:54.961" v="221" actId="478"/>
          <ac:spMkLst>
            <pc:docMk/>
            <pc:sldMk cId="931950255" sldId="259"/>
            <ac:spMk id="3" creationId="{2208EAB0-281A-429F-94B2-C5D8AED9C3AB}"/>
          </ac:spMkLst>
        </pc:spChg>
        <pc:spChg chg="add mod">
          <ac:chgData name="Camille FABRE" userId="61a62dbaa4ae00dc" providerId="LiveId" clId="{2428BA84-0650-4E8E-B051-F49E8496F776}" dt="2020-04-07T15:30:50.652" v="5132" actId="1076"/>
          <ac:spMkLst>
            <pc:docMk/>
            <pc:sldMk cId="931950255" sldId="259"/>
            <ac:spMk id="5" creationId="{AA9E80BA-3C93-4523-8AC7-E6E089095DEB}"/>
          </ac:spMkLst>
        </pc:spChg>
        <pc:spChg chg="add del">
          <ac:chgData name="Camille FABRE" userId="61a62dbaa4ae00dc" providerId="LiveId" clId="{2428BA84-0650-4E8E-B051-F49E8496F776}" dt="2020-04-07T13:55:54.326" v="236" actId="26606"/>
          <ac:spMkLst>
            <pc:docMk/>
            <pc:sldMk cId="931950255" sldId="259"/>
            <ac:spMk id="9" creationId="{71B2258F-86CA-4D4D-8270-BC05FCDEBFB3}"/>
          </ac:spMkLst>
        </pc:spChg>
        <pc:spChg chg="add">
          <ac:chgData name="Camille FABRE" userId="61a62dbaa4ae00dc" providerId="LiveId" clId="{2428BA84-0650-4E8E-B051-F49E8496F776}" dt="2020-04-07T17:06:07.901" v="7850"/>
          <ac:spMkLst>
            <pc:docMk/>
            <pc:sldMk cId="931950255" sldId="259"/>
            <ac:spMk id="10" creationId="{D2BF3B43-23B5-4597-9DA1-D0F102D8AE3F}"/>
          </ac:spMkLst>
        </pc:spChg>
        <pc:spChg chg="add del mod">
          <ac:chgData name="Camille FABRE" userId="61a62dbaa4ae00dc" providerId="LiveId" clId="{2428BA84-0650-4E8E-B051-F49E8496F776}" dt="2020-04-07T17:09:22.201" v="7882" actId="478"/>
          <ac:spMkLst>
            <pc:docMk/>
            <pc:sldMk cId="931950255" sldId="259"/>
            <ac:spMk id="11" creationId="{E658CC86-39C1-4CCB-99BD-B3DF57B3FFAD}"/>
          </ac:spMkLst>
        </pc:spChg>
        <pc:spChg chg="add mod">
          <ac:chgData name="Camille FABRE" userId="61a62dbaa4ae00dc" providerId="LiveId" clId="{2428BA84-0650-4E8E-B051-F49E8496F776}" dt="2020-04-07T17:10:11.974" v="7893" actId="1076"/>
          <ac:spMkLst>
            <pc:docMk/>
            <pc:sldMk cId="931950255" sldId="259"/>
            <ac:spMk id="12" creationId="{8A0E1F45-E2DE-4C87-9A05-47639611D61D}"/>
          </ac:spMkLst>
        </pc:spChg>
        <pc:spChg chg="add">
          <ac:chgData name="Camille FABRE" userId="61a62dbaa4ae00dc" providerId="LiveId" clId="{2428BA84-0650-4E8E-B051-F49E8496F776}" dt="2020-04-07T17:13:37.638" v="7918"/>
          <ac:spMkLst>
            <pc:docMk/>
            <pc:sldMk cId="931950255" sldId="259"/>
            <ac:spMk id="13" creationId="{A81951EB-5308-42AE-9D23-26FC004F69EB}"/>
          </ac:spMkLst>
        </pc:spChg>
        <pc:spChg chg="add del">
          <ac:chgData name="Camille FABRE" userId="61a62dbaa4ae00dc" providerId="LiveId" clId="{2428BA84-0650-4E8E-B051-F49E8496F776}" dt="2020-04-07T13:58:36.628" v="338" actId="26606"/>
          <ac:spMkLst>
            <pc:docMk/>
            <pc:sldMk cId="931950255" sldId="259"/>
            <ac:spMk id="14" creationId="{37C89E4B-3C9F-44B9-8B86-D9E3D112D8EC}"/>
          </ac:spMkLst>
        </pc:spChg>
        <pc:picChg chg="add mod ord">
          <ac:chgData name="Camille FABRE" userId="61a62dbaa4ae00dc" providerId="LiveId" clId="{2428BA84-0650-4E8E-B051-F49E8496F776}" dt="2020-04-07T13:58:36.628" v="338" actId="26606"/>
          <ac:picMkLst>
            <pc:docMk/>
            <pc:sldMk cId="931950255" sldId="259"/>
            <ac:picMk id="4" creationId="{C2C64316-FB64-4D5B-AC22-80ED50D97D30}"/>
          </ac:picMkLst>
        </pc:picChg>
        <pc:cxnChg chg="add del">
          <ac:chgData name="Camille FABRE" userId="61a62dbaa4ae00dc" providerId="LiveId" clId="{2428BA84-0650-4E8E-B051-F49E8496F776}" dt="2020-04-07T13:58:36.628" v="338" actId="26606"/>
          <ac:cxnSpMkLst>
            <pc:docMk/>
            <pc:sldMk cId="931950255" sldId="259"/>
            <ac:cxnSpMk id="16" creationId="{AA2EAA10-076F-46BD-8F0F-B9A2FB77A85C}"/>
          </ac:cxnSpMkLst>
        </pc:cxnChg>
        <pc:cxnChg chg="add del">
          <ac:chgData name="Camille FABRE" userId="61a62dbaa4ae00dc" providerId="LiveId" clId="{2428BA84-0650-4E8E-B051-F49E8496F776}" dt="2020-04-07T13:58:36.628" v="338" actId="26606"/>
          <ac:cxnSpMkLst>
            <pc:docMk/>
            <pc:sldMk cId="931950255" sldId="259"/>
            <ac:cxnSpMk id="18" creationId="{D891E407-403B-4764-86C9-33A56D3BCAA3}"/>
          </ac:cxnSpMkLst>
        </pc:cxnChg>
      </pc:sldChg>
      <pc:sldChg chg="addSp delSp modSp add">
        <pc:chgData name="Camille FABRE" userId="61a62dbaa4ae00dc" providerId="LiveId" clId="{2428BA84-0650-4E8E-B051-F49E8496F776}" dt="2020-04-07T17:13:39.477" v="7919"/>
        <pc:sldMkLst>
          <pc:docMk/>
          <pc:sldMk cId="3204315313" sldId="260"/>
        </pc:sldMkLst>
        <pc:spChg chg="mod">
          <ac:chgData name="Camille FABRE" userId="61a62dbaa4ae00dc" providerId="LiveId" clId="{2428BA84-0650-4E8E-B051-F49E8496F776}" dt="2020-04-07T14:29:22.065" v="1903" actId="1076"/>
          <ac:spMkLst>
            <pc:docMk/>
            <pc:sldMk cId="3204315313" sldId="260"/>
            <ac:spMk id="2" creationId="{C8891970-9B8F-4065-A626-7A66FFD8F254}"/>
          </ac:spMkLst>
        </pc:spChg>
        <pc:spChg chg="del mod">
          <ac:chgData name="Camille FABRE" userId="61a62dbaa4ae00dc" providerId="LiveId" clId="{2428BA84-0650-4E8E-B051-F49E8496F776}" dt="2020-04-07T14:01:20.069" v="377" actId="3680"/>
          <ac:spMkLst>
            <pc:docMk/>
            <pc:sldMk cId="3204315313" sldId="260"/>
            <ac:spMk id="3" creationId="{588C2A35-263B-4B2A-930F-C2BCFB3715E3}"/>
          </ac:spMkLst>
        </pc:spChg>
        <pc:spChg chg="add">
          <ac:chgData name="Camille FABRE" userId="61a62dbaa4ae00dc" providerId="LiveId" clId="{2428BA84-0650-4E8E-B051-F49E8496F776}" dt="2020-04-07T17:06:09.781" v="7851"/>
          <ac:spMkLst>
            <pc:docMk/>
            <pc:sldMk cId="3204315313" sldId="260"/>
            <ac:spMk id="6" creationId="{70C7AA44-715D-4AD0-934C-BB75644C964E}"/>
          </ac:spMkLst>
        </pc:spChg>
        <pc:spChg chg="add del">
          <ac:chgData name="Camille FABRE" userId="61a62dbaa4ae00dc" providerId="LiveId" clId="{2428BA84-0650-4E8E-B051-F49E8496F776}" dt="2020-04-07T17:09:24.450" v="7883" actId="478"/>
          <ac:spMkLst>
            <pc:docMk/>
            <pc:sldMk cId="3204315313" sldId="260"/>
            <ac:spMk id="7" creationId="{A64BDDE6-AC1E-4519-A975-21A5512C9D66}"/>
          </ac:spMkLst>
        </pc:spChg>
        <pc:spChg chg="add">
          <ac:chgData name="Camille FABRE" userId="61a62dbaa4ae00dc" providerId="LiveId" clId="{2428BA84-0650-4E8E-B051-F49E8496F776}" dt="2020-04-07T17:10:15.717" v="7894"/>
          <ac:spMkLst>
            <pc:docMk/>
            <pc:sldMk cId="3204315313" sldId="260"/>
            <ac:spMk id="8" creationId="{3FD2DF4A-014B-4598-A654-1726AB450DAA}"/>
          </ac:spMkLst>
        </pc:spChg>
        <pc:spChg chg="add">
          <ac:chgData name="Camille FABRE" userId="61a62dbaa4ae00dc" providerId="LiveId" clId="{2428BA84-0650-4E8E-B051-F49E8496F776}" dt="2020-04-07T17:13:39.477" v="7919"/>
          <ac:spMkLst>
            <pc:docMk/>
            <pc:sldMk cId="3204315313" sldId="260"/>
            <ac:spMk id="9" creationId="{DFD26594-F052-4B47-AA42-7342BBAB4217}"/>
          </ac:spMkLst>
        </pc:spChg>
        <pc:graphicFrameChg chg="add mod ord modGraphic">
          <ac:chgData name="Camille FABRE" userId="61a62dbaa4ae00dc" providerId="LiveId" clId="{2428BA84-0650-4E8E-B051-F49E8496F776}" dt="2020-04-07T14:52:20.769" v="3207" actId="20577"/>
          <ac:graphicFrameMkLst>
            <pc:docMk/>
            <pc:sldMk cId="3204315313" sldId="260"/>
            <ac:graphicFrameMk id="4" creationId="{4A35F218-7AE1-48BD-B5CB-BD836FD6F31F}"/>
          </ac:graphicFrameMkLst>
        </pc:graphicFrameChg>
      </pc:sldChg>
      <pc:sldChg chg="addSp delSp modSp add">
        <pc:chgData name="Camille FABRE" userId="61a62dbaa4ae00dc" providerId="LiveId" clId="{2428BA84-0650-4E8E-B051-F49E8496F776}" dt="2020-04-07T17:13:42.653" v="7921"/>
        <pc:sldMkLst>
          <pc:docMk/>
          <pc:sldMk cId="1087556626" sldId="261"/>
        </pc:sldMkLst>
        <pc:spChg chg="del mod">
          <ac:chgData name="Camille FABRE" userId="61a62dbaa4ae00dc" providerId="LiveId" clId="{2428BA84-0650-4E8E-B051-F49E8496F776}" dt="2020-04-07T14:23:36.117" v="1806" actId="478"/>
          <ac:spMkLst>
            <pc:docMk/>
            <pc:sldMk cId="1087556626" sldId="261"/>
            <ac:spMk id="2" creationId="{C8891970-9B8F-4065-A626-7A66FFD8F254}"/>
          </ac:spMkLst>
        </pc:spChg>
        <pc:spChg chg="add del mod">
          <ac:chgData name="Camille FABRE" userId="61a62dbaa4ae00dc" providerId="LiveId" clId="{2428BA84-0650-4E8E-B051-F49E8496F776}" dt="2020-04-07T14:23:37.842" v="1807" actId="478"/>
          <ac:spMkLst>
            <pc:docMk/>
            <pc:sldMk cId="1087556626" sldId="261"/>
            <ac:spMk id="5" creationId="{9A586A9D-56DD-45BC-84D4-B889E7227ADA}"/>
          </ac:spMkLst>
        </pc:spChg>
        <pc:spChg chg="add">
          <ac:chgData name="Camille FABRE" userId="61a62dbaa4ae00dc" providerId="LiveId" clId="{2428BA84-0650-4E8E-B051-F49E8496F776}" dt="2020-04-07T17:06:13.998" v="7853"/>
          <ac:spMkLst>
            <pc:docMk/>
            <pc:sldMk cId="1087556626" sldId="261"/>
            <ac:spMk id="6" creationId="{DF741DC2-F526-4435-A7E7-81D3DC047A2A}"/>
          </ac:spMkLst>
        </pc:spChg>
        <pc:spChg chg="add del">
          <ac:chgData name="Camille FABRE" userId="61a62dbaa4ae00dc" providerId="LiveId" clId="{2428BA84-0650-4E8E-B051-F49E8496F776}" dt="2020-04-07T17:09:29.753" v="7885" actId="478"/>
          <ac:spMkLst>
            <pc:docMk/>
            <pc:sldMk cId="1087556626" sldId="261"/>
            <ac:spMk id="7" creationId="{C1BAF1E1-B0A3-432E-9191-F3D85D0CFAE2}"/>
          </ac:spMkLst>
        </pc:spChg>
        <pc:spChg chg="add">
          <ac:chgData name="Camille FABRE" userId="61a62dbaa4ae00dc" providerId="LiveId" clId="{2428BA84-0650-4E8E-B051-F49E8496F776}" dt="2020-04-07T17:10:19.478" v="7896"/>
          <ac:spMkLst>
            <pc:docMk/>
            <pc:sldMk cId="1087556626" sldId="261"/>
            <ac:spMk id="8" creationId="{C77B1471-7ED0-4710-A410-E04EC9CCBDA7}"/>
          </ac:spMkLst>
        </pc:spChg>
        <pc:spChg chg="add">
          <ac:chgData name="Camille FABRE" userId="61a62dbaa4ae00dc" providerId="LiveId" clId="{2428BA84-0650-4E8E-B051-F49E8496F776}" dt="2020-04-07T17:13:42.653" v="7921"/>
          <ac:spMkLst>
            <pc:docMk/>
            <pc:sldMk cId="1087556626" sldId="261"/>
            <ac:spMk id="9" creationId="{D768FC13-CB50-4946-AB15-455374DE656E}"/>
          </ac:spMkLst>
        </pc:spChg>
        <pc:graphicFrameChg chg="mod modGraphic">
          <ac:chgData name="Camille FABRE" userId="61a62dbaa4ae00dc" providerId="LiveId" clId="{2428BA84-0650-4E8E-B051-F49E8496F776}" dt="2020-04-07T15:01:48.248" v="3727" actId="1076"/>
          <ac:graphicFrameMkLst>
            <pc:docMk/>
            <pc:sldMk cId="1087556626" sldId="261"/>
            <ac:graphicFrameMk id="4" creationId="{4A35F218-7AE1-48BD-B5CB-BD836FD6F31F}"/>
          </ac:graphicFrameMkLst>
        </pc:graphicFrameChg>
      </pc:sldChg>
      <pc:sldChg chg="addSp delSp modSp add">
        <pc:chgData name="Camille FABRE" userId="61a62dbaa4ae00dc" providerId="LiveId" clId="{2428BA84-0650-4E8E-B051-F49E8496F776}" dt="2020-04-07T17:13:45.367" v="7923"/>
        <pc:sldMkLst>
          <pc:docMk/>
          <pc:sldMk cId="1402103623" sldId="262"/>
        </pc:sldMkLst>
        <pc:spChg chg="del mod">
          <ac:chgData name="Camille FABRE" userId="61a62dbaa4ae00dc" providerId="LiveId" clId="{2428BA84-0650-4E8E-B051-F49E8496F776}" dt="2020-04-07T14:23:40.052" v="1808" actId="478"/>
          <ac:spMkLst>
            <pc:docMk/>
            <pc:sldMk cId="1402103623" sldId="262"/>
            <ac:spMk id="2" creationId="{C8891970-9B8F-4065-A626-7A66FFD8F254}"/>
          </ac:spMkLst>
        </pc:spChg>
        <pc:spChg chg="add del mod">
          <ac:chgData name="Camille FABRE" userId="61a62dbaa4ae00dc" providerId="LiveId" clId="{2428BA84-0650-4E8E-B051-F49E8496F776}" dt="2020-04-07T14:23:41.706" v="1809" actId="478"/>
          <ac:spMkLst>
            <pc:docMk/>
            <pc:sldMk cId="1402103623" sldId="262"/>
            <ac:spMk id="5" creationId="{B41867F5-2961-4244-8675-A4361597810C}"/>
          </ac:spMkLst>
        </pc:spChg>
        <pc:spChg chg="add">
          <ac:chgData name="Camille FABRE" userId="61a62dbaa4ae00dc" providerId="LiveId" clId="{2428BA84-0650-4E8E-B051-F49E8496F776}" dt="2020-04-07T17:06:17.182" v="7855"/>
          <ac:spMkLst>
            <pc:docMk/>
            <pc:sldMk cId="1402103623" sldId="262"/>
            <ac:spMk id="6" creationId="{939FAE73-4F9E-4E20-B9D4-76F1F13A2270}"/>
          </ac:spMkLst>
        </pc:spChg>
        <pc:spChg chg="add del">
          <ac:chgData name="Camille FABRE" userId="61a62dbaa4ae00dc" providerId="LiveId" clId="{2428BA84-0650-4E8E-B051-F49E8496F776}" dt="2020-04-07T17:09:34.386" v="7887" actId="478"/>
          <ac:spMkLst>
            <pc:docMk/>
            <pc:sldMk cId="1402103623" sldId="262"/>
            <ac:spMk id="7" creationId="{826633DE-7986-4771-A91E-9FB6BE3F6FA1}"/>
          </ac:spMkLst>
        </pc:spChg>
        <pc:spChg chg="add">
          <ac:chgData name="Camille FABRE" userId="61a62dbaa4ae00dc" providerId="LiveId" clId="{2428BA84-0650-4E8E-B051-F49E8496F776}" dt="2020-04-07T17:10:22.597" v="7898"/>
          <ac:spMkLst>
            <pc:docMk/>
            <pc:sldMk cId="1402103623" sldId="262"/>
            <ac:spMk id="8" creationId="{EF1C4DD8-6FAE-40A2-8725-C24F306EB3A0}"/>
          </ac:spMkLst>
        </pc:spChg>
        <pc:spChg chg="add">
          <ac:chgData name="Camille FABRE" userId="61a62dbaa4ae00dc" providerId="LiveId" clId="{2428BA84-0650-4E8E-B051-F49E8496F776}" dt="2020-04-07T17:13:45.367" v="7923"/>
          <ac:spMkLst>
            <pc:docMk/>
            <pc:sldMk cId="1402103623" sldId="262"/>
            <ac:spMk id="9" creationId="{DBE63679-5F9D-4C7A-9AA5-9ED2E3D85EFA}"/>
          </ac:spMkLst>
        </pc:spChg>
        <pc:graphicFrameChg chg="mod modGraphic">
          <ac:chgData name="Camille FABRE" userId="61a62dbaa4ae00dc" providerId="LiveId" clId="{2428BA84-0650-4E8E-B051-F49E8496F776}" dt="2020-04-07T15:20:48.421" v="4727" actId="1076"/>
          <ac:graphicFrameMkLst>
            <pc:docMk/>
            <pc:sldMk cId="1402103623" sldId="262"/>
            <ac:graphicFrameMk id="4" creationId="{4A35F218-7AE1-48BD-B5CB-BD836FD6F31F}"/>
          </ac:graphicFrameMkLst>
        </pc:graphicFrameChg>
      </pc:sldChg>
      <pc:sldChg chg="addSp delSp modSp add">
        <pc:chgData name="Camille FABRE" userId="61a62dbaa4ae00dc" providerId="LiveId" clId="{2428BA84-0650-4E8E-B051-F49E8496F776}" dt="2020-04-07T17:13:46.374" v="7924"/>
        <pc:sldMkLst>
          <pc:docMk/>
          <pc:sldMk cId="1606125395" sldId="263"/>
        </pc:sldMkLst>
        <pc:spChg chg="mod">
          <ac:chgData name="Camille FABRE" userId="61a62dbaa4ae00dc" providerId="LiveId" clId="{2428BA84-0650-4E8E-B051-F49E8496F776}" dt="2020-04-07T15:08:35.034" v="4019" actId="20577"/>
          <ac:spMkLst>
            <pc:docMk/>
            <pc:sldMk cId="1606125395" sldId="263"/>
            <ac:spMk id="2" creationId="{109E7D44-E722-4051-8C5D-FAAC458E1322}"/>
          </ac:spMkLst>
        </pc:spChg>
        <pc:spChg chg="del mod">
          <ac:chgData name="Camille FABRE" userId="61a62dbaa4ae00dc" providerId="LiveId" clId="{2428BA84-0650-4E8E-B051-F49E8496F776}" dt="2020-04-07T14:43:12.474" v="2582" actId="478"/>
          <ac:spMkLst>
            <pc:docMk/>
            <pc:sldMk cId="1606125395" sldId="263"/>
            <ac:spMk id="3" creationId="{792C02E6-5E9F-4F71-B5AB-CD424F54C0D1}"/>
          </ac:spMkLst>
        </pc:spChg>
        <pc:spChg chg="add">
          <ac:chgData name="Camille FABRE" userId="61a62dbaa4ae00dc" providerId="LiveId" clId="{2428BA84-0650-4E8E-B051-F49E8496F776}" dt="2020-04-07T17:06:18.413" v="7856"/>
          <ac:spMkLst>
            <pc:docMk/>
            <pc:sldMk cId="1606125395" sldId="263"/>
            <ac:spMk id="8" creationId="{849DFFE3-B9A0-40A5-A4D0-B6A6DF512E57}"/>
          </ac:spMkLst>
        </pc:spChg>
        <pc:spChg chg="add del mod">
          <ac:chgData name="Camille FABRE" userId="61a62dbaa4ae00dc" providerId="LiveId" clId="{2428BA84-0650-4E8E-B051-F49E8496F776}" dt="2020-04-07T17:09:36.777" v="7888" actId="478"/>
          <ac:spMkLst>
            <pc:docMk/>
            <pc:sldMk cId="1606125395" sldId="263"/>
            <ac:spMk id="9" creationId="{22DDE8C9-22BC-4906-B1A4-7E8A64FDFB24}"/>
          </ac:spMkLst>
        </pc:spChg>
        <pc:spChg chg="add mod">
          <ac:chgData name="Camille FABRE" userId="61a62dbaa4ae00dc" providerId="LiveId" clId="{2428BA84-0650-4E8E-B051-F49E8496F776}" dt="2020-04-07T17:10:38.409" v="7900" actId="1076"/>
          <ac:spMkLst>
            <pc:docMk/>
            <pc:sldMk cId="1606125395" sldId="263"/>
            <ac:spMk id="10" creationId="{49FBA30F-1092-4295-B162-D112E502EF1F}"/>
          </ac:spMkLst>
        </pc:spChg>
        <pc:spChg chg="add">
          <ac:chgData name="Camille FABRE" userId="61a62dbaa4ae00dc" providerId="LiveId" clId="{2428BA84-0650-4E8E-B051-F49E8496F776}" dt="2020-04-07T17:13:46.374" v="7924"/>
          <ac:spMkLst>
            <pc:docMk/>
            <pc:sldMk cId="1606125395" sldId="263"/>
            <ac:spMk id="11" creationId="{11D19780-D911-4751-B565-F72AE65980E4}"/>
          </ac:spMkLst>
        </pc:spChg>
        <pc:graphicFrameChg chg="add del mod">
          <ac:chgData name="Camille FABRE" userId="61a62dbaa4ae00dc" providerId="LiveId" clId="{2428BA84-0650-4E8E-B051-F49E8496F776}" dt="2020-04-07T14:43:25.457" v="2586" actId="3680"/>
          <ac:graphicFrameMkLst>
            <pc:docMk/>
            <pc:sldMk cId="1606125395" sldId="263"/>
            <ac:graphicFrameMk id="4" creationId="{E1DBD598-9869-4DE0-BEF8-512534E815D5}"/>
          </ac:graphicFrameMkLst>
        </pc:graphicFrameChg>
        <pc:graphicFrameChg chg="add mod modGraphic">
          <ac:chgData name="Camille FABRE" userId="61a62dbaa4ae00dc" providerId="LiveId" clId="{2428BA84-0650-4E8E-B051-F49E8496F776}" dt="2020-04-07T14:51:37.122" v="3144" actId="20577"/>
          <ac:graphicFrameMkLst>
            <pc:docMk/>
            <pc:sldMk cId="1606125395" sldId="263"/>
            <ac:graphicFrameMk id="6" creationId="{A2579223-C630-4569-960E-414F475CAE55}"/>
          </ac:graphicFrameMkLst>
        </pc:graphicFrameChg>
      </pc:sldChg>
      <pc:sldChg chg="addSp delSp modSp add">
        <pc:chgData name="Camille FABRE" userId="61a62dbaa4ae00dc" providerId="LiveId" clId="{2428BA84-0650-4E8E-B051-F49E8496F776}" dt="2020-04-07T17:13:40.665" v="7920"/>
        <pc:sldMkLst>
          <pc:docMk/>
          <pc:sldMk cId="2404997421" sldId="264"/>
        </pc:sldMkLst>
        <pc:spChg chg="del">
          <ac:chgData name="Camille FABRE" userId="61a62dbaa4ae00dc" providerId="LiveId" clId="{2428BA84-0650-4E8E-B051-F49E8496F776}" dt="2020-04-07T14:29:26.444" v="1904" actId="478"/>
          <ac:spMkLst>
            <pc:docMk/>
            <pc:sldMk cId="2404997421" sldId="264"/>
            <ac:spMk id="2" creationId="{C8891970-9B8F-4065-A626-7A66FFD8F254}"/>
          </ac:spMkLst>
        </pc:spChg>
        <pc:spChg chg="add del mod">
          <ac:chgData name="Camille FABRE" userId="61a62dbaa4ae00dc" providerId="LiveId" clId="{2428BA84-0650-4E8E-B051-F49E8496F776}" dt="2020-04-07T14:29:30.273" v="1905" actId="478"/>
          <ac:spMkLst>
            <pc:docMk/>
            <pc:sldMk cId="2404997421" sldId="264"/>
            <ac:spMk id="5" creationId="{3C28D707-1ADA-4CC6-BE96-61BA12025C35}"/>
          </ac:spMkLst>
        </pc:spChg>
        <pc:spChg chg="add">
          <ac:chgData name="Camille FABRE" userId="61a62dbaa4ae00dc" providerId="LiveId" clId="{2428BA84-0650-4E8E-B051-F49E8496F776}" dt="2020-04-07T17:06:12.846" v="7852"/>
          <ac:spMkLst>
            <pc:docMk/>
            <pc:sldMk cId="2404997421" sldId="264"/>
            <ac:spMk id="6" creationId="{5EC8A7BA-1F61-4400-8303-B0A163950F19}"/>
          </ac:spMkLst>
        </pc:spChg>
        <pc:spChg chg="add del">
          <ac:chgData name="Camille FABRE" userId="61a62dbaa4ae00dc" providerId="LiveId" clId="{2428BA84-0650-4E8E-B051-F49E8496F776}" dt="2020-04-07T17:09:27.497" v="7884" actId="478"/>
          <ac:spMkLst>
            <pc:docMk/>
            <pc:sldMk cId="2404997421" sldId="264"/>
            <ac:spMk id="7" creationId="{EC1D6996-54E9-49AD-AFD1-B62313C594B4}"/>
          </ac:spMkLst>
        </pc:spChg>
        <pc:spChg chg="add">
          <ac:chgData name="Camille FABRE" userId="61a62dbaa4ae00dc" providerId="LiveId" clId="{2428BA84-0650-4E8E-B051-F49E8496F776}" dt="2020-04-07T17:10:17.957" v="7895"/>
          <ac:spMkLst>
            <pc:docMk/>
            <pc:sldMk cId="2404997421" sldId="264"/>
            <ac:spMk id="8" creationId="{A56E5D3B-1BB5-4553-8C17-506D866519A8}"/>
          </ac:spMkLst>
        </pc:spChg>
        <pc:spChg chg="add">
          <ac:chgData name="Camille FABRE" userId="61a62dbaa4ae00dc" providerId="LiveId" clId="{2428BA84-0650-4E8E-B051-F49E8496F776}" dt="2020-04-07T17:13:40.665" v="7920"/>
          <ac:spMkLst>
            <pc:docMk/>
            <pc:sldMk cId="2404997421" sldId="264"/>
            <ac:spMk id="9" creationId="{ABECB933-E519-4953-A6B3-745945CD0C1C}"/>
          </ac:spMkLst>
        </pc:spChg>
        <pc:graphicFrameChg chg="mod modGraphic">
          <ac:chgData name="Camille FABRE" userId="61a62dbaa4ae00dc" providerId="LiveId" clId="{2428BA84-0650-4E8E-B051-F49E8496F776}" dt="2020-04-07T14:40:21.217" v="2408" actId="20577"/>
          <ac:graphicFrameMkLst>
            <pc:docMk/>
            <pc:sldMk cId="2404997421" sldId="264"/>
            <ac:graphicFrameMk id="4" creationId="{4A35F218-7AE1-48BD-B5CB-BD836FD6F31F}"/>
          </ac:graphicFrameMkLst>
        </pc:graphicFrameChg>
      </pc:sldChg>
      <pc:sldChg chg="add del">
        <pc:chgData name="Camille FABRE" userId="61a62dbaa4ae00dc" providerId="LiveId" clId="{2428BA84-0650-4E8E-B051-F49E8496F776}" dt="2020-04-07T14:53:36.876" v="3209"/>
        <pc:sldMkLst>
          <pc:docMk/>
          <pc:sldMk cId="1974239369" sldId="265"/>
        </pc:sldMkLst>
      </pc:sldChg>
      <pc:sldChg chg="addSp delSp modSp add">
        <pc:chgData name="Camille FABRE" userId="61a62dbaa4ae00dc" providerId="LiveId" clId="{2428BA84-0650-4E8E-B051-F49E8496F776}" dt="2020-04-08T09:20:48.814" v="8530" actId="1076"/>
        <pc:sldMkLst>
          <pc:docMk/>
          <pc:sldMk cId="2914927829" sldId="265"/>
        </pc:sldMkLst>
        <pc:spChg chg="mod">
          <ac:chgData name="Camille FABRE" userId="61a62dbaa4ae00dc" providerId="LiveId" clId="{2428BA84-0650-4E8E-B051-F49E8496F776}" dt="2020-04-08T09:20:34.194" v="8528" actId="1076"/>
          <ac:spMkLst>
            <pc:docMk/>
            <pc:sldMk cId="2914927829" sldId="265"/>
            <ac:spMk id="2" creationId="{109E7D44-E722-4051-8C5D-FAAC458E1322}"/>
          </ac:spMkLst>
        </pc:spChg>
        <pc:spChg chg="add">
          <ac:chgData name="Camille FABRE" userId="61a62dbaa4ae00dc" providerId="LiveId" clId="{2428BA84-0650-4E8E-B051-F49E8496F776}" dt="2020-04-07T17:06:19.933" v="7857"/>
          <ac:spMkLst>
            <pc:docMk/>
            <pc:sldMk cId="2914927829" sldId="265"/>
            <ac:spMk id="7" creationId="{2A9F4AD3-22E1-4139-9DCD-0D84DBAD18BC}"/>
          </ac:spMkLst>
        </pc:spChg>
        <pc:spChg chg="add del">
          <ac:chgData name="Camille FABRE" userId="61a62dbaa4ae00dc" providerId="LiveId" clId="{2428BA84-0650-4E8E-B051-F49E8496F776}" dt="2020-04-07T17:09:40.098" v="7889" actId="478"/>
          <ac:spMkLst>
            <pc:docMk/>
            <pc:sldMk cId="2914927829" sldId="265"/>
            <ac:spMk id="8" creationId="{2082C2A2-E06D-42C6-8D68-BA27D66ACCE7}"/>
          </ac:spMkLst>
        </pc:spChg>
        <pc:spChg chg="add">
          <ac:chgData name="Camille FABRE" userId="61a62dbaa4ae00dc" providerId="LiveId" clId="{2428BA84-0650-4E8E-B051-F49E8496F776}" dt="2020-04-07T17:10:43.725" v="7901"/>
          <ac:spMkLst>
            <pc:docMk/>
            <pc:sldMk cId="2914927829" sldId="265"/>
            <ac:spMk id="9" creationId="{5E90C5B7-7883-4D1E-A80A-3A262096B897}"/>
          </ac:spMkLst>
        </pc:spChg>
        <pc:spChg chg="add">
          <ac:chgData name="Camille FABRE" userId="61a62dbaa4ae00dc" providerId="LiveId" clId="{2428BA84-0650-4E8E-B051-F49E8496F776}" dt="2020-04-07T17:13:48.094" v="7925"/>
          <ac:spMkLst>
            <pc:docMk/>
            <pc:sldMk cId="2914927829" sldId="265"/>
            <ac:spMk id="10" creationId="{53BC2692-5476-426A-AE1E-BE25F2B3D70A}"/>
          </ac:spMkLst>
        </pc:spChg>
        <pc:graphicFrameChg chg="add mod modGraphic">
          <ac:chgData name="Camille FABRE" userId="61a62dbaa4ae00dc" providerId="LiveId" clId="{2428BA84-0650-4E8E-B051-F49E8496F776}" dt="2020-04-08T09:20:43.990" v="8529" actId="1076"/>
          <ac:graphicFrameMkLst>
            <pc:docMk/>
            <pc:sldMk cId="2914927829" sldId="265"/>
            <ac:graphicFrameMk id="3" creationId="{99A9DE72-F008-429F-BC55-BD022E60DCBA}"/>
          </ac:graphicFrameMkLst>
        </pc:graphicFrameChg>
        <pc:graphicFrameChg chg="del">
          <ac:chgData name="Camille FABRE" userId="61a62dbaa4ae00dc" providerId="LiveId" clId="{2428BA84-0650-4E8E-B051-F49E8496F776}" dt="2020-04-07T14:54:13.690" v="3274" actId="478"/>
          <ac:graphicFrameMkLst>
            <pc:docMk/>
            <pc:sldMk cId="2914927829" sldId="265"/>
            <ac:graphicFrameMk id="6" creationId="{A2579223-C630-4569-960E-414F475CAE55}"/>
          </ac:graphicFrameMkLst>
        </pc:graphicFrameChg>
        <pc:inkChg chg="add mod">
          <ac:chgData name="Camille FABRE" userId="61a62dbaa4ae00dc" providerId="LiveId" clId="{2428BA84-0650-4E8E-B051-F49E8496F776}" dt="2020-04-08T09:20:48.814" v="8530" actId="1076"/>
          <ac:inkMkLst>
            <pc:docMk/>
            <pc:sldMk cId="2914927829" sldId="265"/>
            <ac:inkMk id="5" creationId="{135EED1B-79B1-47DF-878D-F58F42BFCEBB}"/>
          </ac:inkMkLst>
        </pc:inkChg>
      </pc:sldChg>
      <pc:sldChg chg="addSp delSp modSp add">
        <pc:chgData name="Camille FABRE" userId="61a62dbaa4ae00dc" providerId="LiveId" clId="{2428BA84-0650-4E8E-B051-F49E8496F776}" dt="2020-04-07T17:13:43.693" v="7922"/>
        <pc:sldMkLst>
          <pc:docMk/>
          <pc:sldMk cId="3445092057" sldId="266"/>
        </pc:sldMkLst>
        <pc:spChg chg="add">
          <ac:chgData name="Camille FABRE" userId="61a62dbaa4ae00dc" providerId="LiveId" clId="{2428BA84-0650-4E8E-B051-F49E8496F776}" dt="2020-04-07T17:06:15.095" v="7854"/>
          <ac:spMkLst>
            <pc:docMk/>
            <pc:sldMk cId="3445092057" sldId="266"/>
            <ac:spMk id="3" creationId="{4544C732-751E-4A19-A6F9-F024EF35E1D0}"/>
          </ac:spMkLst>
        </pc:spChg>
        <pc:spChg chg="add del">
          <ac:chgData name="Camille FABRE" userId="61a62dbaa4ae00dc" providerId="LiveId" clId="{2428BA84-0650-4E8E-B051-F49E8496F776}" dt="2020-04-07T17:09:31.905" v="7886" actId="478"/>
          <ac:spMkLst>
            <pc:docMk/>
            <pc:sldMk cId="3445092057" sldId="266"/>
            <ac:spMk id="5" creationId="{51CAEFDD-C38D-4E36-A3B1-124FA5BA1080}"/>
          </ac:spMkLst>
        </pc:spChg>
        <pc:spChg chg="add">
          <ac:chgData name="Camille FABRE" userId="61a62dbaa4ae00dc" providerId="LiveId" clId="{2428BA84-0650-4E8E-B051-F49E8496F776}" dt="2020-04-07T17:10:21.429" v="7897"/>
          <ac:spMkLst>
            <pc:docMk/>
            <pc:sldMk cId="3445092057" sldId="266"/>
            <ac:spMk id="6" creationId="{499F9899-D0E1-4F23-A5F6-26F10D45F324}"/>
          </ac:spMkLst>
        </pc:spChg>
        <pc:spChg chg="add">
          <ac:chgData name="Camille FABRE" userId="61a62dbaa4ae00dc" providerId="LiveId" clId="{2428BA84-0650-4E8E-B051-F49E8496F776}" dt="2020-04-07T17:13:43.693" v="7922"/>
          <ac:spMkLst>
            <pc:docMk/>
            <pc:sldMk cId="3445092057" sldId="266"/>
            <ac:spMk id="7" creationId="{65396276-8207-49D9-A8F6-E67D4CCF8E20}"/>
          </ac:spMkLst>
        </pc:spChg>
        <pc:graphicFrameChg chg="mod modGraphic">
          <ac:chgData name="Camille FABRE" userId="61a62dbaa4ae00dc" providerId="LiveId" clId="{2428BA84-0650-4E8E-B051-F49E8496F776}" dt="2020-04-07T15:01:55.932" v="3728" actId="1076"/>
          <ac:graphicFrameMkLst>
            <pc:docMk/>
            <pc:sldMk cId="3445092057" sldId="266"/>
            <ac:graphicFrameMk id="4" creationId="{4A35F218-7AE1-48BD-B5CB-BD836FD6F31F}"/>
          </ac:graphicFrameMkLst>
        </pc:graphicFrameChg>
      </pc:sldChg>
      <pc:sldChg chg="addSp delSp modSp add">
        <pc:chgData name="Camille FABRE" userId="61a62dbaa4ae00dc" providerId="LiveId" clId="{2428BA84-0650-4E8E-B051-F49E8496F776}" dt="2020-04-07T17:13:49.885" v="7926"/>
        <pc:sldMkLst>
          <pc:docMk/>
          <pc:sldMk cId="2293746931" sldId="267"/>
        </pc:sldMkLst>
        <pc:spChg chg="mod">
          <ac:chgData name="Camille FABRE" userId="61a62dbaa4ae00dc" providerId="LiveId" clId="{2428BA84-0650-4E8E-B051-F49E8496F776}" dt="2020-04-07T15:17:53.233" v="4670" actId="20577"/>
          <ac:spMkLst>
            <pc:docMk/>
            <pc:sldMk cId="2293746931" sldId="267"/>
            <ac:spMk id="2" creationId="{945626DF-0E76-4A3A-87AC-77F20AD31FB8}"/>
          </ac:spMkLst>
        </pc:spChg>
        <pc:spChg chg="mod">
          <ac:chgData name="Camille FABRE" userId="61a62dbaa4ae00dc" providerId="LiveId" clId="{2428BA84-0650-4E8E-B051-F49E8496F776}" dt="2020-04-07T15:18:10.469" v="4674" actId="1076"/>
          <ac:spMkLst>
            <pc:docMk/>
            <pc:sldMk cId="2293746931" sldId="267"/>
            <ac:spMk id="3" creationId="{5305AD38-5B06-4118-B34B-FA7E1B2D742F}"/>
          </ac:spMkLst>
        </pc:spChg>
        <pc:spChg chg="add">
          <ac:chgData name="Camille FABRE" userId="61a62dbaa4ae00dc" providerId="LiveId" clId="{2428BA84-0650-4E8E-B051-F49E8496F776}" dt="2020-04-07T17:06:21.903" v="7858"/>
          <ac:spMkLst>
            <pc:docMk/>
            <pc:sldMk cId="2293746931" sldId="267"/>
            <ac:spMk id="4" creationId="{59B5D22E-40FD-41A9-B187-2F37BA1956A4}"/>
          </ac:spMkLst>
        </pc:spChg>
        <pc:spChg chg="add del">
          <ac:chgData name="Camille FABRE" userId="61a62dbaa4ae00dc" providerId="LiveId" clId="{2428BA84-0650-4E8E-B051-F49E8496F776}" dt="2020-04-07T17:09:52.473" v="7891" actId="478"/>
          <ac:spMkLst>
            <pc:docMk/>
            <pc:sldMk cId="2293746931" sldId="267"/>
            <ac:spMk id="5" creationId="{2CD270E5-FD38-4D10-A4C1-D03AE50728C3}"/>
          </ac:spMkLst>
        </pc:spChg>
        <pc:spChg chg="add">
          <ac:chgData name="Camille FABRE" userId="61a62dbaa4ae00dc" providerId="LiveId" clId="{2428BA84-0650-4E8E-B051-F49E8496F776}" dt="2020-04-07T17:10:45.934" v="7902"/>
          <ac:spMkLst>
            <pc:docMk/>
            <pc:sldMk cId="2293746931" sldId="267"/>
            <ac:spMk id="6" creationId="{BD95185F-3DED-4053-B125-51BDC78CF4AF}"/>
          </ac:spMkLst>
        </pc:spChg>
        <pc:spChg chg="add">
          <ac:chgData name="Camille FABRE" userId="61a62dbaa4ae00dc" providerId="LiveId" clId="{2428BA84-0650-4E8E-B051-F49E8496F776}" dt="2020-04-07T17:13:49.885" v="7926"/>
          <ac:spMkLst>
            <pc:docMk/>
            <pc:sldMk cId="2293746931" sldId="267"/>
            <ac:spMk id="7" creationId="{D92BA7A8-98B2-4C8D-9A5A-2B8524F14EF5}"/>
          </ac:spMkLst>
        </pc:spChg>
      </pc:sldChg>
      <pc:sldChg chg="addSp delSp modSp add">
        <pc:chgData name="Camille FABRE" userId="61a62dbaa4ae00dc" providerId="LiveId" clId="{2428BA84-0650-4E8E-B051-F49E8496F776}" dt="2020-04-08T09:17:53.868" v="8527" actId="20577"/>
        <pc:sldMkLst>
          <pc:docMk/>
          <pc:sldMk cId="2056261905" sldId="268"/>
        </pc:sldMkLst>
        <pc:spChg chg="del">
          <ac:chgData name="Camille FABRE" userId="61a62dbaa4ae00dc" providerId="LiveId" clId="{2428BA84-0650-4E8E-B051-F49E8496F776}" dt="2020-04-07T15:22:03.945" v="4729" actId="478"/>
          <ac:spMkLst>
            <pc:docMk/>
            <pc:sldMk cId="2056261905" sldId="268"/>
            <ac:spMk id="2" creationId="{FFC0B2CE-51E8-4504-A2FE-743B007FF2A3}"/>
          </ac:spMkLst>
        </pc:spChg>
        <pc:spChg chg="del">
          <ac:chgData name="Camille FABRE" userId="61a62dbaa4ae00dc" providerId="LiveId" clId="{2428BA84-0650-4E8E-B051-F49E8496F776}" dt="2020-04-07T15:22:05.393" v="4730" actId="478"/>
          <ac:spMkLst>
            <pc:docMk/>
            <pc:sldMk cId="2056261905" sldId="268"/>
            <ac:spMk id="3" creationId="{7EBC321D-BE5B-4ADD-A0CA-C98DE021CAED}"/>
          </ac:spMkLst>
        </pc:spChg>
        <pc:spChg chg="add mod">
          <ac:chgData name="Camille FABRE" userId="61a62dbaa4ae00dc" providerId="LiveId" clId="{2428BA84-0650-4E8E-B051-F49E8496F776}" dt="2020-04-07T17:08:45.663" v="7877" actId="1582"/>
          <ac:spMkLst>
            <pc:docMk/>
            <pc:sldMk cId="2056261905" sldId="268"/>
            <ac:spMk id="6" creationId="{F7F41C95-F6DE-4029-99EF-DAA53F412192}"/>
          </ac:spMkLst>
        </pc:spChg>
        <pc:spChg chg="add mod">
          <ac:chgData name="Camille FABRE" userId="61a62dbaa4ae00dc" providerId="LiveId" clId="{2428BA84-0650-4E8E-B051-F49E8496F776}" dt="2020-04-07T17:08:58.679" v="7879" actId="208"/>
          <ac:spMkLst>
            <pc:docMk/>
            <pc:sldMk cId="2056261905" sldId="268"/>
            <ac:spMk id="7" creationId="{6F669FD9-B581-463F-862B-46ACBCC019F8}"/>
          </ac:spMkLst>
        </pc:spChg>
        <pc:spChg chg="add mod">
          <ac:chgData name="Camille FABRE" userId="61a62dbaa4ae00dc" providerId="LiveId" clId="{2428BA84-0650-4E8E-B051-F49E8496F776}" dt="2020-04-07T17:09:10.542" v="7881" actId="1582"/>
          <ac:spMkLst>
            <pc:docMk/>
            <pc:sldMk cId="2056261905" sldId="268"/>
            <ac:spMk id="8" creationId="{3961E534-EC74-47F4-ABCF-CD3895909002}"/>
          </ac:spMkLst>
        </pc:spChg>
        <pc:spChg chg="add mod">
          <ac:chgData name="Camille FABRE" userId="61a62dbaa4ae00dc" providerId="LiveId" clId="{2428BA84-0650-4E8E-B051-F49E8496F776}" dt="2020-04-07T17:05:14.684" v="7847" actId="20577"/>
          <ac:spMkLst>
            <pc:docMk/>
            <pc:sldMk cId="2056261905" sldId="268"/>
            <ac:spMk id="9" creationId="{537D9D60-2790-4145-9532-D0AA2B8D0150}"/>
          </ac:spMkLst>
        </pc:spChg>
        <pc:graphicFrameChg chg="add mod modGraphic">
          <ac:chgData name="Camille FABRE" userId="61a62dbaa4ae00dc" providerId="LiveId" clId="{2428BA84-0650-4E8E-B051-F49E8496F776}" dt="2020-04-08T09:17:53.868" v="8527" actId="20577"/>
          <ac:graphicFrameMkLst>
            <pc:docMk/>
            <pc:sldMk cId="2056261905" sldId="268"/>
            <ac:graphicFrameMk id="4" creationId="{E8BD743B-EDC5-46DF-B8B2-1C2CB11E3E95}"/>
          </ac:graphicFrameMkLst>
        </pc:graphicFrameChg>
      </pc:sldChg>
      <pc:sldChg chg="addSp delSp modSp add">
        <pc:chgData name="Camille FABRE" userId="61a62dbaa4ae00dc" providerId="LiveId" clId="{2428BA84-0650-4E8E-B051-F49E8496F776}" dt="2020-04-08T09:12:32.813" v="8497" actId="1076"/>
        <pc:sldMkLst>
          <pc:docMk/>
          <pc:sldMk cId="1474486694" sldId="269"/>
        </pc:sldMkLst>
        <pc:spChg chg="mod">
          <ac:chgData name="Camille FABRE" userId="61a62dbaa4ae00dc" providerId="LiveId" clId="{2428BA84-0650-4E8E-B051-F49E8496F776}" dt="2020-04-07T15:27:40.217" v="4947" actId="20577"/>
          <ac:spMkLst>
            <pc:docMk/>
            <pc:sldMk cId="1474486694" sldId="269"/>
            <ac:spMk id="2" creationId="{DBCDC1F1-7CE1-4600-97A6-7FE23520D651}"/>
          </ac:spMkLst>
        </pc:spChg>
        <pc:spChg chg="mod">
          <ac:chgData name="Camille FABRE" userId="61a62dbaa4ae00dc" providerId="LiveId" clId="{2428BA84-0650-4E8E-B051-F49E8496F776}" dt="2020-04-08T08:55:34.032" v="8463" actId="114"/>
          <ac:spMkLst>
            <pc:docMk/>
            <pc:sldMk cId="1474486694" sldId="269"/>
            <ac:spMk id="3" creationId="{7DAF9338-FBDF-4893-B451-D5ABF16F658B}"/>
          </ac:spMkLst>
        </pc:spChg>
        <pc:spChg chg="add">
          <ac:chgData name="Camille FABRE" userId="61a62dbaa4ae00dc" providerId="LiveId" clId="{2428BA84-0650-4E8E-B051-F49E8496F776}" dt="2020-04-07T17:06:23.022" v="7859"/>
          <ac:spMkLst>
            <pc:docMk/>
            <pc:sldMk cId="1474486694" sldId="269"/>
            <ac:spMk id="5" creationId="{9A796B2C-BC31-4A8B-BB53-192FC9D9974A}"/>
          </ac:spMkLst>
        </pc:spChg>
        <pc:spChg chg="add mod">
          <ac:chgData name="Camille FABRE" userId="61a62dbaa4ae00dc" providerId="LiveId" clId="{2428BA84-0650-4E8E-B051-F49E8496F776}" dt="2020-04-07T17:14:12.255" v="7929"/>
          <ac:spMkLst>
            <pc:docMk/>
            <pc:sldMk cId="1474486694" sldId="269"/>
            <ac:spMk id="6" creationId="{EA5AC652-D720-4EAE-AA0A-2344AF4511F2}"/>
          </ac:spMkLst>
        </pc:spChg>
        <pc:spChg chg="add del mod">
          <ac:chgData name="Camille FABRE" userId="61a62dbaa4ae00dc" providerId="LiveId" clId="{2428BA84-0650-4E8E-B051-F49E8496F776}" dt="2020-04-08T08:54:45.890" v="8436" actId="11529"/>
          <ac:spMkLst>
            <pc:docMk/>
            <pc:sldMk cId="1474486694" sldId="269"/>
            <ac:spMk id="8" creationId="{552064C4-0E05-4267-A472-6831027EB20F}"/>
          </ac:spMkLst>
        </pc:spChg>
        <pc:spChg chg="add mod">
          <ac:chgData name="Camille FABRE" userId="61a62dbaa4ae00dc" providerId="LiveId" clId="{2428BA84-0650-4E8E-B051-F49E8496F776}" dt="2020-04-08T09:12:21.902" v="8494" actId="1076"/>
          <ac:spMkLst>
            <pc:docMk/>
            <pc:sldMk cId="1474486694" sldId="269"/>
            <ac:spMk id="9" creationId="{42351FC1-E4F6-4578-9D16-AA032BAD71A3}"/>
          </ac:spMkLst>
        </pc:spChg>
        <pc:spChg chg="add mod">
          <ac:chgData name="Camille FABRE" userId="61a62dbaa4ae00dc" providerId="LiveId" clId="{2428BA84-0650-4E8E-B051-F49E8496F776}" dt="2020-04-08T09:12:32.813" v="8497" actId="1076"/>
          <ac:spMkLst>
            <pc:docMk/>
            <pc:sldMk cId="1474486694" sldId="269"/>
            <ac:spMk id="10" creationId="{4CCAF985-3C4E-4EC4-A7F6-BD523FD0024B}"/>
          </ac:spMkLst>
        </pc:spChg>
        <pc:picChg chg="add">
          <ac:chgData name="Camille FABRE" userId="61a62dbaa4ae00dc" providerId="LiveId" clId="{2428BA84-0650-4E8E-B051-F49E8496F776}" dt="2020-04-07T17:03:40.669" v="7840"/>
          <ac:picMkLst>
            <pc:docMk/>
            <pc:sldMk cId="1474486694" sldId="269"/>
            <ac:picMk id="4" creationId="{45D50B20-91F3-42ED-A521-4BF78C872769}"/>
          </ac:picMkLst>
        </pc:picChg>
      </pc:sldChg>
      <pc:sldChg chg="addSp delSp modSp add">
        <pc:chgData name="Camille FABRE" userId="61a62dbaa4ae00dc" providerId="LiveId" clId="{2428BA84-0650-4E8E-B051-F49E8496F776}" dt="2020-04-07T17:14:16.446" v="7930"/>
        <pc:sldMkLst>
          <pc:docMk/>
          <pc:sldMk cId="35857500" sldId="270"/>
        </pc:sldMkLst>
        <pc:spChg chg="mod">
          <ac:chgData name="Camille FABRE" userId="61a62dbaa4ae00dc" providerId="LiveId" clId="{2428BA84-0650-4E8E-B051-F49E8496F776}" dt="2020-04-07T15:31:51.969" v="5135" actId="1076"/>
          <ac:spMkLst>
            <pc:docMk/>
            <pc:sldMk cId="35857500" sldId="270"/>
            <ac:spMk id="2" creationId="{FB14C3FC-BBE2-4247-BC2D-0C383EC4676D}"/>
          </ac:spMkLst>
        </pc:spChg>
        <pc:spChg chg="del">
          <ac:chgData name="Camille FABRE" userId="61a62dbaa4ae00dc" providerId="LiveId" clId="{2428BA84-0650-4E8E-B051-F49E8496F776}" dt="2020-04-07T15:31:45.250" v="5133" actId="478"/>
          <ac:spMkLst>
            <pc:docMk/>
            <pc:sldMk cId="35857500" sldId="270"/>
            <ac:spMk id="3" creationId="{89CC5E6E-863C-44C9-BD0E-47C85884C89E}"/>
          </ac:spMkLst>
        </pc:spChg>
        <pc:spChg chg="add">
          <ac:chgData name="Camille FABRE" userId="61a62dbaa4ae00dc" providerId="LiveId" clId="{2428BA84-0650-4E8E-B051-F49E8496F776}" dt="2020-04-07T17:06:24.599" v="7860"/>
          <ac:spMkLst>
            <pc:docMk/>
            <pc:sldMk cId="35857500" sldId="270"/>
            <ac:spMk id="5" creationId="{7CB0DD61-FFA2-4714-BA3A-E76E32055D31}"/>
          </ac:spMkLst>
        </pc:spChg>
        <pc:spChg chg="add mod">
          <ac:chgData name="Camille FABRE" userId="61a62dbaa4ae00dc" providerId="LiveId" clId="{2428BA84-0650-4E8E-B051-F49E8496F776}" dt="2020-04-07T17:11:02.146" v="7904" actId="1076"/>
          <ac:spMkLst>
            <pc:docMk/>
            <pc:sldMk cId="35857500" sldId="270"/>
            <ac:spMk id="6" creationId="{1A2542E9-7B28-4980-9C1A-F97505F7D691}"/>
          </ac:spMkLst>
        </pc:spChg>
        <pc:spChg chg="add">
          <ac:chgData name="Camille FABRE" userId="61a62dbaa4ae00dc" providerId="LiveId" clId="{2428BA84-0650-4E8E-B051-F49E8496F776}" dt="2020-04-07T17:14:16.446" v="7930"/>
          <ac:spMkLst>
            <pc:docMk/>
            <pc:sldMk cId="35857500" sldId="270"/>
            <ac:spMk id="7" creationId="{C31DB221-C34F-4714-A459-9B719BDECB45}"/>
          </ac:spMkLst>
        </pc:spChg>
        <pc:picChg chg="add mod">
          <ac:chgData name="Camille FABRE" userId="61a62dbaa4ae00dc" providerId="LiveId" clId="{2428BA84-0650-4E8E-B051-F49E8496F776}" dt="2020-04-07T15:32:11.049" v="5139" actId="1076"/>
          <ac:picMkLst>
            <pc:docMk/>
            <pc:sldMk cId="35857500" sldId="270"/>
            <ac:picMk id="4" creationId="{92E90BFC-DBC2-4805-9B60-35BF2817B64C}"/>
          </ac:picMkLst>
        </pc:picChg>
      </pc:sldChg>
      <pc:sldChg chg="addSp delSp modSp add del">
        <pc:chgData name="Camille FABRE" userId="61a62dbaa4ae00dc" providerId="LiveId" clId="{2428BA84-0650-4E8E-B051-F49E8496F776}" dt="2020-04-08T09:06:29.904" v="8474" actId="47"/>
        <pc:sldMkLst>
          <pc:docMk/>
          <pc:sldMk cId="2556938458" sldId="271"/>
        </pc:sldMkLst>
        <pc:spChg chg="mod">
          <ac:chgData name="Camille FABRE" userId="61a62dbaa4ae00dc" providerId="LiveId" clId="{2428BA84-0650-4E8E-B051-F49E8496F776}" dt="2020-04-07T16:46:19.632" v="7702" actId="14100"/>
          <ac:spMkLst>
            <pc:docMk/>
            <pc:sldMk cId="2556938458" sldId="271"/>
            <ac:spMk id="2" creationId="{FB14C3FC-BBE2-4247-BC2D-0C383EC4676D}"/>
          </ac:spMkLst>
        </pc:spChg>
        <pc:spChg chg="add del mod">
          <ac:chgData name="Camille FABRE" userId="61a62dbaa4ae00dc" providerId="LiveId" clId="{2428BA84-0650-4E8E-B051-F49E8496F776}" dt="2020-04-07T15:40:21.337" v="5295" actId="478"/>
          <ac:spMkLst>
            <pc:docMk/>
            <pc:sldMk cId="2556938458" sldId="271"/>
            <ac:spMk id="5" creationId="{8C783D18-740D-40C9-A1B7-4A1C8BF6A5F1}"/>
          </ac:spMkLst>
        </pc:spChg>
        <pc:spChg chg="add del mod">
          <ac:chgData name="Camille FABRE" userId="61a62dbaa4ae00dc" providerId="LiveId" clId="{2428BA84-0650-4E8E-B051-F49E8496F776}" dt="2020-04-07T15:40:37.753" v="5317" actId="478"/>
          <ac:spMkLst>
            <pc:docMk/>
            <pc:sldMk cId="2556938458" sldId="271"/>
            <ac:spMk id="6" creationId="{4B2090DF-355B-4D2C-92DD-0AB5CD310A40}"/>
          </ac:spMkLst>
        </pc:spChg>
        <pc:spChg chg="add del mod">
          <ac:chgData name="Camille FABRE" userId="61a62dbaa4ae00dc" providerId="LiveId" clId="{2428BA84-0650-4E8E-B051-F49E8496F776}" dt="2020-04-07T15:40:21.889" v="5296" actId="478"/>
          <ac:spMkLst>
            <pc:docMk/>
            <pc:sldMk cId="2556938458" sldId="271"/>
            <ac:spMk id="7" creationId="{EBE0D978-257B-4254-92F6-F68119BEA5DA}"/>
          </ac:spMkLst>
        </pc:spChg>
        <pc:spChg chg="add del mod">
          <ac:chgData name="Camille FABRE" userId="61a62dbaa4ae00dc" providerId="LiveId" clId="{2428BA84-0650-4E8E-B051-F49E8496F776}" dt="2020-04-07T15:40:22.457" v="5297" actId="478"/>
          <ac:spMkLst>
            <pc:docMk/>
            <pc:sldMk cId="2556938458" sldId="271"/>
            <ac:spMk id="8" creationId="{8A70F712-F1FF-4E66-A69D-DB07577F0CB6}"/>
          </ac:spMkLst>
        </pc:spChg>
        <pc:spChg chg="add del mod">
          <ac:chgData name="Camille FABRE" userId="61a62dbaa4ae00dc" providerId="LiveId" clId="{2428BA84-0650-4E8E-B051-F49E8496F776}" dt="2020-04-07T15:40:23.193" v="5298" actId="478"/>
          <ac:spMkLst>
            <pc:docMk/>
            <pc:sldMk cId="2556938458" sldId="271"/>
            <ac:spMk id="9" creationId="{E49B70D4-7106-4D81-AFAF-6323A7CBBEAF}"/>
          </ac:spMkLst>
        </pc:spChg>
        <pc:spChg chg="add del mod">
          <ac:chgData name="Camille FABRE" userId="61a62dbaa4ae00dc" providerId="LiveId" clId="{2428BA84-0650-4E8E-B051-F49E8496F776}" dt="2020-04-07T15:40:23.777" v="5299" actId="478"/>
          <ac:spMkLst>
            <pc:docMk/>
            <pc:sldMk cId="2556938458" sldId="271"/>
            <ac:spMk id="10" creationId="{085C0669-0F58-47FD-B8D8-E05DA9E4E2E5}"/>
          </ac:spMkLst>
        </pc:spChg>
        <pc:spChg chg="add del mod">
          <ac:chgData name="Camille FABRE" userId="61a62dbaa4ae00dc" providerId="LiveId" clId="{2428BA84-0650-4E8E-B051-F49E8496F776}" dt="2020-04-07T15:40:24.425" v="5300" actId="478"/>
          <ac:spMkLst>
            <pc:docMk/>
            <pc:sldMk cId="2556938458" sldId="271"/>
            <ac:spMk id="11" creationId="{778CDFA9-CB22-4DC0-92F6-A0873359E19C}"/>
          </ac:spMkLst>
        </pc:spChg>
        <pc:spChg chg="add del mod">
          <ac:chgData name="Camille FABRE" userId="61a62dbaa4ae00dc" providerId="LiveId" clId="{2428BA84-0650-4E8E-B051-F49E8496F776}" dt="2020-04-07T15:40:25.201" v="5301" actId="478"/>
          <ac:spMkLst>
            <pc:docMk/>
            <pc:sldMk cId="2556938458" sldId="271"/>
            <ac:spMk id="12" creationId="{676C83CE-95C1-4BA4-8E01-46DC86A59288}"/>
          </ac:spMkLst>
        </pc:spChg>
        <pc:spChg chg="add del mod">
          <ac:chgData name="Camille FABRE" userId="61a62dbaa4ae00dc" providerId="LiveId" clId="{2428BA84-0650-4E8E-B051-F49E8496F776}" dt="2020-04-07T15:40:25.882" v="5302" actId="478"/>
          <ac:spMkLst>
            <pc:docMk/>
            <pc:sldMk cId="2556938458" sldId="271"/>
            <ac:spMk id="13" creationId="{869FF2CF-AE31-4C9D-B76C-C529B5070888}"/>
          </ac:spMkLst>
        </pc:spChg>
        <pc:spChg chg="add del mod">
          <ac:chgData name="Camille FABRE" userId="61a62dbaa4ae00dc" providerId="LiveId" clId="{2428BA84-0650-4E8E-B051-F49E8496F776}" dt="2020-04-07T15:40:26.521" v="5303" actId="478"/>
          <ac:spMkLst>
            <pc:docMk/>
            <pc:sldMk cId="2556938458" sldId="271"/>
            <ac:spMk id="14" creationId="{85AD85AC-0055-425D-8ABA-B821D3E9D39C}"/>
          </ac:spMkLst>
        </pc:spChg>
        <pc:spChg chg="add del mod">
          <ac:chgData name="Camille FABRE" userId="61a62dbaa4ae00dc" providerId="LiveId" clId="{2428BA84-0650-4E8E-B051-F49E8496F776}" dt="2020-04-07T15:40:27.209" v="5304" actId="478"/>
          <ac:spMkLst>
            <pc:docMk/>
            <pc:sldMk cId="2556938458" sldId="271"/>
            <ac:spMk id="15" creationId="{51F340A1-86CC-4669-BA2D-D850B950D756}"/>
          </ac:spMkLst>
        </pc:spChg>
        <pc:spChg chg="add del mod">
          <ac:chgData name="Camille FABRE" userId="61a62dbaa4ae00dc" providerId="LiveId" clId="{2428BA84-0650-4E8E-B051-F49E8496F776}" dt="2020-04-07T15:40:27.730" v="5305" actId="478"/>
          <ac:spMkLst>
            <pc:docMk/>
            <pc:sldMk cId="2556938458" sldId="271"/>
            <ac:spMk id="16" creationId="{CAB92374-6DAC-45F7-85BD-5A864169B2F7}"/>
          </ac:spMkLst>
        </pc:spChg>
        <pc:spChg chg="add del mod">
          <ac:chgData name="Camille FABRE" userId="61a62dbaa4ae00dc" providerId="LiveId" clId="{2428BA84-0650-4E8E-B051-F49E8496F776}" dt="2020-04-07T15:40:29.105" v="5307" actId="478"/>
          <ac:spMkLst>
            <pc:docMk/>
            <pc:sldMk cId="2556938458" sldId="271"/>
            <ac:spMk id="17" creationId="{DF28DBCA-DC52-4CB3-B162-27FBF9A9D0A8}"/>
          </ac:spMkLst>
        </pc:spChg>
        <pc:spChg chg="add del mod">
          <ac:chgData name="Camille FABRE" userId="61a62dbaa4ae00dc" providerId="LiveId" clId="{2428BA84-0650-4E8E-B051-F49E8496F776}" dt="2020-04-07T15:40:28.346" v="5306" actId="478"/>
          <ac:spMkLst>
            <pc:docMk/>
            <pc:sldMk cId="2556938458" sldId="271"/>
            <ac:spMk id="19" creationId="{3EEBEC22-5C97-4255-85CC-0CD1B6B195BE}"/>
          </ac:spMkLst>
        </pc:spChg>
        <pc:spChg chg="add del mod">
          <ac:chgData name="Camille FABRE" userId="61a62dbaa4ae00dc" providerId="LiveId" clId="{2428BA84-0650-4E8E-B051-F49E8496F776}" dt="2020-04-07T15:40:29.801" v="5308" actId="478"/>
          <ac:spMkLst>
            <pc:docMk/>
            <pc:sldMk cId="2556938458" sldId="271"/>
            <ac:spMk id="20" creationId="{86E35F45-D47D-495F-856F-B550DE328734}"/>
          </ac:spMkLst>
        </pc:spChg>
        <pc:spChg chg="add del mod">
          <ac:chgData name="Camille FABRE" userId="61a62dbaa4ae00dc" providerId="LiveId" clId="{2428BA84-0650-4E8E-B051-F49E8496F776}" dt="2020-04-07T15:40:30.969" v="5309" actId="478"/>
          <ac:spMkLst>
            <pc:docMk/>
            <pc:sldMk cId="2556938458" sldId="271"/>
            <ac:spMk id="21" creationId="{93710936-E73D-4066-A729-2746C7BD8449}"/>
          </ac:spMkLst>
        </pc:spChg>
        <pc:spChg chg="add del mod">
          <ac:chgData name="Camille FABRE" userId="61a62dbaa4ae00dc" providerId="LiveId" clId="{2428BA84-0650-4E8E-B051-F49E8496F776}" dt="2020-04-07T15:40:31.633" v="5310" actId="478"/>
          <ac:spMkLst>
            <pc:docMk/>
            <pc:sldMk cId="2556938458" sldId="271"/>
            <ac:spMk id="22" creationId="{FED0843E-F3DA-420B-843E-0DA990E51EF4}"/>
          </ac:spMkLst>
        </pc:spChg>
        <pc:spChg chg="add del mod">
          <ac:chgData name="Camille FABRE" userId="61a62dbaa4ae00dc" providerId="LiveId" clId="{2428BA84-0650-4E8E-B051-F49E8496F776}" dt="2020-04-07T15:40:39.561" v="5318" actId="478"/>
          <ac:spMkLst>
            <pc:docMk/>
            <pc:sldMk cId="2556938458" sldId="271"/>
            <ac:spMk id="23" creationId="{3CEBCEA2-6393-4746-B1E8-60E4131B9C3E}"/>
          </ac:spMkLst>
        </pc:spChg>
        <pc:spChg chg="add del mod">
          <ac:chgData name="Camille FABRE" userId="61a62dbaa4ae00dc" providerId="LiveId" clId="{2428BA84-0650-4E8E-B051-F49E8496F776}" dt="2020-04-07T15:40:33.241" v="5311" actId="478"/>
          <ac:spMkLst>
            <pc:docMk/>
            <pc:sldMk cId="2556938458" sldId="271"/>
            <ac:spMk id="24" creationId="{46AF26F6-9ED0-4958-901B-4712C6D9EDD0}"/>
          </ac:spMkLst>
        </pc:spChg>
        <pc:spChg chg="add del mod">
          <ac:chgData name="Camille FABRE" userId="61a62dbaa4ae00dc" providerId="LiveId" clId="{2428BA84-0650-4E8E-B051-F49E8496F776}" dt="2020-04-07T15:40:33.985" v="5312" actId="478"/>
          <ac:spMkLst>
            <pc:docMk/>
            <pc:sldMk cId="2556938458" sldId="271"/>
            <ac:spMk id="25" creationId="{04516E63-9BA0-4BD0-9006-4CCEB5E6FAFC}"/>
          </ac:spMkLst>
        </pc:spChg>
        <pc:spChg chg="add del mod">
          <ac:chgData name="Camille FABRE" userId="61a62dbaa4ae00dc" providerId="LiveId" clId="{2428BA84-0650-4E8E-B051-F49E8496F776}" dt="2020-04-07T15:40:34.777" v="5313" actId="478"/>
          <ac:spMkLst>
            <pc:docMk/>
            <pc:sldMk cId="2556938458" sldId="271"/>
            <ac:spMk id="26" creationId="{92C1E6BC-4AED-4491-B571-0A7A03FDDFA2}"/>
          </ac:spMkLst>
        </pc:spChg>
        <pc:spChg chg="add del mod">
          <ac:chgData name="Camille FABRE" userId="61a62dbaa4ae00dc" providerId="LiveId" clId="{2428BA84-0650-4E8E-B051-F49E8496F776}" dt="2020-04-07T15:40:35.641" v="5314" actId="478"/>
          <ac:spMkLst>
            <pc:docMk/>
            <pc:sldMk cId="2556938458" sldId="271"/>
            <ac:spMk id="27" creationId="{8A98CBFC-56BC-477C-B4FF-E0B5ADF36187}"/>
          </ac:spMkLst>
        </pc:spChg>
        <pc:spChg chg="add del mod">
          <ac:chgData name="Camille FABRE" userId="61a62dbaa4ae00dc" providerId="LiveId" clId="{2428BA84-0650-4E8E-B051-F49E8496F776}" dt="2020-04-07T15:40:36.481" v="5315" actId="478"/>
          <ac:spMkLst>
            <pc:docMk/>
            <pc:sldMk cId="2556938458" sldId="271"/>
            <ac:spMk id="28" creationId="{C6FF6092-E555-4D71-8034-6B6C5613ABCA}"/>
          </ac:spMkLst>
        </pc:spChg>
        <pc:spChg chg="add del mod">
          <ac:chgData name="Camille FABRE" userId="61a62dbaa4ae00dc" providerId="LiveId" clId="{2428BA84-0650-4E8E-B051-F49E8496F776}" dt="2020-04-07T15:40:37.074" v="5316" actId="478"/>
          <ac:spMkLst>
            <pc:docMk/>
            <pc:sldMk cId="2556938458" sldId="271"/>
            <ac:spMk id="29" creationId="{175981A4-A073-428C-B1EA-E850700DE8C1}"/>
          </ac:spMkLst>
        </pc:spChg>
        <pc:picChg chg="add del mod">
          <ac:chgData name="Camille FABRE" userId="61a62dbaa4ae00dc" providerId="LiveId" clId="{2428BA84-0650-4E8E-B051-F49E8496F776}" dt="2020-04-07T15:40:20.273" v="5294" actId="478"/>
          <ac:picMkLst>
            <pc:docMk/>
            <pc:sldMk cId="2556938458" sldId="271"/>
            <ac:picMk id="3" creationId="{D6FD78E0-B3CB-41D5-8450-28B41CE6A917}"/>
          </ac:picMkLst>
        </pc:picChg>
        <pc:picChg chg="del">
          <ac:chgData name="Camille FABRE" userId="61a62dbaa4ae00dc" providerId="LiveId" clId="{2428BA84-0650-4E8E-B051-F49E8496F776}" dt="2020-04-07T15:34:12.497" v="5141" actId="478"/>
          <ac:picMkLst>
            <pc:docMk/>
            <pc:sldMk cId="2556938458" sldId="271"/>
            <ac:picMk id="4" creationId="{92E90BFC-DBC2-4805-9B60-35BF2817B64C}"/>
          </ac:picMkLst>
        </pc:picChg>
        <pc:picChg chg="add del">
          <ac:chgData name="Camille FABRE" userId="61a62dbaa4ae00dc" providerId="LiveId" clId="{2428BA84-0650-4E8E-B051-F49E8496F776}" dt="2020-04-07T15:37:55.817" v="5261"/>
          <ac:picMkLst>
            <pc:docMk/>
            <pc:sldMk cId="2556938458" sldId="271"/>
            <ac:picMk id="18" creationId="{ED3B1BD8-CFBC-4EAB-A646-83E892DB2C12}"/>
          </ac:picMkLst>
        </pc:picChg>
        <pc:picChg chg="add mod">
          <ac:chgData name="Camille FABRE" userId="61a62dbaa4ae00dc" providerId="LiveId" clId="{2428BA84-0650-4E8E-B051-F49E8496F776}" dt="2020-04-07T15:40:50.713" v="5321" actId="14100"/>
          <ac:picMkLst>
            <pc:docMk/>
            <pc:sldMk cId="2556938458" sldId="271"/>
            <ac:picMk id="30" creationId="{1F378AB6-C97B-4C1B-87C9-51C5ED1A522F}"/>
          </ac:picMkLst>
        </pc:picChg>
      </pc:sldChg>
      <pc:sldChg chg="addSp delSp modSp add">
        <pc:chgData name="Camille FABRE" userId="61a62dbaa4ae00dc" providerId="LiveId" clId="{2428BA84-0650-4E8E-B051-F49E8496F776}" dt="2020-04-07T17:14:18.198" v="7931"/>
        <pc:sldMkLst>
          <pc:docMk/>
          <pc:sldMk cId="1929059117" sldId="272"/>
        </pc:sldMkLst>
        <pc:spChg chg="mod">
          <ac:chgData name="Camille FABRE" userId="61a62dbaa4ae00dc" providerId="LiveId" clId="{2428BA84-0650-4E8E-B051-F49E8496F776}" dt="2020-04-07T16:02:39.429" v="6366" actId="1076"/>
          <ac:spMkLst>
            <pc:docMk/>
            <pc:sldMk cId="1929059117" sldId="272"/>
            <ac:spMk id="2" creationId="{57D84EA3-001F-478D-96EA-CEC30043D67C}"/>
          </ac:spMkLst>
        </pc:spChg>
        <pc:spChg chg="del">
          <ac:chgData name="Camille FABRE" userId="61a62dbaa4ae00dc" providerId="LiveId" clId="{2428BA84-0650-4E8E-B051-F49E8496F776}" dt="2020-04-07T15:42:09.545" v="5448" actId="478"/>
          <ac:spMkLst>
            <pc:docMk/>
            <pc:sldMk cId="1929059117" sldId="272"/>
            <ac:spMk id="3" creationId="{24CF0AF7-DFE8-4B4A-92BB-E4C4CF7F8A00}"/>
          </ac:spMkLst>
        </pc:spChg>
        <pc:spChg chg="add">
          <ac:chgData name="Camille FABRE" userId="61a62dbaa4ae00dc" providerId="LiveId" clId="{2428BA84-0650-4E8E-B051-F49E8496F776}" dt="2020-04-07T17:06:26.765" v="7861"/>
          <ac:spMkLst>
            <pc:docMk/>
            <pc:sldMk cId="1929059117" sldId="272"/>
            <ac:spMk id="6" creationId="{657E3C93-441B-408B-A44B-95120D35831F}"/>
          </ac:spMkLst>
        </pc:spChg>
        <pc:spChg chg="add">
          <ac:chgData name="Camille FABRE" userId="61a62dbaa4ae00dc" providerId="LiveId" clId="{2428BA84-0650-4E8E-B051-F49E8496F776}" dt="2020-04-07T17:11:06.222" v="7905"/>
          <ac:spMkLst>
            <pc:docMk/>
            <pc:sldMk cId="1929059117" sldId="272"/>
            <ac:spMk id="7" creationId="{1C59F440-0E5A-4C5A-854C-BBEA30135CA1}"/>
          </ac:spMkLst>
        </pc:spChg>
        <pc:spChg chg="add">
          <ac:chgData name="Camille FABRE" userId="61a62dbaa4ae00dc" providerId="LiveId" clId="{2428BA84-0650-4E8E-B051-F49E8496F776}" dt="2020-04-07T17:14:18.198" v="7931"/>
          <ac:spMkLst>
            <pc:docMk/>
            <pc:sldMk cId="1929059117" sldId="272"/>
            <ac:spMk id="8" creationId="{BDC0E0D6-CBB0-466D-85CE-6D1D3FD8A49F}"/>
          </ac:spMkLst>
        </pc:spChg>
        <pc:graphicFrameChg chg="add mod modGraphic">
          <ac:chgData name="Camille FABRE" userId="61a62dbaa4ae00dc" providerId="LiveId" clId="{2428BA84-0650-4E8E-B051-F49E8496F776}" dt="2020-04-07T16:22:36.811" v="7278" actId="113"/>
          <ac:graphicFrameMkLst>
            <pc:docMk/>
            <pc:sldMk cId="1929059117" sldId="272"/>
            <ac:graphicFrameMk id="4" creationId="{0D398B55-76DA-4909-9EFF-530A69B7037B}"/>
          </ac:graphicFrameMkLst>
        </pc:graphicFrameChg>
      </pc:sldChg>
      <pc:sldChg chg="addSp delSp modSp add">
        <pc:chgData name="Camille FABRE" userId="61a62dbaa4ae00dc" providerId="LiveId" clId="{2428BA84-0650-4E8E-B051-F49E8496F776}" dt="2020-04-07T17:14:20.197" v="7932"/>
        <pc:sldMkLst>
          <pc:docMk/>
          <pc:sldMk cId="3198724990" sldId="273"/>
        </pc:sldMkLst>
        <pc:spChg chg="del">
          <ac:chgData name="Camille FABRE" userId="61a62dbaa4ae00dc" providerId="LiveId" clId="{2428BA84-0650-4E8E-B051-F49E8496F776}" dt="2020-04-07T15:59:40.497" v="6219" actId="478"/>
          <ac:spMkLst>
            <pc:docMk/>
            <pc:sldMk cId="3198724990" sldId="273"/>
            <ac:spMk id="2" creationId="{3F010684-58D0-4FDC-B561-45CFEA89D6D1}"/>
          </ac:spMkLst>
        </pc:spChg>
        <pc:spChg chg="del">
          <ac:chgData name="Camille FABRE" userId="61a62dbaa4ae00dc" providerId="LiveId" clId="{2428BA84-0650-4E8E-B051-F49E8496F776}" dt="2020-04-07T15:59:42.249" v="6220" actId="478"/>
          <ac:spMkLst>
            <pc:docMk/>
            <pc:sldMk cId="3198724990" sldId="273"/>
            <ac:spMk id="3" creationId="{E370ECA9-CE14-4D1D-B9EC-FD1A905F629F}"/>
          </ac:spMkLst>
        </pc:spChg>
        <pc:spChg chg="add">
          <ac:chgData name="Camille FABRE" userId="61a62dbaa4ae00dc" providerId="LiveId" clId="{2428BA84-0650-4E8E-B051-F49E8496F776}" dt="2020-04-07T17:06:27.806" v="7862"/>
          <ac:spMkLst>
            <pc:docMk/>
            <pc:sldMk cId="3198724990" sldId="273"/>
            <ac:spMk id="5" creationId="{CB383668-7BA6-4242-BAEF-3C04707D2B57}"/>
          </ac:spMkLst>
        </pc:spChg>
        <pc:spChg chg="add">
          <ac:chgData name="Camille FABRE" userId="61a62dbaa4ae00dc" providerId="LiveId" clId="{2428BA84-0650-4E8E-B051-F49E8496F776}" dt="2020-04-07T17:11:08.214" v="7906"/>
          <ac:spMkLst>
            <pc:docMk/>
            <pc:sldMk cId="3198724990" sldId="273"/>
            <ac:spMk id="6" creationId="{1488A76F-655D-4FD6-9475-7A68946CD591}"/>
          </ac:spMkLst>
        </pc:spChg>
        <pc:spChg chg="add">
          <ac:chgData name="Camille FABRE" userId="61a62dbaa4ae00dc" providerId="LiveId" clId="{2428BA84-0650-4E8E-B051-F49E8496F776}" dt="2020-04-07T17:14:20.197" v="7932"/>
          <ac:spMkLst>
            <pc:docMk/>
            <pc:sldMk cId="3198724990" sldId="273"/>
            <ac:spMk id="7" creationId="{09581F81-3A3C-4DA6-AE27-7DE047EC09D0}"/>
          </ac:spMkLst>
        </pc:spChg>
        <pc:graphicFrameChg chg="add mod modGraphic">
          <ac:chgData name="Camille FABRE" userId="61a62dbaa4ae00dc" providerId="LiveId" clId="{2428BA84-0650-4E8E-B051-F49E8496F776}" dt="2020-04-07T16:23:58.556" v="7281" actId="113"/>
          <ac:graphicFrameMkLst>
            <pc:docMk/>
            <pc:sldMk cId="3198724990" sldId="273"/>
            <ac:graphicFrameMk id="4" creationId="{7A22FF20-4494-42C9-AD93-E32D73FB8B40}"/>
          </ac:graphicFrameMkLst>
        </pc:graphicFrameChg>
      </pc:sldChg>
      <pc:sldChg chg="addSp modSp add">
        <pc:chgData name="Camille FABRE" userId="61a62dbaa4ae00dc" providerId="LiveId" clId="{2428BA84-0650-4E8E-B051-F49E8496F776}" dt="2020-04-08T09:21:11.146" v="8533" actId="14734"/>
        <pc:sldMkLst>
          <pc:docMk/>
          <pc:sldMk cId="3891253044" sldId="274"/>
        </pc:sldMkLst>
        <pc:spChg chg="add">
          <ac:chgData name="Camille FABRE" userId="61a62dbaa4ae00dc" providerId="LiveId" clId="{2428BA84-0650-4E8E-B051-F49E8496F776}" dt="2020-04-07T17:06:29.775" v="7863"/>
          <ac:spMkLst>
            <pc:docMk/>
            <pc:sldMk cId="3891253044" sldId="274"/>
            <ac:spMk id="3" creationId="{DBAF5E9C-D5DE-476E-9C13-23FE78B578AA}"/>
          </ac:spMkLst>
        </pc:spChg>
        <pc:spChg chg="add">
          <ac:chgData name="Camille FABRE" userId="61a62dbaa4ae00dc" providerId="LiveId" clId="{2428BA84-0650-4E8E-B051-F49E8496F776}" dt="2020-04-07T17:11:10.397" v="7907"/>
          <ac:spMkLst>
            <pc:docMk/>
            <pc:sldMk cId="3891253044" sldId="274"/>
            <ac:spMk id="5" creationId="{372360D8-BFED-4618-90C9-1AD0C49DF6C4}"/>
          </ac:spMkLst>
        </pc:spChg>
        <pc:spChg chg="add">
          <ac:chgData name="Camille FABRE" userId="61a62dbaa4ae00dc" providerId="LiveId" clId="{2428BA84-0650-4E8E-B051-F49E8496F776}" dt="2020-04-07T17:14:21.879" v="7933"/>
          <ac:spMkLst>
            <pc:docMk/>
            <pc:sldMk cId="3891253044" sldId="274"/>
            <ac:spMk id="6" creationId="{81A7C878-35AA-43E1-B680-74A7576E89C5}"/>
          </ac:spMkLst>
        </pc:spChg>
        <pc:graphicFrameChg chg="mod modGraphic">
          <ac:chgData name="Camille FABRE" userId="61a62dbaa4ae00dc" providerId="LiveId" clId="{2428BA84-0650-4E8E-B051-F49E8496F776}" dt="2020-04-08T09:21:11.146" v="8533" actId="14734"/>
          <ac:graphicFrameMkLst>
            <pc:docMk/>
            <pc:sldMk cId="3891253044" sldId="274"/>
            <ac:graphicFrameMk id="4" creationId="{7A22FF20-4494-42C9-AD93-E32D73FB8B40}"/>
          </ac:graphicFrameMkLst>
        </pc:graphicFrameChg>
      </pc:sldChg>
      <pc:sldChg chg="addSp delSp modSp add del">
        <pc:chgData name="Camille FABRE" userId="61a62dbaa4ae00dc" providerId="LiveId" clId="{2428BA84-0650-4E8E-B051-F49E8496F776}" dt="2020-04-08T09:06:29.904" v="8474" actId="47"/>
        <pc:sldMkLst>
          <pc:docMk/>
          <pc:sldMk cId="3555085534" sldId="275"/>
        </pc:sldMkLst>
        <pc:spChg chg="mod">
          <ac:chgData name="Camille FABRE" userId="61a62dbaa4ae00dc" providerId="LiveId" clId="{2428BA84-0650-4E8E-B051-F49E8496F776}" dt="2020-04-07T16:44:45.731" v="7656" actId="113"/>
          <ac:spMkLst>
            <pc:docMk/>
            <pc:sldMk cId="3555085534" sldId="275"/>
            <ac:spMk id="2" creationId="{A096BB5C-B65E-48F6-AC2F-5BF11ACFB99A}"/>
          </ac:spMkLst>
        </pc:spChg>
        <pc:spChg chg="del">
          <ac:chgData name="Camille FABRE" userId="61a62dbaa4ae00dc" providerId="LiveId" clId="{2428BA84-0650-4E8E-B051-F49E8496F776}" dt="2020-04-07T16:26:11.993" v="7323" actId="478"/>
          <ac:spMkLst>
            <pc:docMk/>
            <pc:sldMk cId="3555085534" sldId="275"/>
            <ac:spMk id="3" creationId="{AA723750-1BA1-4C5F-9B62-E5B5D5D9355C}"/>
          </ac:spMkLst>
        </pc:spChg>
        <pc:spChg chg="add mod">
          <ac:chgData name="Camille FABRE" userId="61a62dbaa4ae00dc" providerId="LiveId" clId="{2428BA84-0650-4E8E-B051-F49E8496F776}" dt="2020-04-07T16:30:40.649" v="7462" actId="1076"/>
          <ac:spMkLst>
            <pc:docMk/>
            <pc:sldMk cId="3555085534" sldId="275"/>
            <ac:spMk id="4" creationId="{C57548F6-33E0-44C4-AE11-C78166ED3D3C}"/>
          </ac:spMkLst>
        </pc:spChg>
        <pc:spChg chg="add mod">
          <ac:chgData name="Camille FABRE" userId="61a62dbaa4ae00dc" providerId="LiveId" clId="{2428BA84-0650-4E8E-B051-F49E8496F776}" dt="2020-04-07T16:38:31.694" v="7590" actId="207"/>
          <ac:spMkLst>
            <pc:docMk/>
            <pc:sldMk cId="3555085534" sldId="275"/>
            <ac:spMk id="5" creationId="{6A536D89-3F3B-480C-B68F-28931BCD15AB}"/>
          </ac:spMkLst>
        </pc:spChg>
        <pc:spChg chg="add mod">
          <ac:chgData name="Camille FABRE" userId="61a62dbaa4ae00dc" providerId="LiveId" clId="{2428BA84-0650-4E8E-B051-F49E8496F776}" dt="2020-04-07T16:38:40.867" v="7592" actId="207"/>
          <ac:spMkLst>
            <pc:docMk/>
            <pc:sldMk cId="3555085534" sldId="275"/>
            <ac:spMk id="6" creationId="{3E7E01AB-3E23-413E-8880-19B3271E6E5E}"/>
          </ac:spMkLst>
        </pc:spChg>
        <pc:spChg chg="add mod">
          <ac:chgData name="Camille FABRE" userId="61a62dbaa4ae00dc" providerId="LiveId" clId="{2428BA84-0650-4E8E-B051-F49E8496F776}" dt="2020-04-07T16:38:43.130" v="7593" actId="207"/>
          <ac:spMkLst>
            <pc:docMk/>
            <pc:sldMk cId="3555085534" sldId="275"/>
            <ac:spMk id="7" creationId="{8F752CB5-2218-41A2-B532-75C221548CA9}"/>
          </ac:spMkLst>
        </pc:spChg>
        <pc:spChg chg="add mod">
          <ac:chgData name="Camille FABRE" userId="61a62dbaa4ae00dc" providerId="LiveId" clId="{2428BA84-0650-4E8E-B051-F49E8496F776}" dt="2020-04-07T16:38:48.977" v="7594" actId="207"/>
          <ac:spMkLst>
            <pc:docMk/>
            <pc:sldMk cId="3555085534" sldId="275"/>
            <ac:spMk id="8" creationId="{7C4A43F8-C8BE-4308-90A7-F9E9144202B1}"/>
          </ac:spMkLst>
        </pc:spChg>
        <pc:spChg chg="add mod">
          <ac:chgData name="Camille FABRE" userId="61a62dbaa4ae00dc" providerId="LiveId" clId="{2428BA84-0650-4E8E-B051-F49E8496F776}" dt="2020-04-07T16:38:34.354" v="7591" actId="207"/>
          <ac:spMkLst>
            <pc:docMk/>
            <pc:sldMk cId="3555085534" sldId="275"/>
            <ac:spMk id="9" creationId="{A757961C-229A-4A37-996E-75A553A1C748}"/>
          </ac:spMkLst>
        </pc:spChg>
        <pc:spChg chg="add mod">
          <ac:chgData name="Camille FABRE" userId="61a62dbaa4ae00dc" providerId="LiveId" clId="{2428BA84-0650-4E8E-B051-F49E8496F776}" dt="2020-04-07T16:38:52.529" v="7595" actId="207"/>
          <ac:spMkLst>
            <pc:docMk/>
            <pc:sldMk cId="3555085534" sldId="275"/>
            <ac:spMk id="10" creationId="{48E3D45F-C419-4DF6-8699-5F81AA77B99A}"/>
          </ac:spMkLst>
        </pc:spChg>
        <pc:spChg chg="add del mod">
          <ac:chgData name="Camille FABRE" userId="61a62dbaa4ae00dc" providerId="LiveId" clId="{2428BA84-0650-4E8E-B051-F49E8496F776}" dt="2020-04-07T16:40:15.593" v="7609" actId="478"/>
          <ac:spMkLst>
            <pc:docMk/>
            <pc:sldMk cId="3555085534" sldId="275"/>
            <ac:spMk id="56" creationId="{F0E4605C-37C0-4B2E-AB49-2364DF410A25}"/>
          </ac:spMkLst>
        </pc:spChg>
        <pc:spChg chg="add del mod">
          <ac:chgData name="Camille FABRE" userId="61a62dbaa4ae00dc" providerId="LiveId" clId="{2428BA84-0650-4E8E-B051-F49E8496F776}" dt="2020-04-07T16:41:44.849" v="7618" actId="931"/>
          <ac:spMkLst>
            <pc:docMk/>
            <pc:sldMk cId="3555085534" sldId="275"/>
            <ac:spMk id="59" creationId="{003FACB6-EBFD-4FE6-9AAC-140868A316D7}"/>
          </ac:spMkLst>
        </pc:spChg>
        <pc:spChg chg="add mod">
          <ac:chgData name="Camille FABRE" userId="61a62dbaa4ae00dc" providerId="LiveId" clId="{2428BA84-0650-4E8E-B051-F49E8496F776}" dt="2020-04-07T16:44:04.881" v="7642" actId="1076"/>
          <ac:spMkLst>
            <pc:docMk/>
            <pc:sldMk cId="3555085534" sldId="275"/>
            <ac:spMk id="68" creationId="{3E7F427B-C386-4212-9FB5-B9FA70F4886B}"/>
          </ac:spMkLst>
        </pc:spChg>
        <pc:picChg chg="add mod">
          <ac:chgData name="Camille FABRE" userId="61a62dbaa4ae00dc" providerId="LiveId" clId="{2428BA84-0650-4E8E-B051-F49E8496F776}" dt="2020-04-07T16:39:41.160" v="7603" actId="1076"/>
          <ac:picMkLst>
            <pc:docMk/>
            <pc:sldMk cId="3555085534" sldId="275"/>
            <ac:picMk id="53" creationId="{FB23D35C-B576-4909-ABDD-5E2257EE49FA}"/>
          </ac:picMkLst>
        </pc:picChg>
        <pc:picChg chg="add mod">
          <ac:chgData name="Camille FABRE" userId="61a62dbaa4ae00dc" providerId="LiveId" clId="{2428BA84-0650-4E8E-B051-F49E8496F776}" dt="2020-04-07T16:44:14.861" v="7644" actId="14100"/>
          <ac:picMkLst>
            <pc:docMk/>
            <pc:sldMk cId="3555085534" sldId="275"/>
            <ac:picMk id="55" creationId="{23468A3D-61B7-4F09-AFF6-91FFC5891664}"/>
          </ac:picMkLst>
        </pc:picChg>
        <pc:picChg chg="add del mod">
          <ac:chgData name="Camille FABRE" userId="61a62dbaa4ae00dc" providerId="LiveId" clId="{2428BA84-0650-4E8E-B051-F49E8496F776}" dt="2020-04-07T16:41:44.849" v="7618" actId="931"/>
          <ac:picMkLst>
            <pc:docMk/>
            <pc:sldMk cId="3555085534" sldId="275"/>
            <ac:picMk id="58" creationId="{F14754A5-D551-47FE-B230-3C3C4FDE77CD}"/>
          </ac:picMkLst>
        </pc:picChg>
        <pc:picChg chg="add mod">
          <ac:chgData name="Camille FABRE" userId="61a62dbaa4ae00dc" providerId="LiveId" clId="{2428BA84-0650-4E8E-B051-F49E8496F776}" dt="2020-04-07T16:44:10.889" v="7643" actId="14100"/>
          <ac:picMkLst>
            <pc:docMk/>
            <pc:sldMk cId="3555085534" sldId="275"/>
            <ac:picMk id="61" creationId="{35E61916-2B0C-4837-A590-77E895EFF07C}"/>
          </ac:picMkLst>
        </pc:picChg>
        <pc:picChg chg="add mod">
          <ac:chgData name="Camille FABRE" userId="61a62dbaa4ae00dc" providerId="LiveId" clId="{2428BA84-0650-4E8E-B051-F49E8496F776}" dt="2020-04-07T16:42:54.693" v="7628" actId="1076"/>
          <ac:picMkLst>
            <pc:docMk/>
            <pc:sldMk cId="3555085534" sldId="275"/>
            <ac:picMk id="63" creationId="{A76376D0-044C-4099-A41B-895412FBFDD5}"/>
          </ac:picMkLst>
        </pc:picChg>
        <pc:picChg chg="add mod">
          <ac:chgData name="Camille FABRE" userId="61a62dbaa4ae00dc" providerId="LiveId" clId="{2428BA84-0650-4E8E-B051-F49E8496F776}" dt="2020-04-07T16:43:18.517" v="7633" actId="1076"/>
          <ac:picMkLst>
            <pc:docMk/>
            <pc:sldMk cId="3555085534" sldId="275"/>
            <ac:picMk id="65" creationId="{9BB2DF5E-754A-4CE5-9CD3-0F265BD85975}"/>
          </ac:picMkLst>
        </pc:picChg>
        <pc:picChg chg="add mod">
          <ac:chgData name="Camille FABRE" userId="61a62dbaa4ae00dc" providerId="LiveId" clId="{2428BA84-0650-4E8E-B051-F49E8496F776}" dt="2020-04-07T16:44:04.881" v="7642" actId="1076"/>
          <ac:picMkLst>
            <pc:docMk/>
            <pc:sldMk cId="3555085534" sldId="275"/>
            <ac:picMk id="67" creationId="{C9E1B6A4-24BB-4E2C-AD70-CCD9752268BC}"/>
          </ac:picMkLst>
        </pc:picChg>
        <pc:cxnChg chg="add mod">
          <ac:chgData name="Camille FABRE" userId="61a62dbaa4ae00dc" providerId="LiveId" clId="{2428BA84-0650-4E8E-B051-F49E8496F776}" dt="2020-04-07T16:34:12.315" v="7515" actId="1582"/>
          <ac:cxnSpMkLst>
            <pc:docMk/>
            <pc:sldMk cId="3555085534" sldId="275"/>
            <ac:cxnSpMk id="12" creationId="{8E3EE926-1D7A-435D-9AE6-0BADD2A368D3}"/>
          </ac:cxnSpMkLst>
        </pc:cxnChg>
        <pc:cxnChg chg="add mod">
          <ac:chgData name="Camille FABRE" userId="61a62dbaa4ae00dc" providerId="LiveId" clId="{2428BA84-0650-4E8E-B051-F49E8496F776}" dt="2020-04-07T16:34:17.861" v="7516" actId="1582"/>
          <ac:cxnSpMkLst>
            <pc:docMk/>
            <pc:sldMk cId="3555085534" sldId="275"/>
            <ac:cxnSpMk id="13" creationId="{02541D56-8365-45CD-995F-8F5EF19066FB}"/>
          </ac:cxnSpMkLst>
        </pc:cxnChg>
        <pc:cxnChg chg="add mod">
          <ac:chgData name="Camille FABRE" userId="61a62dbaa4ae00dc" providerId="LiveId" clId="{2428BA84-0650-4E8E-B051-F49E8496F776}" dt="2020-04-07T16:34:22.182" v="7517" actId="1582"/>
          <ac:cxnSpMkLst>
            <pc:docMk/>
            <pc:sldMk cId="3555085534" sldId="275"/>
            <ac:cxnSpMk id="16" creationId="{C0F705F8-02B7-48ED-B995-16804A1876F6}"/>
          </ac:cxnSpMkLst>
        </pc:cxnChg>
        <pc:cxnChg chg="add mod">
          <ac:chgData name="Camille FABRE" userId="61a62dbaa4ae00dc" providerId="LiveId" clId="{2428BA84-0650-4E8E-B051-F49E8496F776}" dt="2020-04-07T16:34:30.162" v="7518" actId="1582"/>
          <ac:cxnSpMkLst>
            <pc:docMk/>
            <pc:sldMk cId="3555085534" sldId="275"/>
            <ac:cxnSpMk id="18" creationId="{D6191748-8940-4165-9066-E759918E377C}"/>
          </ac:cxnSpMkLst>
        </pc:cxnChg>
        <pc:cxnChg chg="add mod">
          <ac:chgData name="Camille FABRE" userId="61a62dbaa4ae00dc" providerId="LiveId" clId="{2428BA84-0650-4E8E-B051-F49E8496F776}" dt="2020-04-07T16:34:36.659" v="7519" actId="1582"/>
          <ac:cxnSpMkLst>
            <pc:docMk/>
            <pc:sldMk cId="3555085534" sldId="275"/>
            <ac:cxnSpMk id="20" creationId="{93E539EA-6F2A-4E5D-8653-75C721AF6A4E}"/>
          </ac:cxnSpMkLst>
        </pc:cxnChg>
        <pc:cxnChg chg="add mod">
          <ac:chgData name="Camille FABRE" userId="61a62dbaa4ae00dc" providerId="LiveId" clId="{2428BA84-0650-4E8E-B051-F49E8496F776}" dt="2020-04-07T16:34:56.909" v="7522" actId="1076"/>
          <ac:cxnSpMkLst>
            <pc:docMk/>
            <pc:sldMk cId="3555085534" sldId="275"/>
            <ac:cxnSpMk id="23" creationId="{4D0E60BD-F4E8-4F80-83EC-52690040E328}"/>
          </ac:cxnSpMkLst>
        </pc:cxnChg>
        <pc:cxnChg chg="add mod">
          <ac:chgData name="Camille FABRE" userId="61a62dbaa4ae00dc" providerId="LiveId" clId="{2428BA84-0650-4E8E-B051-F49E8496F776}" dt="2020-04-07T16:35:16.807" v="7527" actId="1582"/>
          <ac:cxnSpMkLst>
            <pc:docMk/>
            <pc:sldMk cId="3555085534" sldId="275"/>
            <ac:cxnSpMk id="26" creationId="{34E6946C-6F79-4F90-9005-3D9F24569F1E}"/>
          </ac:cxnSpMkLst>
        </pc:cxnChg>
        <pc:cxnChg chg="add mod">
          <ac:chgData name="Camille FABRE" userId="61a62dbaa4ae00dc" providerId="LiveId" clId="{2428BA84-0650-4E8E-B051-F49E8496F776}" dt="2020-04-07T16:35:26.700" v="7530" actId="14100"/>
          <ac:cxnSpMkLst>
            <pc:docMk/>
            <pc:sldMk cId="3555085534" sldId="275"/>
            <ac:cxnSpMk id="29" creationId="{9B63BB87-894C-42D3-98A8-48EAFBB8AF8D}"/>
          </ac:cxnSpMkLst>
        </pc:cxnChg>
        <pc:cxnChg chg="add mod">
          <ac:chgData name="Camille FABRE" userId="61a62dbaa4ae00dc" providerId="LiveId" clId="{2428BA84-0650-4E8E-B051-F49E8496F776}" dt="2020-04-07T16:35:40.605" v="7533" actId="14100"/>
          <ac:cxnSpMkLst>
            <pc:docMk/>
            <pc:sldMk cId="3555085534" sldId="275"/>
            <ac:cxnSpMk id="31" creationId="{E16AD35B-EB1C-494F-87A3-20D9425DC285}"/>
          </ac:cxnSpMkLst>
        </pc:cxnChg>
        <pc:cxnChg chg="add mod">
          <ac:chgData name="Camille FABRE" userId="61a62dbaa4ae00dc" providerId="LiveId" clId="{2428BA84-0650-4E8E-B051-F49E8496F776}" dt="2020-04-07T16:36:23.477" v="7543" actId="1076"/>
          <ac:cxnSpMkLst>
            <pc:docMk/>
            <pc:sldMk cId="3555085534" sldId="275"/>
            <ac:cxnSpMk id="33" creationId="{204D1690-EDC7-4E04-84BE-90AEE927F079}"/>
          </ac:cxnSpMkLst>
        </pc:cxnChg>
        <pc:cxnChg chg="add mod">
          <ac:chgData name="Camille FABRE" userId="61a62dbaa4ae00dc" providerId="LiveId" clId="{2428BA84-0650-4E8E-B051-F49E8496F776}" dt="2020-04-07T16:36:15.876" v="7540" actId="1076"/>
          <ac:cxnSpMkLst>
            <pc:docMk/>
            <pc:sldMk cId="3555085534" sldId="275"/>
            <ac:cxnSpMk id="35" creationId="{F8844CFC-F62C-4022-8E7D-BBABA13622D5}"/>
          </ac:cxnSpMkLst>
        </pc:cxnChg>
        <pc:cxnChg chg="add mod">
          <ac:chgData name="Camille FABRE" userId="61a62dbaa4ae00dc" providerId="LiveId" clId="{2428BA84-0650-4E8E-B051-F49E8496F776}" dt="2020-04-07T16:36:35.901" v="7548" actId="14100"/>
          <ac:cxnSpMkLst>
            <pc:docMk/>
            <pc:sldMk cId="3555085534" sldId="275"/>
            <ac:cxnSpMk id="37" creationId="{A1520D27-6EB9-4601-9AF3-BA5D878D2366}"/>
          </ac:cxnSpMkLst>
        </pc:cxnChg>
        <pc:cxnChg chg="add mod">
          <ac:chgData name="Camille FABRE" userId="61a62dbaa4ae00dc" providerId="LiveId" clId="{2428BA84-0650-4E8E-B051-F49E8496F776}" dt="2020-04-07T16:37:48.189" v="7585" actId="14100"/>
          <ac:cxnSpMkLst>
            <pc:docMk/>
            <pc:sldMk cId="3555085534" sldId="275"/>
            <ac:cxnSpMk id="41" creationId="{D9E05175-C046-45DC-BF3F-82F2FB873AE7}"/>
          </ac:cxnSpMkLst>
        </pc:cxnChg>
        <pc:cxnChg chg="add mod">
          <ac:chgData name="Camille FABRE" userId="61a62dbaa4ae00dc" providerId="LiveId" clId="{2428BA84-0650-4E8E-B051-F49E8496F776}" dt="2020-04-07T16:37:52.757" v="7587" actId="14100"/>
          <ac:cxnSpMkLst>
            <pc:docMk/>
            <pc:sldMk cId="3555085534" sldId="275"/>
            <ac:cxnSpMk id="43" creationId="{897FAE22-7245-4025-A2C8-1A7A14E10AE2}"/>
          </ac:cxnSpMkLst>
        </pc:cxnChg>
        <pc:cxnChg chg="add mod">
          <ac:chgData name="Camille FABRE" userId="61a62dbaa4ae00dc" providerId="LiveId" clId="{2428BA84-0650-4E8E-B051-F49E8496F776}" dt="2020-04-07T16:38:00.093" v="7589" actId="14100"/>
          <ac:cxnSpMkLst>
            <pc:docMk/>
            <pc:sldMk cId="3555085534" sldId="275"/>
            <ac:cxnSpMk id="47" creationId="{968B8191-34C0-486C-B65D-141F34563CF6}"/>
          </ac:cxnSpMkLst>
        </pc:cxnChg>
      </pc:sldChg>
      <pc:sldChg chg="addSp delSp modSp add ord">
        <pc:chgData name="Camille FABRE" userId="61a62dbaa4ae00dc" providerId="LiveId" clId="{2428BA84-0650-4E8E-B051-F49E8496F776}" dt="2020-04-07T17:19:52.834" v="7974" actId="29295"/>
        <pc:sldMkLst>
          <pc:docMk/>
          <pc:sldMk cId="4063878510" sldId="276"/>
        </pc:sldMkLst>
        <pc:spChg chg="mod">
          <ac:chgData name="Camille FABRE" userId="61a62dbaa4ae00dc" providerId="LiveId" clId="{2428BA84-0650-4E8E-B051-F49E8496F776}" dt="2020-04-07T16:51:21.731" v="7727" actId="20577"/>
          <ac:spMkLst>
            <pc:docMk/>
            <pc:sldMk cId="4063878510" sldId="276"/>
            <ac:spMk id="2" creationId="{00000000-0000-0000-0000-000000000000}"/>
          </ac:spMkLst>
        </pc:spChg>
        <pc:spChg chg="del">
          <ac:chgData name="Camille FABRE" userId="61a62dbaa4ae00dc" providerId="LiveId" clId="{2428BA84-0650-4E8E-B051-F49E8496F776}" dt="2020-04-07T16:51:30.863" v="7729" actId="478"/>
          <ac:spMkLst>
            <pc:docMk/>
            <pc:sldMk cId="4063878510" sldId="276"/>
            <ac:spMk id="3" creationId="{00000000-0000-0000-0000-000000000000}"/>
          </ac:spMkLst>
        </pc:spChg>
        <pc:spChg chg="add del mod">
          <ac:chgData name="Camille FABRE" userId="61a62dbaa4ae00dc" providerId="LiveId" clId="{2428BA84-0650-4E8E-B051-F49E8496F776}" dt="2020-04-07T16:51:32.873" v="7730" actId="478"/>
          <ac:spMkLst>
            <pc:docMk/>
            <pc:sldMk cId="4063878510" sldId="276"/>
            <ac:spMk id="5" creationId="{A30073E2-F231-4AFC-BF4B-59683C1248B5}"/>
          </ac:spMkLst>
        </pc:spChg>
        <pc:spChg chg="add">
          <ac:chgData name="Camille FABRE" userId="61a62dbaa4ae00dc" providerId="LiveId" clId="{2428BA84-0650-4E8E-B051-F49E8496F776}" dt="2020-04-07T17:14:32.837" v="7934"/>
          <ac:spMkLst>
            <pc:docMk/>
            <pc:sldMk cId="4063878510" sldId="276"/>
            <ac:spMk id="7" creationId="{96649C26-5FAA-4336-B02C-597807F7495E}"/>
          </ac:spMkLst>
        </pc:spChg>
        <pc:spChg chg="add mod">
          <ac:chgData name="Camille FABRE" userId="61a62dbaa4ae00dc" providerId="LiveId" clId="{2428BA84-0650-4E8E-B051-F49E8496F776}" dt="2020-04-07T17:14:45.089" v="7936" actId="1076"/>
          <ac:spMkLst>
            <pc:docMk/>
            <pc:sldMk cId="4063878510" sldId="276"/>
            <ac:spMk id="8" creationId="{8131B731-8ACF-4E78-B119-AE7B2F0C9F50}"/>
          </ac:spMkLst>
        </pc:spChg>
        <pc:spChg chg="add">
          <ac:chgData name="Camille FABRE" userId="61a62dbaa4ae00dc" providerId="LiveId" clId="{2428BA84-0650-4E8E-B051-F49E8496F776}" dt="2020-04-07T17:14:50.669" v="7937"/>
          <ac:spMkLst>
            <pc:docMk/>
            <pc:sldMk cId="4063878510" sldId="276"/>
            <ac:spMk id="9" creationId="{4C537455-9CF1-4DBA-9DE7-112C8BD1EE24}"/>
          </ac:spMkLst>
        </pc:spChg>
        <pc:spChg chg="add mod">
          <ac:chgData name="Camille FABRE" userId="61a62dbaa4ae00dc" providerId="LiveId" clId="{2428BA84-0650-4E8E-B051-F49E8496F776}" dt="2020-04-07T17:16:04.889" v="7950" actId="1076"/>
          <ac:spMkLst>
            <pc:docMk/>
            <pc:sldMk cId="4063878510" sldId="276"/>
            <ac:spMk id="10" creationId="{54AA5572-35D4-45FE-96B7-88757940BE74}"/>
          </ac:spMkLst>
        </pc:spChg>
        <pc:spChg chg="add mod">
          <ac:chgData name="Camille FABRE" userId="61a62dbaa4ae00dc" providerId="LiveId" clId="{2428BA84-0650-4E8E-B051-F49E8496F776}" dt="2020-04-07T17:16:06.760" v="7951" actId="1076"/>
          <ac:spMkLst>
            <pc:docMk/>
            <pc:sldMk cId="4063878510" sldId="276"/>
            <ac:spMk id="11" creationId="{2653F405-4749-4A50-8936-CCCEC5E64457}"/>
          </ac:spMkLst>
        </pc:spChg>
        <pc:spChg chg="add mod">
          <ac:chgData name="Camille FABRE" userId="61a62dbaa4ae00dc" providerId="LiveId" clId="{2428BA84-0650-4E8E-B051-F49E8496F776}" dt="2020-04-07T17:15:50.605" v="7946" actId="1076"/>
          <ac:spMkLst>
            <pc:docMk/>
            <pc:sldMk cId="4063878510" sldId="276"/>
            <ac:spMk id="12" creationId="{2A2F311F-721B-4F18-86AA-DDB175D7AA68}"/>
          </ac:spMkLst>
        </pc:spChg>
        <pc:picChg chg="mod">
          <ac:chgData name="Camille FABRE" userId="61a62dbaa4ae00dc" providerId="LiveId" clId="{2428BA84-0650-4E8E-B051-F49E8496F776}" dt="2020-04-07T17:19:52.834" v="7974" actId="29295"/>
          <ac:picMkLst>
            <pc:docMk/>
            <pc:sldMk cId="4063878510" sldId="276"/>
            <ac:picMk id="14" creationId="{595A6F20-CA31-4385-A3E5-CCC77D97D69A}"/>
          </ac:picMkLst>
        </pc:picChg>
      </pc:sldChg>
      <pc:sldChg chg="addSp delSp modSp add">
        <pc:chgData name="Camille FABRE" userId="61a62dbaa4ae00dc" providerId="LiveId" clId="{2428BA84-0650-4E8E-B051-F49E8496F776}" dt="2020-04-08T08:52:41.229" v="8433" actId="1076"/>
        <pc:sldMkLst>
          <pc:docMk/>
          <pc:sldMk cId="29961219" sldId="277"/>
        </pc:sldMkLst>
        <pc:spChg chg="mod">
          <ac:chgData name="Camille FABRE" userId="61a62dbaa4ae00dc" providerId="LiveId" clId="{2428BA84-0650-4E8E-B051-F49E8496F776}" dt="2020-04-08T08:52:41.229" v="8433" actId="1076"/>
          <ac:spMkLst>
            <pc:docMk/>
            <pc:sldMk cId="29961219" sldId="277"/>
            <ac:spMk id="2" creationId="{00000000-0000-0000-0000-000000000000}"/>
          </ac:spMkLst>
        </pc:spChg>
        <pc:spChg chg="add mod">
          <ac:chgData name="Camille FABRE" userId="61a62dbaa4ae00dc" providerId="LiveId" clId="{2428BA84-0650-4E8E-B051-F49E8496F776}" dt="2020-04-08T08:49:30.084" v="8321" actId="207"/>
          <ac:spMkLst>
            <pc:docMk/>
            <pc:sldMk cId="29961219" sldId="277"/>
            <ac:spMk id="3" creationId="{304ED393-1ECD-4A30-89C4-01357F55FA00}"/>
          </ac:spMkLst>
        </pc:spChg>
        <pc:spChg chg="add mod">
          <ac:chgData name="Camille FABRE" userId="61a62dbaa4ae00dc" providerId="LiveId" clId="{2428BA84-0650-4E8E-B051-F49E8496F776}" dt="2020-04-08T08:49:07.677" v="8319" actId="207"/>
          <ac:spMkLst>
            <pc:docMk/>
            <pc:sldMk cId="29961219" sldId="277"/>
            <ac:spMk id="13" creationId="{B3674E7D-93B8-4DD6-871C-732E2A13CBCA}"/>
          </ac:spMkLst>
        </pc:spChg>
        <pc:spChg chg="add mod">
          <ac:chgData name="Camille FABRE" userId="61a62dbaa4ae00dc" providerId="LiveId" clId="{2428BA84-0650-4E8E-B051-F49E8496F776}" dt="2020-04-08T08:49:13.596" v="8320" actId="207"/>
          <ac:spMkLst>
            <pc:docMk/>
            <pc:sldMk cId="29961219" sldId="277"/>
            <ac:spMk id="15" creationId="{82A58C3A-F643-4246-A5F0-C6CFD321056C}"/>
          </ac:spMkLst>
        </pc:spChg>
        <pc:picChg chg="del mod">
          <ac:chgData name="Camille FABRE" userId="61a62dbaa4ae00dc" providerId="LiveId" clId="{2428BA84-0650-4E8E-B051-F49E8496F776}" dt="2020-04-08T08:51:13.225" v="8329" actId="478"/>
          <ac:picMkLst>
            <pc:docMk/>
            <pc:sldMk cId="29961219" sldId="277"/>
            <ac:picMk id="14" creationId="{595A6F20-CA31-4385-A3E5-CCC77D97D69A}"/>
          </ac:picMkLst>
        </pc:picChg>
        <pc:cxnChg chg="add mod">
          <ac:chgData name="Camille FABRE" userId="61a62dbaa4ae00dc" providerId="LiveId" clId="{2428BA84-0650-4E8E-B051-F49E8496F776}" dt="2020-04-08T08:47:19.317" v="8294" actId="1582"/>
          <ac:cxnSpMkLst>
            <pc:docMk/>
            <pc:sldMk cId="29961219" sldId="277"/>
            <ac:cxnSpMk id="5" creationId="{765B5773-96CD-4C8F-89AB-54CC022102A1}"/>
          </ac:cxnSpMkLst>
        </pc:cxnChg>
        <pc:cxnChg chg="add mod">
          <ac:chgData name="Camille FABRE" userId="61a62dbaa4ae00dc" providerId="LiveId" clId="{2428BA84-0650-4E8E-B051-F49E8496F776}" dt="2020-04-08T08:47:27.527" v="8297" actId="14100"/>
          <ac:cxnSpMkLst>
            <pc:docMk/>
            <pc:sldMk cId="29961219" sldId="277"/>
            <ac:cxnSpMk id="16" creationId="{3D399CE6-CF3C-4AB9-9F71-BA28DADDEC53}"/>
          </ac:cxnSpMkLst>
        </pc:cxnChg>
        <pc:cxnChg chg="add mod">
          <ac:chgData name="Camille FABRE" userId="61a62dbaa4ae00dc" providerId="LiveId" clId="{2428BA84-0650-4E8E-B051-F49E8496F776}" dt="2020-04-08T08:48:22.555" v="8312" actId="1582"/>
          <ac:cxnSpMkLst>
            <pc:docMk/>
            <pc:sldMk cId="29961219" sldId="277"/>
            <ac:cxnSpMk id="18" creationId="{9698D7DF-AF13-41AE-800C-C418B225277E}"/>
          </ac:cxnSpMkLst>
        </pc:cxnChg>
        <pc:cxnChg chg="add mod">
          <ac:chgData name="Camille FABRE" userId="61a62dbaa4ae00dc" providerId="LiveId" clId="{2428BA84-0650-4E8E-B051-F49E8496F776}" dt="2020-04-08T08:48:26.816" v="8313" actId="208"/>
          <ac:cxnSpMkLst>
            <pc:docMk/>
            <pc:sldMk cId="29961219" sldId="277"/>
            <ac:cxnSpMk id="20" creationId="{63D61598-C7D1-441C-A4BC-7ADA8EC9E00A}"/>
          </ac:cxnSpMkLst>
        </pc:cxnChg>
        <pc:cxnChg chg="add mod">
          <ac:chgData name="Camille FABRE" userId="61a62dbaa4ae00dc" providerId="LiveId" clId="{2428BA84-0650-4E8E-B051-F49E8496F776}" dt="2020-04-08T08:48:32.422" v="8314" actId="208"/>
          <ac:cxnSpMkLst>
            <pc:docMk/>
            <pc:sldMk cId="29961219" sldId="277"/>
            <ac:cxnSpMk id="22" creationId="{93970998-2C8F-487E-802C-86ED8A767A63}"/>
          </ac:cxnSpMkLst>
        </pc:cxnChg>
        <pc:cxnChg chg="add mod">
          <ac:chgData name="Camille FABRE" userId="61a62dbaa4ae00dc" providerId="LiveId" clId="{2428BA84-0650-4E8E-B051-F49E8496F776}" dt="2020-04-08T08:48:56.558" v="8318" actId="208"/>
          <ac:cxnSpMkLst>
            <pc:docMk/>
            <pc:sldMk cId="29961219" sldId="277"/>
            <ac:cxnSpMk id="25" creationId="{4C82F252-512F-407D-91F6-2E7974EAF37F}"/>
          </ac:cxnSpMkLst>
        </pc:cxnChg>
      </pc:sldChg>
      <pc:sldChg chg="addSp delSp add del setBg delDesignElem">
        <pc:chgData name="Camille FABRE" userId="61a62dbaa4ae00dc" providerId="LiveId" clId="{2428BA84-0650-4E8E-B051-F49E8496F776}" dt="2020-04-07T17:19:27.515" v="7969"/>
        <pc:sldMkLst>
          <pc:docMk/>
          <pc:sldMk cId="1165994851" sldId="277"/>
        </pc:sldMkLst>
        <pc:spChg chg="add del">
          <ac:chgData name="Camille FABRE" userId="61a62dbaa4ae00dc" providerId="LiveId" clId="{2428BA84-0650-4E8E-B051-F49E8496F776}" dt="2020-04-07T17:19:27.515" v="7969"/>
          <ac:spMkLst>
            <pc:docMk/>
            <pc:sldMk cId="1165994851" sldId="277"/>
            <ac:spMk id="47" creationId="{AB45A142-4255-493C-8284-5D566C121B10}"/>
          </ac:spMkLst>
        </pc:spChg>
        <pc:cxnChg chg="add del">
          <ac:chgData name="Camille FABRE" userId="61a62dbaa4ae00dc" providerId="LiveId" clId="{2428BA84-0650-4E8E-B051-F49E8496F776}" dt="2020-04-07T17:19:27.515" v="7969"/>
          <ac:cxnSpMkLst>
            <pc:docMk/>
            <pc:sldMk cId="1165994851" sldId="277"/>
            <ac:cxnSpMk id="48" creationId="{38FB9660-F42F-4313-BBC4-47C007FE484C}"/>
          </ac:cxnSpMkLst>
        </pc:cxnChg>
      </pc:sldChg>
      <pc:sldChg chg="modSp add">
        <pc:chgData name="Camille FABRE" userId="61a62dbaa4ae00dc" providerId="LiveId" clId="{2428BA84-0650-4E8E-B051-F49E8496F776}" dt="2020-04-08T09:21:41.404" v="8557" actId="20577"/>
        <pc:sldMkLst>
          <pc:docMk/>
          <pc:sldMk cId="3851042125" sldId="278"/>
        </pc:sldMkLst>
        <pc:spChg chg="mod">
          <ac:chgData name="Camille FABRE" userId="61a62dbaa4ae00dc" providerId="LiveId" clId="{2428BA84-0650-4E8E-B051-F49E8496F776}" dt="2020-04-08T09:14:46.547" v="8521" actId="403"/>
          <ac:spMkLst>
            <pc:docMk/>
            <pc:sldMk cId="3851042125" sldId="278"/>
            <ac:spMk id="2" creationId="{473C55C2-FC5C-4F5D-BBB8-9A87207037C0}"/>
          </ac:spMkLst>
        </pc:spChg>
        <pc:spChg chg="mod">
          <ac:chgData name="Camille FABRE" userId="61a62dbaa4ae00dc" providerId="LiveId" clId="{2428BA84-0650-4E8E-B051-F49E8496F776}" dt="2020-04-08T09:21:41.404" v="8557" actId="20577"/>
          <ac:spMkLst>
            <pc:docMk/>
            <pc:sldMk cId="3851042125" sldId="278"/>
            <ac:spMk id="3" creationId="{C086430D-A3C8-4E8B-8907-7859595E9285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7T15:05:59.072"/>
    </inkml:context>
    <inkml:brush xml:id="br0">
      <inkml:brushProperty name="width" value="0.07938" units="cm"/>
      <inkml:brushProperty name="height" value="0.07938" units="cm"/>
      <inkml:brushProperty name="color" value="#004F8B"/>
      <inkml:brushProperty name="ignorePressure" value="1"/>
    </inkml:brush>
  </inkml:definitions>
  <inkml:trace contextRef="#ctx0" brushRef="#br0">1816 142,'-16'-15,"0"1,-1 1,-1 0,0 1,0 1,-1 1,-1 1,0 0,0 2,0 0,-1 1,0 1,0 1,-1 1,1 1,-1 1,1 0,-1 2,1 1,-1 0,1 2,-14 4,-30 9,1 4,-55 26,-120 67,197-94,-8 5,-211 107,165-78,-57 44,128-81,0 2,2 1,0 0,1 2,1 1,2 0,0 2,9-10,0 0,1 1,1 0,0 1,2 0,0 0,0 1,2-1,0 1,1 0,1 0,1 6,0-5,2 1,0-1,1-1,1 1,1 0,0 0,2-1,0 0,1 0,1-1,0 0,7 10,-1-7,0 0,1-1,1-1,0 0,2-2,0 1,0-2,2-1,15 10,3-3,0 0,2-3,0-1,1-2,27 6,-10-7,0-3,1-2,54 1,-13-8,0-5,-1-5,1-3,80-22,-97 15,-1-4,5-5,-56 16,0-2,-1 0,-1-2,0-2,-1 0,23-20,-40 28,0-2,-1 1,-1-1,1-1,-2 0,0 0,0-1,-1 0,0 0,-2-1,1 1,-2-1,1 0,-2-1,0 1,-1-1,0-12,0-16,-3 0,-2 0,-1 0,-3 1,-5-17,-7-31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C356D-87C2-4597-9398-7D523E0CA9E1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80344-A4C5-44F5-971D-77C76F602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30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E7F0-0F29-491B-A5C2-98DDB91329CA}" type="datetime1">
              <a:rPr lang="de-DE" smtClean="0"/>
              <a:t>08.04.2020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54A7-D54C-46E9-A387-24C5CFF36F0B}" type="datetime1">
              <a:rPr lang="de-DE" smtClean="0"/>
              <a:t>08.04.2020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6516-F488-49B5-A3F6-FCCD6B418772}" type="datetime1">
              <a:rPr lang="de-DE" smtClean="0"/>
              <a:t>08.04.2020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6D9-AC93-45D2-A86D-930F3BB9DB55}" type="datetime1">
              <a:rPr lang="de-DE" smtClean="0"/>
              <a:t>08.04.2020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8398-A883-4815-9E3D-D11633801F14}" type="datetime1">
              <a:rPr lang="de-DE" smtClean="0"/>
              <a:t>08.04.2020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998A-9AE2-4E5D-84D7-5BE0A6F3D8E8}" type="datetime1">
              <a:rPr lang="de-DE" smtClean="0"/>
              <a:t>08.04.2020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8FD9-ED17-4405-94DF-163FAA62CD8F}" type="datetime1">
              <a:rPr lang="de-DE" smtClean="0"/>
              <a:t>08.04.2020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D2DE-BFB4-4929-8788-FAE1B6781B9F}" type="datetime1">
              <a:rPr lang="de-DE" smtClean="0"/>
              <a:t>08.04.2020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FC1-FD1E-42A5-81F9-F3A628CC49FA}" type="datetime1">
              <a:rPr lang="de-DE" smtClean="0"/>
              <a:t>08.04.2020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D382-52A3-4434-8D9D-9D091742CA3B}" type="datetime1">
              <a:rPr lang="de-DE" smtClean="0"/>
              <a:t>08.04.2020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6F4-2E13-4C22-AC4F-AC202CAACDD0}" type="datetime1">
              <a:rPr lang="de-DE" smtClean="0"/>
              <a:t>08.04.2020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9CCF6-40C0-4E36-BC87-224F1DD19A0A}" type="datetime1">
              <a:rPr lang="de-DE" smtClean="0"/>
              <a:t>08.04.2020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tedrop.com.br/2014/04/bananagrafia-tipografia-em-banana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3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reference.com/" TargetMode="External"/><Relationship Id="rId2" Type="http://schemas.openxmlformats.org/officeDocument/2006/relationships/hyperlink" Target="http://blog.ac-versailles.fr/myonlineenglishclass/index.php/category/5%C2%B0B-S%C3%A9ances-en-lign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izlet.com/class/14049429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hyperlink" Target="https://www.cutedrop.com.br/2014/04/bananagrafia-tipografia-em-bananas/" TargetMode="External"/><Relationship Id="rId7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16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9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12" Type="http://schemas.openxmlformats.org/officeDocument/2006/relationships/slide" Target="slide1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7.xml"/><Relationship Id="rId5" Type="http://schemas.openxmlformats.org/officeDocument/2006/relationships/slide" Target="slide10.xml"/><Relationship Id="rId15" Type="http://schemas.openxmlformats.org/officeDocument/2006/relationships/slide" Target="slide4.xml"/><Relationship Id="rId10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8.xml"/><Relationship Id="rId7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Relationship Id="rId9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5°B</a:t>
            </a:r>
            <a:br>
              <a:rPr lang="de-DE">
                <a:latin typeface="Comic Sans MS" panose="030F0702030302020204" pitchFamily="66" charset="0"/>
              </a:rPr>
            </a:br>
            <a:br>
              <a:rPr lang="de-DE">
                <a:latin typeface="Comic Sans MS" panose="030F0702030302020204" pitchFamily="66" charset="0"/>
              </a:rPr>
            </a:br>
            <a:r>
              <a:rPr lang="de-DE">
                <a:latin typeface="Comic Sans MS" panose="030F0702030302020204" pitchFamily="66" charset="0"/>
              </a:rPr>
              <a:t>English</a:t>
            </a:r>
            <a:endParaRPr lang="de-DE" dirty="0">
              <a:latin typeface="Comic Sans MS" panose="030F0702030302020204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>
              <a:latin typeface="Comic Sans MS" panose="030F0702030302020204" pitchFamily="66" charset="0"/>
            </a:endParaRPr>
          </a:p>
          <a:p>
            <a:r>
              <a:rPr lang="de-DE">
                <a:latin typeface="Comic Sans MS" panose="030F0702030302020204" pitchFamily="66" charset="0"/>
              </a:rPr>
              <a:t>Semaine du 20 au 24 avril 2020.</a:t>
            </a:r>
            <a:endParaRPr lang="de-DE" dirty="0">
              <a:latin typeface="Comic Sans MS" panose="030F0702030302020204" pitchFamily="66" charset="0"/>
            </a:endParaRPr>
          </a:p>
        </p:txBody>
      </p:sp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95A6F20-CA31-4385-A3E5-CCC77D97D69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31208" y="4872609"/>
            <a:ext cx="3529584" cy="19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4A35F218-7AE1-48BD-B5CB-BD836FD6F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036432"/>
              </p:ext>
            </p:extLst>
          </p:nvPr>
        </p:nvGraphicFramePr>
        <p:xfrm>
          <a:off x="838201" y="1574704"/>
          <a:ext cx="10515597" cy="3708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2134">
                  <a:extLst>
                    <a:ext uri="{9D8B030D-6E8A-4147-A177-3AD203B41FA5}">
                      <a16:colId xmlns:a16="http://schemas.microsoft.com/office/drawing/2014/main" val="1323234859"/>
                    </a:ext>
                  </a:extLst>
                </a:gridCol>
                <a:gridCol w="4624103">
                  <a:extLst>
                    <a:ext uri="{9D8B030D-6E8A-4147-A177-3AD203B41FA5}">
                      <a16:colId xmlns:a16="http://schemas.microsoft.com/office/drawing/2014/main" val="3195649735"/>
                    </a:ext>
                  </a:extLst>
                </a:gridCol>
                <a:gridCol w="3939360">
                  <a:extLst>
                    <a:ext uri="{9D8B030D-6E8A-4147-A177-3AD203B41FA5}">
                      <a16:colId xmlns:a16="http://schemas.microsoft.com/office/drawing/2014/main" val="2295956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Catégorie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Mot anglais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Traduction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319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adjectifs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famous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white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ready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good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calm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patient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célèbre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blanc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vert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prêt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bon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calme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patient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rapide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23432"/>
                  </a:ext>
                </a:extLst>
              </a:tr>
            </a:tbl>
          </a:graphicData>
        </a:graphic>
      </p:graphicFrame>
      <p:sp>
        <p:nvSpPr>
          <p:cNvPr id="6" name="Ellipse 5">
            <a:hlinkClick r:id="rId2" action="ppaction://hlinksldjump"/>
            <a:extLst>
              <a:ext uri="{FF2B5EF4-FFF2-40B4-BE49-F238E27FC236}">
                <a16:creationId xmlns:a16="http://schemas.microsoft.com/office/drawing/2014/main" id="{DF741DC2-F526-4435-A7E7-81D3DC047A2A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Ellipse 7">
            <a:hlinkClick r:id="rId3" action="ppaction://hlinksldjump"/>
            <a:extLst>
              <a:ext uri="{FF2B5EF4-FFF2-40B4-BE49-F238E27FC236}">
                <a16:creationId xmlns:a16="http://schemas.microsoft.com/office/drawing/2014/main" id="{C77B1471-7ED0-4710-A410-E04EC9CCBDA7}"/>
              </a:ext>
            </a:extLst>
          </p:cNvPr>
          <p:cNvSpPr/>
          <p:nvPr/>
        </p:nvSpPr>
        <p:spPr>
          <a:xfrm>
            <a:off x="11353800" y="70016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D768FC13-CB50-4946-AB15-455374DE656E}"/>
              </a:ext>
            </a:extLst>
          </p:cNvPr>
          <p:cNvSpPr/>
          <p:nvPr/>
        </p:nvSpPr>
        <p:spPr>
          <a:xfrm>
            <a:off x="70104" y="6074752"/>
            <a:ext cx="768096" cy="713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182E173-7946-4D6C-B048-013E20E9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556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4A35F218-7AE1-48BD-B5CB-BD836FD6F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460107"/>
              </p:ext>
            </p:extLst>
          </p:nvPr>
        </p:nvGraphicFramePr>
        <p:xfrm>
          <a:off x="838201" y="1574704"/>
          <a:ext cx="10515597" cy="3708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2134">
                  <a:extLst>
                    <a:ext uri="{9D8B030D-6E8A-4147-A177-3AD203B41FA5}">
                      <a16:colId xmlns:a16="http://schemas.microsoft.com/office/drawing/2014/main" val="1323234859"/>
                    </a:ext>
                  </a:extLst>
                </a:gridCol>
                <a:gridCol w="4624103">
                  <a:extLst>
                    <a:ext uri="{9D8B030D-6E8A-4147-A177-3AD203B41FA5}">
                      <a16:colId xmlns:a16="http://schemas.microsoft.com/office/drawing/2014/main" val="3195649735"/>
                    </a:ext>
                  </a:extLst>
                </a:gridCol>
                <a:gridCol w="3939360">
                  <a:extLst>
                    <a:ext uri="{9D8B030D-6E8A-4147-A177-3AD203B41FA5}">
                      <a16:colId xmlns:a16="http://schemas.microsoft.com/office/drawing/2014/main" val="2295956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Catégorie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Mot anglais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Traduction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319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adjectifs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quick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creative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old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young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passionate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organized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hard-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working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punctual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rapide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créatif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vieux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jeune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passionné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organisé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travailleur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ponctuel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23432"/>
                  </a:ext>
                </a:extLst>
              </a:tr>
            </a:tbl>
          </a:graphicData>
        </a:graphic>
      </p:graphicFrame>
      <p:sp>
        <p:nvSpPr>
          <p:cNvPr id="3" name="Ellipse 2">
            <a:hlinkClick r:id="rId2" action="ppaction://hlinksldjump"/>
            <a:extLst>
              <a:ext uri="{FF2B5EF4-FFF2-40B4-BE49-F238E27FC236}">
                <a16:creationId xmlns:a16="http://schemas.microsoft.com/office/drawing/2014/main" id="{4544C732-751E-4A19-A6F9-F024EF35E1D0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Ellipse 5">
            <a:hlinkClick r:id="rId3" action="ppaction://hlinksldjump"/>
            <a:extLst>
              <a:ext uri="{FF2B5EF4-FFF2-40B4-BE49-F238E27FC236}">
                <a16:creationId xmlns:a16="http://schemas.microsoft.com/office/drawing/2014/main" id="{499F9899-D0E1-4F23-A5F6-26F10D45F324}"/>
              </a:ext>
            </a:extLst>
          </p:cNvPr>
          <p:cNvSpPr/>
          <p:nvPr/>
        </p:nvSpPr>
        <p:spPr>
          <a:xfrm>
            <a:off x="11353800" y="70016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7" name="Ellipse 6">
            <a:hlinkClick r:id="rId4" action="ppaction://hlinksldjump"/>
            <a:extLst>
              <a:ext uri="{FF2B5EF4-FFF2-40B4-BE49-F238E27FC236}">
                <a16:creationId xmlns:a16="http://schemas.microsoft.com/office/drawing/2014/main" id="{65396276-8207-49D9-A8F6-E67D4CCF8E20}"/>
              </a:ext>
            </a:extLst>
          </p:cNvPr>
          <p:cNvSpPr/>
          <p:nvPr/>
        </p:nvSpPr>
        <p:spPr>
          <a:xfrm>
            <a:off x="70104" y="6074752"/>
            <a:ext cx="768096" cy="713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A228A0D-6392-47A2-884C-1C8E10D2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092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4A35F218-7AE1-48BD-B5CB-BD836FD6F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492347"/>
              </p:ext>
            </p:extLst>
          </p:nvPr>
        </p:nvGraphicFramePr>
        <p:xfrm>
          <a:off x="838201" y="477138"/>
          <a:ext cx="10515597" cy="5903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2134">
                  <a:extLst>
                    <a:ext uri="{9D8B030D-6E8A-4147-A177-3AD203B41FA5}">
                      <a16:colId xmlns:a16="http://schemas.microsoft.com/office/drawing/2014/main" val="1323234859"/>
                    </a:ext>
                  </a:extLst>
                </a:gridCol>
                <a:gridCol w="4624103">
                  <a:extLst>
                    <a:ext uri="{9D8B030D-6E8A-4147-A177-3AD203B41FA5}">
                      <a16:colId xmlns:a16="http://schemas.microsoft.com/office/drawing/2014/main" val="3195649735"/>
                    </a:ext>
                  </a:extLst>
                </a:gridCol>
                <a:gridCol w="3939360">
                  <a:extLst>
                    <a:ext uri="{9D8B030D-6E8A-4147-A177-3AD203B41FA5}">
                      <a16:colId xmlns:a16="http://schemas.microsoft.com/office/drawing/2014/main" val="2295956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Catégorie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Mot anglais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Traduction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319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prépositions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around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under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autour de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sous, en-dessous 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23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adverbes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very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très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021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verbes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wear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be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cook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need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react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porter (des vêtements)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être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cuisiner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avoir besoin de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réagir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93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expressions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need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to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be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…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older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than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younger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than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the best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sense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of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humor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il faut que tu sois …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plus âgé que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plus jeune que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le meilleur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sens de l’humour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409859"/>
                  </a:ext>
                </a:extLst>
              </a:tr>
            </a:tbl>
          </a:graphicData>
        </a:graphic>
      </p:graphicFrame>
      <p:sp>
        <p:nvSpPr>
          <p:cNvPr id="6" name="Ellipse 5">
            <a:hlinkClick r:id="rId2" action="ppaction://hlinksldjump"/>
            <a:extLst>
              <a:ext uri="{FF2B5EF4-FFF2-40B4-BE49-F238E27FC236}">
                <a16:creationId xmlns:a16="http://schemas.microsoft.com/office/drawing/2014/main" id="{939FAE73-4F9E-4E20-B9D4-76F1F13A2270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Ellipse 7">
            <a:hlinkClick r:id="rId3" action="ppaction://hlinksldjump"/>
            <a:extLst>
              <a:ext uri="{FF2B5EF4-FFF2-40B4-BE49-F238E27FC236}">
                <a16:creationId xmlns:a16="http://schemas.microsoft.com/office/drawing/2014/main" id="{EF1C4DD8-6FAE-40A2-8725-C24F306EB3A0}"/>
              </a:ext>
            </a:extLst>
          </p:cNvPr>
          <p:cNvSpPr/>
          <p:nvPr/>
        </p:nvSpPr>
        <p:spPr>
          <a:xfrm>
            <a:off x="11353800" y="70016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DBE63679-5F9D-4C7A-9AA5-9ED2E3D85EFA}"/>
              </a:ext>
            </a:extLst>
          </p:cNvPr>
          <p:cNvSpPr/>
          <p:nvPr/>
        </p:nvSpPr>
        <p:spPr>
          <a:xfrm>
            <a:off x="70104" y="6074752"/>
            <a:ext cx="768096" cy="713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C3D92504-0048-49F6-8B42-976FB527B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10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9E7D44-E722-4051-8C5D-FAAC458E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541"/>
            <a:ext cx="10515600" cy="659003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c) </a:t>
            </a:r>
            <a:r>
              <a:rPr lang="fr-FR" sz="2400" dirty="0" err="1">
                <a:latin typeface="Comic Sans MS" panose="030F0702030302020204" pitchFamily="66" charset="0"/>
              </a:rPr>
              <a:t>Describe</a:t>
            </a:r>
            <a:r>
              <a:rPr lang="fr-FR" sz="2400" dirty="0">
                <a:latin typeface="Comic Sans MS" panose="030F0702030302020204" pitchFamily="66" charset="0"/>
              </a:rPr>
              <a:t> the image.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A2579223-C630-4569-960E-414F475CA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623826"/>
              </p:ext>
            </p:extLst>
          </p:nvPr>
        </p:nvGraphicFramePr>
        <p:xfrm>
          <a:off x="838200" y="1188720"/>
          <a:ext cx="10515600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91073665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245340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mic Sans MS" panose="030F0702030302020204" pitchFamily="66" charset="0"/>
                        </a:rPr>
                        <a:t>Who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are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these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people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Qui sont ces personnes </a:t>
                      </a:r>
                      <a:r>
                        <a:rPr lang="fr-FR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utensils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do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see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on the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picture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Quels ustensiles vois-tu sur l’image </a:t>
                      </a:r>
                      <a:r>
                        <a:rPr lang="fr-FR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9096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0014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How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many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are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they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Combien sont-elles </a:t>
                      </a:r>
                      <a:r>
                        <a:rPr lang="fr-FR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Do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know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this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TV show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Connais-tu cette émission de télévision </a:t>
                      </a:r>
                      <a:r>
                        <a:rPr lang="fr-FR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6018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fr-FR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6965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are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they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wearing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Que portent-elles </a:t>
                      </a:r>
                      <a:r>
                        <a:rPr lang="fr-FR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are the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qualities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of a good chef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Quelles sont les qualités d’un bon chef </a:t>
                      </a:r>
                      <a:r>
                        <a:rPr lang="fr-FR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1771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fr-FR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6322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are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they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doing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Que sont-elles en train de faire </a:t>
                      </a:r>
                      <a:r>
                        <a:rPr lang="fr-FR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Do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need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to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be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calm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to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be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a chef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Faut-il être calme pour être un chef </a:t>
                      </a:r>
                      <a:r>
                        <a:rPr lang="fr-FR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196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fr-FR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7541623"/>
                  </a:ext>
                </a:extLst>
              </a:tr>
            </a:tbl>
          </a:graphicData>
        </a:graphic>
      </p:graphicFrame>
      <p:sp>
        <p:nvSpPr>
          <p:cNvPr id="8" name="Ellipse 7">
            <a:hlinkClick r:id="rId2" action="ppaction://hlinksldjump"/>
            <a:extLst>
              <a:ext uri="{FF2B5EF4-FFF2-40B4-BE49-F238E27FC236}">
                <a16:creationId xmlns:a16="http://schemas.microsoft.com/office/drawing/2014/main" id="{849DFFE3-B9A0-40A5-A4D0-B6A6DF512E57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Ellipse 9">
            <a:hlinkClick r:id="rId3" action="ppaction://hlinksldjump"/>
            <a:extLst>
              <a:ext uri="{FF2B5EF4-FFF2-40B4-BE49-F238E27FC236}">
                <a16:creationId xmlns:a16="http://schemas.microsoft.com/office/drawing/2014/main" id="{49FBA30F-1092-4295-B162-D112E502EF1F}"/>
              </a:ext>
            </a:extLst>
          </p:cNvPr>
          <p:cNvSpPr/>
          <p:nvPr/>
        </p:nvSpPr>
        <p:spPr>
          <a:xfrm>
            <a:off x="11353800" y="70016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11" name="Ellipse 10">
            <a:hlinkClick r:id="rId4" action="ppaction://hlinksldjump"/>
            <a:extLst>
              <a:ext uri="{FF2B5EF4-FFF2-40B4-BE49-F238E27FC236}">
                <a16:creationId xmlns:a16="http://schemas.microsoft.com/office/drawing/2014/main" id="{11D19780-D911-4751-B565-F72AE65980E4}"/>
              </a:ext>
            </a:extLst>
          </p:cNvPr>
          <p:cNvSpPr/>
          <p:nvPr/>
        </p:nvSpPr>
        <p:spPr>
          <a:xfrm>
            <a:off x="70104" y="6074752"/>
            <a:ext cx="768096" cy="713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F23802F5-7A66-45C8-9F5F-EAB91C193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125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9E7D44-E722-4051-8C5D-FAAC458E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0"/>
            <a:ext cx="10515600" cy="111620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latin typeface="Comic Sans MS" panose="030F0702030302020204" pitchFamily="66" charset="0"/>
              </a:rPr>
              <a:t>d) Have </a:t>
            </a:r>
            <a:r>
              <a:rPr lang="fr-FR" sz="2400" dirty="0" err="1">
                <a:latin typeface="Comic Sans MS" panose="030F0702030302020204" pitchFamily="66" charset="0"/>
              </a:rPr>
              <a:t>you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got</a:t>
            </a:r>
            <a:r>
              <a:rPr lang="fr-FR" sz="2400" dirty="0">
                <a:latin typeface="Comic Sans MS" panose="030F0702030302020204" pitchFamily="66" charset="0"/>
              </a:rPr>
              <a:t> the </a:t>
            </a:r>
            <a:r>
              <a:rPr lang="fr-FR" sz="2400" dirty="0" err="1">
                <a:latin typeface="Comic Sans MS" panose="030F0702030302020204" pitchFamily="66" charset="0"/>
              </a:rPr>
              <a:t>qualities</a:t>
            </a:r>
            <a:r>
              <a:rPr lang="fr-FR" sz="2400" dirty="0">
                <a:latin typeface="Comic Sans MS" panose="030F0702030302020204" pitchFamily="66" charset="0"/>
              </a:rPr>
              <a:t> to </a:t>
            </a:r>
            <a:r>
              <a:rPr lang="fr-FR" sz="2400" dirty="0" err="1">
                <a:latin typeface="Comic Sans MS" panose="030F0702030302020204" pitchFamily="66" charset="0"/>
              </a:rPr>
              <a:t>be</a:t>
            </a:r>
            <a:r>
              <a:rPr lang="fr-FR" sz="2400" dirty="0">
                <a:latin typeface="Comic Sans MS" panose="030F0702030302020204" pitchFamily="66" charset="0"/>
              </a:rPr>
              <a:t> the </a:t>
            </a:r>
            <a:r>
              <a:rPr lang="fr-FR" sz="2400" dirty="0" err="1">
                <a:latin typeface="Comic Sans MS" panose="030F0702030302020204" pitchFamily="66" charset="0"/>
              </a:rPr>
              <a:t>next</a:t>
            </a:r>
            <a:r>
              <a:rPr lang="fr-FR" sz="2400" dirty="0">
                <a:latin typeface="Comic Sans MS" panose="030F0702030302020204" pitchFamily="66" charset="0"/>
              </a:rPr>
              <a:t> Hungry Games chef?</a:t>
            </a:r>
            <a:br>
              <a:rPr lang="fr-FR" sz="2400" dirty="0">
                <a:latin typeface="Comic Sans MS" panose="030F0702030302020204" pitchFamily="66" charset="0"/>
              </a:rPr>
            </a:br>
            <a:r>
              <a:rPr lang="fr-FR" sz="2400" dirty="0">
                <a:latin typeface="Comic Sans MS" panose="030F0702030302020204" pitchFamily="66" charset="0"/>
              </a:rPr>
              <a:t>    Circle </a:t>
            </a:r>
            <a:r>
              <a:rPr lang="fr-FR" sz="2400" dirty="0" err="1">
                <a:latin typeface="Comic Sans MS" panose="030F0702030302020204" pitchFamily="66" charset="0"/>
              </a:rPr>
              <a:t>your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answer</a:t>
            </a:r>
            <a:r>
              <a:rPr lang="fr-FR" sz="2400" dirty="0">
                <a:latin typeface="Comic Sans MS" panose="030F0702030302020204" pitchFamily="66" charset="0"/>
              </a:rPr>
              <a:t> for </a:t>
            </a:r>
            <a:r>
              <a:rPr lang="fr-FR" sz="2400" dirty="0" err="1">
                <a:latin typeface="Comic Sans MS" panose="030F0702030302020204" pitchFamily="66" charset="0"/>
              </a:rPr>
              <a:t>each</a:t>
            </a:r>
            <a:r>
              <a:rPr lang="fr-FR" sz="2400" dirty="0">
                <a:latin typeface="Comic Sans MS" panose="030F0702030302020204" pitchFamily="66" charset="0"/>
              </a:rPr>
              <a:t> question.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99A9DE72-F008-429F-BC55-BD022E60D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00029"/>
              </p:ext>
            </p:extLst>
          </p:nvPr>
        </p:nvGraphicFramePr>
        <p:xfrm>
          <a:off x="838200" y="1325049"/>
          <a:ext cx="10515600" cy="5031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74480">
                  <a:extLst>
                    <a:ext uri="{9D8B030D-6E8A-4147-A177-3AD203B41FA5}">
                      <a16:colId xmlns:a16="http://schemas.microsoft.com/office/drawing/2014/main" val="1431825111"/>
                    </a:ext>
                  </a:extLst>
                </a:gridCol>
                <a:gridCol w="676656">
                  <a:extLst>
                    <a:ext uri="{9D8B030D-6E8A-4147-A177-3AD203B41FA5}">
                      <a16:colId xmlns:a16="http://schemas.microsoft.com/office/drawing/2014/main" val="2331292660"/>
                    </a:ext>
                  </a:extLst>
                </a:gridCol>
                <a:gridCol w="664464">
                  <a:extLst>
                    <a:ext uri="{9D8B030D-6E8A-4147-A177-3AD203B41FA5}">
                      <a16:colId xmlns:a16="http://schemas.microsoft.com/office/drawing/2014/main" val="1617009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Are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older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than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8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198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Are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younger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than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14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42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Are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creative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910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Are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passionate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85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Are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calm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under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pressure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53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Are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patient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21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Are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organised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416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Are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quick to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react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200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Do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have a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sense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of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humor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620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Are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hard-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working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693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Are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latin typeface="Comic Sans MS" panose="030F0702030302020204" pitchFamily="66" charset="0"/>
                        </a:rPr>
                        <a:t>punctual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42172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135EED1B-79B1-47DF-878D-F58F42BFCEBB}"/>
                  </a:ext>
                </a:extLst>
              </p14:cNvPr>
              <p14:cNvContentPartPr/>
              <p14:nvPr/>
            </p14:nvContentPartPr>
            <p14:xfrm>
              <a:off x="9915120" y="1264929"/>
              <a:ext cx="713880" cy="550080"/>
            </p14:xfrm>
          </p:contentPart>
        </mc:Choice>
        <mc:Fallback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135EED1B-79B1-47DF-878D-F58F42BFCE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1080" y="1250889"/>
                <a:ext cx="742320" cy="5785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Ellipse 6">
            <a:hlinkClick r:id="rId4" action="ppaction://hlinksldjump"/>
            <a:extLst>
              <a:ext uri="{FF2B5EF4-FFF2-40B4-BE49-F238E27FC236}">
                <a16:creationId xmlns:a16="http://schemas.microsoft.com/office/drawing/2014/main" id="{2A9F4AD3-22E1-4139-9DCD-0D84DBAD18BC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Ellipse 8">
            <a:hlinkClick r:id="rId5" action="ppaction://hlinksldjump"/>
            <a:extLst>
              <a:ext uri="{FF2B5EF4-FFF2-40B4-BE49-F238E27FC236}">
                <a16:creationId xmlns:a16="http://schemas.microsoft.com/office/drawing/2014/main" id="{5E90C5B7-7883-4D1E-A80A-3A262096B897}"/>
              </a:ext>
            </a:extLst>
          </p:cNvPr>
          <p:cNvSpPr/>
          <p:nvPr/>
        </p:nvSpPr>
        <p:spPr>
          <a:xfrm>
            <a:off x="11353800" y="70016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10" name="Ellipse 9">
            <a:hlinkClick r:id="rId6" action="ppaction://hlinksldjump"/>
            <a:extLst>
              <a:ext uri="{FF2B5EF4-FFF2-40B4-BE49-F238E27FC236}">
                <a16:creationId xmlns:a16="http://schemas.microsoft.com/office/drawing/2014/main" id="{53BC2692-5476-426A-AE1E-BE25F2B3D70A}"/>
              </a:ext>
            </a:extLst>
          </p:cNvPr>
          <p:cNvSpPr/>
          <p:nvPr/>
        </p:nvSpPr>
        <p:spPr>
          <a:xfrm>
            <a:off x="70104" y="6074752"/>
            <a:ext cx="768096" cy="713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5525974-9B89-409A-AED8-2DEB70C2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927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626DF-0E76-4A3A-87AC-77F20AD31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latin typeface="Comic Sans MS" panose="030F0702030302020204" pitchFamily="66" charset="0"/>
              </a:rPr>
              <a:t>e) Lis la présentation de Malcolm et présente-toi de la même façon afin de participer au Hungry Games Challenge.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05AD38-5B06-4118-B34B-FA7E1B2D7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3880"/>
            <a:ext cx="10515600" cy="26902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250000"/>
              </a:lnSpc>
              <a:buNone/>
            </a:pPr>
            <a:r>
              <a:rPr lang="fr-FR" sz="2000" dirty="0">
                <a:latin typeface="Comic Sans MS" panose="030F0702030302020204" pitchFamily="66" charset="0"/>
              </a:rPr>
              <a:t>Hello! </a:t>
            </a:r>
            <a:r>
              <a:rPr lang="fr-FR" sz="2000" dirty="0" err="1">
                <a:latin typeface="Comic Sans MS" panose="030F0702030302020204" pitchFamily="66" charset="0"/>
              </a:rPr>
              <a:t>My</a:t>
            </a:r>
            <a:r>
              <a:rPr lang="fr-FR" sz="2000" dirty="0">
                <a:latin typeface="Comic Sans MS" panose="030F0702030302020204" pitchFamily="66" charset="0"/>
              </a:rPr>
              <a:t> last </a:t>
            </a:r>
            <a:r>
              <a:rPr lang="fr-FR" sz="2000" dirty="0" err="1">
                <a:latin typeface="Comic Sans MS" panose="030F0702030302020204" pitchFamily="66" charset="0"/>
              </a:rPr>
              <a:t>name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is</a:t>
            </a:r>
            <a:r>
              <a:rPr lang="fr-FR" sz="2000" dirty="0">
                <a:latin typeface="Comic Sans MS" panose="030F0702030302020204" pitchFamily="66" charset="0"/>
              </a:rPr>
              <a:t> Taste and </a:t>
            </a:r>
            <a:r>
              <a:rPr lang="fr-FR" sz="2000" dirty="0" err="1">
                <a:latin typeface="Comic Sans MS" panose="030F0702030302020204" pitchFamily="66" charset="0"/>
              </a:rPr>
              <a:t>my</a:t>
            </a:r>
            <a:r>
              <a:rPr lang="fr-FR" sz="2000" dirty="0">
                <a:latin typeface="Comic Sans MS" panose="030F0702030302020204" pitchFamily="66" charset="0"/>
              </a:rPr>
              <a:t> first </a:t>
            </a:r>
            <a:r>
              <a:rPr lang="fr-FR" sz="2000" dirty="0" err="1">
                <a:latin typeface="Comic Sans MS" panose="030F0702030302020204" pitchFamily="66" charset="0"/>
              </a:rPr>
              <a:t>name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is</a:t>
            </a:r>
            <a:r>
              <a:rPr lang="fr-FR" sz="2000" dirty="0">
                <a:latin typeface="Comic Sans MS" panose="030F0702030302020204" pitchFamily="66" charset="0"/>
              </a:rPr>
              <a:t> Malcolm. I </a:t>
            </a:r>
            <a:r>
              <a:rPr lang="fr-FR" sz="2000" dirty="0" err="1">
                <a:latin typeface="Comic Sans MS" panose="030F0702030302020204" pitchFamily="66" charset="0"/>
              </a:rPr>
              <a:t>am</a:t>
            </a:r>
            <a:r>
              <a:rPr lang="fr-FR" sz="2000" dirty="0">
                <a:latin typeface="Comic Sans MS" panose="030F0702030302020204" pitchFamily="66" charset="0"/>
              </a:rPr>
              <a:t> a </a:t>
            </a:r>
            <a:r>
              <a:rPr lang="fr-FR" sz="2000" dirty="0" err="1">
                <a:latin typeface="Comic Sans MS" panose="030F0702030302020204" pitchFamily="66" charset="0"/>
              </a:rPr>
              <a:t>twelve-year-old</a:t>
            </a:r>
            <a:r>
              <a:rPr lang="fr-FR" sz="2000" dirty="0">
                <a:latin typeface="Comic Sans MS" panose="030F0702030302020204" pitchFamily="66" charset="0"/>
              </a:rPr>
              <a:t> American boy. I </a:t>
            </a:r>
            <a:r>
              <a:rPr lang="fr-FR" sz="2000" dirty="0" err="1">
                <a:latin typeface="Comic Sans MS" panose="030F0702030302020204" pitchFamily="66" charset="0"/>
              </a:rPr>
              <a:t>will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be</a:t>
            </a:r>
            <a:r>
              <a:rPr lang="fr-FR" sz="2000" dirty="0">
                <a:latin typeface="Comic Sans MS" panose="030F0702030302020204" pitchFamily="66" charset="0"/>
              </a:rPr>
              <a:t> the best </a:t>
            </a:r>
            <a:r>
              <a:rPr lang="fr-FR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contestant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because</a:t>
            </a:r>
            <a:r>
              <a:rPr lang="fr-FR" sz="2000" dirty="0">
                <a:latin typeface="Comic Sans MS" panose="030F0702030302020204" pitchFamily="66" charset="0"/>
              </a:rPr>
              <a:t> I </a:t>
            </a:r>
            <a:r>
              <a:rPr lang="fr-FR" sz="2000" dirty="0" err="1">
                <a:latin typeface="Comic Sans MS" panose="030F0702030302020204" pitchFamily="66" charset="0"/>
              </a:rPr>
              <a:t>am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passionate</a:t>
            </a:r>
            <a:r>
              <a:rPr lang="fr-FR" sz="2000" dirty="0">
                <a:latin typeface="Comic Sans MS" panose="030F0702030302020204" pitchFamily="66" charset="0"/>
              </a:rPr>
              <a:t> about </a:t>
            </a:r>
            <a:r>
              <a:rPr lang="fr-FR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cooking</a:t>
            </a:r>
            <a:r>
              <a:rPr lang="fr-FR" sz="2000" dirty="0">
                <a:latin typeface="Comic Sans MS" panose="030F0702030302020204" pitchFamily="66" charset="0"/>
              </a:rPr>
              <a:t>, I </a:t>
            </a:r>
            <a:r>
              <a:rPr lang="fr-FR" sz="2000" dirty="0" err="1">
                <a:latin typeface="Comic Sans MS" panose="030F0702030302020204" pitchFamily="66" charset="0"/>
              </a:rPr>
              <a:t>am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quick</a:t>
            </a:r>
            <a:r>
              <a:rPr lang="fr-FR" sz="2000" dirty="0">
                <a:latin typeface="Comic Sans MS" panose="030F0702030302020204" pitchFamily="66" charset="0"/>
              </a:rPr>
              <a:t> to </a:t>
            </a:r>
            <a:r>
              <a:rPr lang="fr-FR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react</a:t>
            </a:r>
            <a:r>
              <a:rPr lang="fr-FR" sz="2000" dirty="0">
                <a:latin typeface="Comic Sans MS" panose="030F0702030302020204" pitchFamily="66" charset="0"/>
              </a:rPr>
              <a:t> and I have a </a:t>
            </a:r>
            <a:r>
              <a:rPr lang="fr-FR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good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sense</a:t>
            </a:r>
            <a:r>
              <a:rPr lang="fr-FR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of </a:t>
            </a:r>
            <a:r>
              <a:rPr lang="fr-FR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humor</a:t>
            </a:r>
            <a:r>
              <a:rPr lang="fr-FR" sz="2000" dirty="0">
                <a:latin typeface="Comic Sans MS" panose="030F0702030302020204" pitchFamily="66" charset="0"/>
              </a:rPr>
              <a:t>. Plus, I </a:t>
            </a:r>
            <a:r>
              <a:rPr lang="fr-FR" sz="2000" dirty="0" err="1">
                <a:latin typeface="Comic Sans MS" panose="030F0702030302020204" pitchFamily="66" charset="0"/>
              </a:rPr>
              <a:t>am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very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punctual</a:t>
            </a:r>
            <a:r>
              <a:rPr lang="fr-FR" sz="2000" dirty="0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4" name="Ellipse 3">
            <a:hlinkClick r:id="rId2" action="ppaction://hlinksldjump"/>
            <a:extLst>
              <a:ext uri="{FF2B5EF4-FFF2-40B4-BE49-F238E27FC236}">
                <a16:creationId xmlns:a16="http://schemas.microsoft.com/office/drawing/2014/main" id="{59B5D22E-40FD-41A9-B187-2F37BA1956A4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Ellipse 5">
            <a:hlinkClick r:id="rId3" action="ppaction://hlinksldjump"/>
            <a:extLst>
              <a:ext uri="{FF2B5EF4-FFF2-40B4-BE49-F238E27FC236}">
                <a16:creationId xmlns:a16="http://schemas.microsoft.com/office/drawing/2014/main" id="{BD95185F-3DED-4053-B125-51BDC78CF4AF}"/>
              </a:ext>
            </a:extLst>
          </p:cNvPr>
          <p:cNvSpPr/>
          <p:nvPr/>
        </p:nvSpPr>
        <p:spPr>
          <a:xfrm>
            <a:off x="11353800" y="70016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7" name="Ellipse 6">
            <a:hlinkClick r:id="rId4" action="ppaction://hlinksldjump"/>
            <a:extLst>
              <a:ext uri="{FF2B5EF4-FFF2-40B4-BE49-F238E27FC236}">
                <a16:creationId xmlns:a16="http://schemas.microsoft.com/office/drawing/2014/main" id="{D92BA7A8-98B2-4C8D-9A5A-2B8524F14EF5}"/>
              </a:ext>
            </a:extLst>
          </p:cNvPr>
          <p:cNvSpPr/>
          <p:nvPr/>
        </p:nvSpPr>
        <p:spPr>
          <a:xfrm>
            <a:off x="70104" y="6074752"/>
            <a:ext cx="768096" cy="713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4241C66-9C3D-4DDF-8036-027F6558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746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DC1F1-7CE1-4600-97A6-7FE23520D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2) Land of </a:t>
            </a:r>
            <a:r>
              <a:rPr lang="fr-FR" dirty="0" err="1">
                <a:latin typeface="Comic Sans MS" panose="030F0702030302020204" pitchFamily="66" charset="0"/>
              </a:rPr>
              <a:t>food</a:t>
            </a:r>
            <a:r>
              <a:rPr lang="fr-FR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AF9338-FBDF-4893-B451-D5ABF16F6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516"/>
            <a:ext cx="10515600" cy="317296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200000"/>
              </a:lnSpc>
              <a:buAutoNum type="alphaLcParenR"/>
            </a:pPr>
            <a:r>
              <a:rPr lang="fr-FR" dirty="0">
                <a:latin typeface="Comic Sans MS" panose="030F0702030302020204" pitchFamily="66" charset="0"/>
                <a:hlinkClick r:id="rId2" action="ppaction://hlinksldjump"/>
              </a:rPr>
              <a:t>Observe -&gt; image.</a:t>
            </a:r>
            <a:endParaRPr lang="fr-FR" dirty="0">
              <a:latin typeface="Comic Sans MS" panose="030F0702030302020204" pitchFamily="66" charset="0"/>
            </a:endParaRP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fr-FR" dirty="0">
                <a:latin typeface="Comic Sans MS" panose="030F0702030302020204" pitchFamily="66" charset="0"/>
                <a:hlinkClick r:id="rId3" action="ppaction://hlinksldjump"/>
              </a:rPr>
              <a:t>Read and </a:t>
            </a:r>
            <a:r>
              <a:rPr lang="fr-FR" dirty="0" err="1">
                <a:latin typeface="Comic Sans MS" panose="030F0702030302020204" pitchFamily="66" charset="0"/>
                <a:hlinkClick r:id="rId3" action="ppaction://hlinksldjump"/>
              </a:rPr>
              <a:t>learn</a:t>
            </a:r>
            <a:r>
              <a:rPr lang="fr-FR" dirty="0">
                <a:latin typeface="Comic Sans MS" panose="030F0702030302020204" pitchFamily="66" charset="0"/>
                <a:hlinkClick r:id="rId3" action="ppaction://hlinksldjump"/>
              </a:rPr>
              <a:t> the </a:t>
            </a:r>
            <a:r>
              <a:rPr lang="fr-FR" dirty="0" err="1">
                <a:latin typeface="Comic Sans MS" panose="030F0702030302020204" pitchFamily="66" charset="0"/>
                <a:hlinkClick r:id="rId3" action="ppaction://hlinksldjump"/>
              </a:rPr>
              <a:t>vocabulary</a:t>
            </a:r>
            <a:r>
              <a:rPr lang="fr-FR" dirty="0">
                <a:latin typeface="Comic Sans MS" panose="030F0702030302020204" pitchFamily="66" charset="0"/>
                <a:hlinkClick r:id="rId3" action="ppaction://hlinksldjump"/>
              </a:rPr>
              <a:t>.</a:t>
            </a:r>
            <a:endParaRPr lang="fr-FR" dirty="0">
              <a:latin typeface="Comic Sans MS" panose="030F0702030302020204" pitchFamily="66" charset="0"/>
            </a:endParaRP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Place the correct </a:t>
            </a:r>
            <a:r>
              <a:rPr lang="fr-FR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word</a:t>
            </a:r>
            <a:r>
              <a:rPr 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for </a:t>
            </a:r>
            <a:r>
              <a:rPr lang="fr-FR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each</a:t>
            </a:r>
            <a:r>
              <a:rPr 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ingredient</a:t>
            </a:r>
            <a:r>
              <a:rPr 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on the </a:t>
            </a:r>
            <a:r>
              <a:rPr lang="fr-FR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picture</a:t>
            </a:r>
            <a:r>
              <a:rPr 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fr-FR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Draw</a:t>
            </a:r>
            <a:r>
              <a:rPr 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and </a:t>
            </a:r>
            <a:r>
              <a:rPr lang="fr-FR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complete</a:t>
            </a:r>
            <a:r>
              <a:rPr 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fr-FR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food</a:t>
            </a:r>
            <a:r>
              <a:rPr 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mind</a:t>
            </a:r>
            <a:r>
              <a:rPr 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map</a:t>
            </a:r>
            <a:r>
              <a:rPr 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D50B20-91F3-42ED-A521-4BF78C872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0172" y="492348"/>
            <a:ext cx="2518804" cy="23966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Ellipse 4">
            <a:hlinkClick r:id="rId5" action="ppaction://hlinksldjump"/>
            <a:extLst>
              <a:ext uri="{FF2B5EF4-FFF2-40B4-BE49-F238E27FC236}">
                <a16:creationId xmlns:a16="http://schemas.microsoft.com/office/drawing/2014/main" id="{9A796B2C-BC31-4A8B-BB53-192FC9D9974A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Ellipse 5">
            <a:hlinkClick r:id="rId6" action="ppaction://hlinksldjump"/>
            <a:extLst>
              <a:ext uri="{FF2B5EF4-FFF2-40B4-BE49-F238E27FC236}">
                <a16:creationId xmlns:a16="http://schemas.microsoft.com/office/drawing/2014/main" id="{EA5AC652-D720-4EAE-AA0A-2344AF4511F2}"/>
              </a:ext>
            </a:extLst>
          </p:cNvPr>
          <p:cNvSpPr/>
          <p:nvPr/>
        </p:nvSpPr>
        <p:spPr>
          <a:xfrm>
            <a:off x="70104" y="6074752"/>
            <a:ext cx="768096" cy="713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2EDF50-4E72-40C4-8FE4-80CCBD95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16</a:t>
            </a:fld>
            <a:endParaRPr lang="de-DE"/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42351FC1-E4F6-4578-9D16-AA032BAD71A3}"/>
              </a:ext>
            </a:extLst>
          </p:cNvPr>
          <p:cNvSpPr/>
          <p:nvPr/>
        </p:nvSpPr>
        <p:spPr>
          <a:xfrm>
            <a:off x="9592056" y="3429000"/>
            <a:ext cx="268224" cy="1875472"/>
          </a:xfrm>
          <a:prstGeom prst="rightBrace">
            <a:avLst>
              <a:gd name="adj1" fmla="val 42399"/>
              <a:gd name="adj2" fmla="val 509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CCAF985-3C4E-4EC4-A7F6-BD523FD0024B}"/>
              </a:ext>
            </a:extLst>
          </p:cNvPr>
          <p:cNvSpPr txBox="1"/>
          <p:nvPr/>
        </p:nvSpPr>
        <p:spPr>
          <a:xfrm>
            <a:off x="9838944" y="4182070"/>
            <a:ext cx="226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Semaine prochaine.</a:t>
            </a:r>
          </a:p>
        </p:txBody>
      </p:sp>
    </p:spTree>
    <p:extLst>
      <p:ext uri="{BB962C8B-B14F-4D97-AF65-F5344CB8AC3E}">
        <p14:creationId xmlns:p14="http://schemas.microsoft.com/office/powerpoint/2010/main" val="1474486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14C3FC-BBE2-4247-BC2D-0C383EC46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49275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a) Observe</a:t>
            </a:r>
            <a:r>
              <a:rPr lang="fr-FR" sz="2400" b="1" dirty="0">
                <a:latin typeface="Comic Sans MS" panose="030F0702030302020204" pitchFamily="66" charset="0"/>
              </a:rPr>
              <a:t>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E90BFC-DBC2-4805-9B60-35BF2817B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272" y="0"/>
            <a:ext cx="10015728" cy="6739485"/>
          </a:xfrm>
          <a:prstGeom prst="rect">
            <a:avLst/>
          </a:prstGeom>
        </p:spPr>
      </p:pic>
      <p:sp>
        <p:nvSpPr>
          <p:cNvPr id="5" name="Ellipse 4">
            <a:hlinkClick r:id="rId3" action="ppaction://hlinksldjump"/>
            <a:extLst>
              <a:ext uri="{FF2B5EF4-FFF2-40B4-BE49-F238E27FC236}">
                <a16:creationId xmlns:a16="http://schemas.microsoft.com/office/drawing/2014/main" id="{7CB0DD61-FFA2-4714-BA3A-E76E32055D31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Ellipse 5">
            <a:hlinkClick r:id="rId4" action="ppaction://hlinksldjump"/>
            <a:extLst>
              <a:ext uri="{FF2B5EF4-FFF2-40B4-BE49-F238E27FC236}">
                <a16:creationId xmlns:a16="http://schemas.microsoft.com/office/drawing/2014/main" id="{1A2542E9-7B28-4980-9C1A-F97505F7D691}"/>
              </a:ext>
            </a:extLst>
          </p:cNvPr>
          <p:cNvSpPr/>
          <p:nvPr/>
        </p:nvSpPr>
        <p:spPr>
          <a:xfrm>
            <a:off x="11353800" y="70016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7" name="Ellipse 6">
            <a:hlinkClick r:id="rId5" action="ppaction://hlinksldjump"/>
            <a:extLst>
              <a:ext uri="{FF2B5EF4-FFF2-40B4-BE49-F238E27FC236}">
                <a16:creationId xmlns:a16="http://schemas.microsoft.com/office/drawing/2014/main" id="{C31DB221-C34F-4714-A459-9B719BDECB45}"/>
              </a:ext>
            </a:extLst>
          </p:cNvPr>
          <p:cNvSpPr/>
          <p:nvPr/>
        </p:nvSpPr>
        <p:spPr>
          <a:xfrm>
            <a:off x="70104" y="6074752"/>
            <a:ext cx="768096" cy="713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786603F-FB67-44AC-A4E5-66491379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7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D84EA3-001F-478D-96EA-CEC30043D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91805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b) Read and </a:t>
            </a:r>
            <a:r>
              <a:rPr lang="fr-FR" sz="2400" dirty="0" err="1">
                <a:latin typeface="Comic Sans MS" panose="030F0702030302020204" pitchFamily="66" charset="0"/>
              </a:rPr>
              <a:t>learn</a:t>
            </a:r>
            <a:r>
              <a:rPr lang="fr-FR" sz="2400" dirty="0">
                <a:latin typeface="Comic Sans MS" panose="030F0702030302020204" pitchFamily="66" charset="0"/>
              </a:rPr>
              <a:t> the </a:t>
            </a:r>
            <a:r>
              <a:rPr lang="fr-FR" sz="2400" dirty="0" err="1">
                <a:latin typeface="Comic Sans MS" panose="030F0702030302020204" pitchFamily="66" charset="0"/>
              </a:rPr>
              <a:t>vocabulary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0D398B55-76DA-4909-9EFF-530A69B70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08662"/>
              </p:ext>
            </p:extLst>
          </p:nvPr>
        </p:nvGraphicFramePr>
        <p:xfrm>
          <a:off x="1185672" y="570962"/>
          <a:ext cx="9820656" cy="6177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4084">
                  <a:extLst>
                    <a:ext uri="{9D8B030D-6E8A-4147-A177-3AD203B41FA5}">
                      <a16:colId xmlns:a16="http://schemas.microsoft.com/office/drawing/2014/main" val="2225485749"/>
                    </a:ext>
                  </a:extLst>
                </a:gridCol>
                <a:gridCol w="2403596">
                  <a:extLst>
                    <a:ext uri="{9D8B030D-6E8A-4147-A177-3AD203B41FA5}">
                      <a16:colId xmlns:a16="http://schemas.microsoft.com/office/drawing/2014/main" val="3976366732"/>
                    </a:ext>
                  </a:extLst>
                </a:gridCol>
                <a:gridCol w="2487168">
                  <a:extLst>
                    <a:ext uri="{9D8B030D-6E8A-4147-A177-3AD203B41FA5}">
                      <a16:colId xmlns:a16="http://schemas.microsoft.com/office/drawing/2014/main" val="1559708725"/>
                    </a:ext>
                  </a:extLst>
                </a:gridCol>
                <a:gridCol w="3035808">
                  <a:extLst>
                    <a:ext uri="{9D8B030D-6E8A-4147-A177-3AD203B41FA5}">
                      <a16:colId xmlns:a16="http://schemas.microsoft.com/office/drawing/2014/main" val="1808171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Type d’aliment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Mot anglais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Pluriel du mot anglais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Traduction du mot anglais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08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fruits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fruits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tangerine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an 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orange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lemon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an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apple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banana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pear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grape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s</a:t>
                      </a:r>
                      <a:endParaRPr lang="fr-FR" b="1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raspberry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blueberry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strawberry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blackberry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black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currant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tomato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an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avocado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tangerine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orange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lemon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s</a:t>
                      </a:r>
                      <a:endParaRPr lang="fr-FR" b="1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apple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s</a:t>
                      </a:r>
                      <a:endParaRPr lang="fr-FR" b="1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banana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pear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s</a:t>
                      </a:r>
                      <a:endParaRPr lang="fr-FR" b="1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raspberr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ies</a:t>
                      </a:r>
                      <a:endParaRPr lang="fr-FR" b="1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blueberr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ies</a:t>
                      </a:r>
                      <a:endParaRPr lang="fr-FR" b="1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strawberr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ies</a:t>
                      </a:r>
                      <a:endParaRPr lang="fr-FR" b="1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blackberr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ies</a:t>
                      </a:r>
                      <a:endParaRPr lang="fr-FR" b="1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tomato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es</a:t>
                      </a:r>
                      <a:endParaRPr lang="fr-FR" b="1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avocado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s</a:t>
                      </a:r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mandarine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orange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 citron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pomme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banane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poire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du raisin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framboise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myrtille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fraise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mûre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du cassis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tomate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 avocat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202260"/>
                  </a:ext>
                </a:extLst>
              </a:tr>
            </a:tbl>
          </a:graphicData>
        </a:graphic>
      </p:graphicFrame>
      <p:sp>
        <p:nvSpPr>
          <p:cNvPr id="6" name="Ellipse 5">
            <a:hlinkClick r:id="rId2" action="ppaction://hlinksldjump"/>
            <a:extLst>
              <a:ext uri="{FF2B5EF4-FFF2-40B4-BE49-F238E27FC236}">
                <a16:creationId xmlns:a16="http://schemas.microsoft.com/office/drawing/2014/main" id="{657E3C93-441B-408B-A44B-95120D35831F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Ellipse 6">
            <a:hlinkClick r:id="rId3" action="ppaction://hlinksldjump"/>
            <a:extLst>
              <a:ext uri="{FF2B5EF4-FFF2-40B4-BE49-F238E27FC236}">
                <a16:creationId xmlns:a16="http://schemas.microsoft.com/office/drawing/2014/main" id="{1C59F440-0E5A-4C5A-854C-BBEA30135CA1}"/>
              </a:ext>
            </a:extLst>
          </p:cNvPr>
          <p:cNvSpPr/>
          <p:nvPr/>
        </p:nvSpPr>
        <p:spPr>
          <a:xfrm>
            <a:off x="11353800" y="70016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8" name="Ellipse 7">
            <a:hlinkClick r:id="rId4" action="ppaction://hlinksldjump"/>
            <a:extLst>
              <a:ext uri="{FF2B5EF4-FFF2-40B4-BE49-F238E27FC236}">
                <a16:creationId xmlns:a16="http://schemas.microsoft.com/office/drawing/2014/main" id="{BDC0E0D6-CBB0-466D-85CE-6D1D3FD8A49F}"/>
              </a:ext>
            </a:extLst>
          </p:cNvPr>
          <p:cNvSpPr/>
          <p:nvPr/>
        </p:nvSpPr>
        <p:spPr>
          <a:xfrm>
            <a:off x="70104" y="6074752"/>
            <a:ext cx="768096" cy="713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4DEFE40-EA50-4646-A483-65F339FE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059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A22FF20-4494-42C9-AD93-E32D73FB8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028260"/>
              </p:ext>
            </p:extLst>
          </p:nvPr>
        </p:nvGraphicFramePr>
        <p:xfrm>
          <a:off x="838199" y="735360"/>
          <a:ext cx="10515601" cy="53545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4513">
                  <a:extLst>
                    <a:ext uri="{9D8B030D-6E8A-4147-A177-3AD203B41FA5}">
                      <a16:colId xmlns:a16="http://schemas.microsoft.com/office/drawing/2014/main" val="2225485749"/>
                    </a:ext>
                  </a:extLst>
                </a:gridCol>
                <a:gridCol w="2525465">
                  <a:extLst>
                    <a:ext uri="{9D8B030D-6E8A-4147-A177-3AD203B41FA5}">
                      <a16:colId xmlns:a16="http://schemas.microsoft.com/office/drawing/2014/main" val="3976366732"/>
                    </a:ext>
                  </a:extLst>
                </a:gridCol>
                <a:gridCol w="3019646">
                  <a:extLst>
                    <a:ext uri="{9D8B030D-6E8A-4147-A177-3AD203B41FA5}">
                      <a16:colId xmlns:a16="http://schemas.microsoft.com/office/drawing/2014/main" val="1559708725"/>
                    </a:ext>
                  </a:extLst>
                </a:gridCol>
                <a:gridCol w="2985977">
                  <a:extLst>
                    <a:ext uri="{9D8B030D-6E8A-4147-A177-3AD203B41FA5}">
                      <a16:colId xmlns:a16="http://schemas.microsoft.com/office/drawing/2014/main" val="1808171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Type d’aliment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Mot anglais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Pluriel du mot anglais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Traduction du mot anglais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08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latin typeface="Comic Sans MS" panose="030F0702030302020204" pitchFamily="66" charset="0"/>
                        </a:rPr>
                        <a:t>vegetables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légumes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sweet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potato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potato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lettuce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carrot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radish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bean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pepper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an 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asparagus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broccoli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cabbage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cabbage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an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onion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sweet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potato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es</a:t>
                      </a:r>
                      <a:endParaRPr lang="fr-FR" b="1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potato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es</a:t>
                      </a:r>
                      <a:endParaRPr lang="fr-FR" b="1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fr-FR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carrot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s</a:t>
                      </a:r>
                      <a:endParaRPr lang="fr-FR" b="1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radish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es</a:t>
                      </a:r>
                      <a:endParaRPr lang="fr-FR" b="1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bean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s</a:t>
                      </a:r>
                      <a:endParaRPr lang="fr-FR" b="1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pepper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s</a:t>
                      </a:r>
                      <a:endParaRPr lang="fr-FR" b="1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asparagus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es</a:t>
                      </a:r>
                      <a:endParaRPr lang="fr-FR" b="1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fr-FR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fr-FR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fr-FR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onion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patate douce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pomme de terre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de la laitue, salade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carotte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 radis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 haricot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 poivron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asperge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du brocoli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du chou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du chou rouge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 oignon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202260"/>
                  </a:ext>
                </a:extLst>
              </a:tr>
            </a:tbl>
          </a:graphicData>
        </a:graphic>
      </p:graphicFrame>
      <p:sp>
        <p:nvSpPr>
          <p:cNvPr id="5" name="Ellipse 4">
            <a:hlinkClick r:id="rId2" action="ppaction://hlinksldjump"/>
            <a:extLst>
              <a:ext uri="{FF2B5EF4-FFF2-40B4-BE49-F238E27FC236}">
                <a16:creationId xmlns:a16="http://schemas.microsoft.com/office/drawing/2014/main" id="{CB383668-7BA6-4242-BAEF-3C04707D2B57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Ellipse 5">
            <a:hlinkClick r:id="rId3" action="ppaction://hlinksldjump"/>
            <a:extLst>
              <a:ext uri="{FF2B5EF4-FFF2-40B4-BE49-F238E27FC236}">
                <a16:creationId xmlns:a16="http://schemas.microsoft.com/office/drawing/2014/main" id="{1488A76F-655D-4FD6-9475-7A68946CD591}"/>
              </a:ext>
            </a:extLst>
          </p:cNvPr>
          <p:cNvSpPr/>
          <p:nvPr/>
        </p:nvSpPr>
        <p:spPr>
          <a:xfrm>
            <a:off x="11353800" y="70016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7" name="Ellipse 6">
            <a:hlinkClick r:id="rId4" action="ppaction://hlinksldjump"/>
            <a:extLst>
              <a:ext uri="{FF2B5EF4-FFF2-40B4-BE49-F238E27FC236}">
                <a16:creationId xmlns:a16="http://schemas.microsoft.com/office/drawing/2014/main" id="{09581F81-3A3C-4DA6-AE27-7DE047EC09D0}"/>
              </a:ext>
            </a:extLst>
          </p:cNvPr>
          <p:cNvSpPr/>
          <p:nvPr/>
        </p:nvSpPr>
        <p:spPr>
          <a:xfrm>
            <a:off x="70104" y="6074752"/>
            <a:ext cx="768096" cy="713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102086B-3C60-442E-8900-168FB94C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72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C55C2-FC5C-4F5D-BBB8-9A87207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Liens utiles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86430D-A3C8-4E8B-8907-7859595E9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5103"/>
            <a:ext cx="10515600" cy="42018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latin typeface="Comic Sans MS" panose="030F0702030302020204" pitchFamily="66" charset="0"/>
                <a:hlinkClick r:id="rId2"/>
              </a:rPr>
              <a:t>Les précédentes séances sur le blog</a:t>
            </a:r>
            <a:endParaRPr lang="fr-F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latin typeface="Comic Sans MS" panose="030F0702030302020204" pitchFamily="66" charset="0"/>
                <a:hlinkClick r:id="rId3"/>
              </a:rPr>
              <a:t>Un bon dictionnaire en ligne</a:t>
            </a:r>
            <a:endParaRPr lang="fr-F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latin typeface="Comic Sans MS" panose="030F0702030302020204" pitchFamily="66" charset="0"/>
                <a:hlinkClick r:id="rId4"/>
              </a:rPr>
              <a:t>Votre espace </a:t>
            </a:r>
            <a:r>
              <a:rPr lang="fr-FR" dirty="0" err="1">
                <a:latin typeface="Comic Sans MS" panose="030F0702030302020204" pitchFamily="66" charset="0"/>
                <a:hlinkClick r:id="rId4"/>
              </a:rPr>
              <a:t>Quizlet</a:t>
            </a:r>
            <a:endParaRPr lang="fr-F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042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A22FF20-4494-42C9-AD93-E32D73FB8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506048"/>
              </p:ext>
            </p:extLst>
          </p:nvPr>
        </p:nvGraphicFramePr>
        <p:xfrm>
          <a:off x="1060704" y="271398"/>
          <a:ext cx="9921240" cy="631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952">
                  <a:extLst>
                    <a:ext uri="{9D8B030D-6E8A-4147-A177-3AD203B41FA5}">
                      <a16:colId xmlns:a16="http://schemas.microsoft.com/office/drawing/2014/main" val="2225485749"/>
                    </a:ext>
                  </a:extLst>
                </a:gridCol>
                <a:gridCol w="3948684">
                  <a:extLst>
                    <a:ext uri="{9D8B030D-6E8A-4147-A177-3AD203B41FA5}">
                      <a16:colId xmlns:a16="http://schemas.microsoft.com/office/drawing/2014/main" val="3976366732"/>
                    </a:ext>
                  </a:extLst>
                </a:gridCol>
                <a:gridCol w="4070604">
                  <a:extLst>
                    <a:ext uri="{9D8B030D-6E8A-4147-A177-3AD203B41FA5}">
                      <a16:colId xmlns:a16="http://schemas.microsoft.com/office/drawing/2014/main" val="1808171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Type d’aliment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Mot anglais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Traduction du mot anglais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08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latin typeface="Comic Sans MS" panose="030F0702030302020204" pitchFamily="66" charset="0"/>
                        </a:rPr>
                        <a:t>meat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viande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fr-FR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beef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veal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lamb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pork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game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du bœuf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du veau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de l’agneau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du porc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du gibier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202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poultry</a:t>
                      </a:r>
                      <a:endParaRPr lang="fr-F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volaille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chicken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turkey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du poulet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de la dinde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048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latin typeface="Comic Sans MS" panose="030F0702030302020204" pitchFamily="66" charset="0"/>
                        </a:rPr>
                        <a:t>fish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poisson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salmon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cod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salted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cod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du saumon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du cabillaud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de la morue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82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seafood</a:t>
                      </a:r>
                      <a:endParaRPr lang="fr-F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fruits de 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shrimp</a:t>
                      </a:r>
                      <a:r>
                        <a:rPr lang="fr-FR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  <a:endParaRPr lang="fr-FR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lobster</a:t>
                      </a:r>
                      <a:endParaRPr lang="fr-FR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mussel</a:t>
                      </a:r>
                      <a:r>
                        <a:rPr lang="fr-FR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  <a:endParaRPr lang="fr-FR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oyster</a:t>
                      </a:r>
                      <a:r>
                        <a:rPr lang="fr-FR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  <a:endParaRPr lang="fr-FR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crevettes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du homard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moules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huîtres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599122"/>
                  </a:ext>
                </a:extLst>
              </a:tr>
            </a:tbl>
          </a:graphicData>
        </a:graphic>
      </p:graphicFrame>
      <p:sp>
        <p:nvSpPr>
          <p:cNvPr id="3" name="Ellipse 2">
            <a:hlinkClick r:id="rId2" action="ppaction://hlinksldjump"/>
            <a:extLst>
              <a:ext uri="{FF2B5EF4-FFF2-40B4-BE49-F238E27FC236}">
                <a16:creationId xmlns:a16="http://schemas.microsoft.com/office/drawing/2014/main" id="{DBAF5E9C-D5DE-476E-9C13-23FE78B578AA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5" name="Ellipse 4">
            <a:hlinkClick r:id="rId3" action="ppaction://hlinksldjump"/>
            <a:extLst>
              <a:ext uri="{FF2B5EF4-FFF2-40B4-BE49-F238E27FC236}">
                <a16:creationId xmlns:a16="http://schemas.microsoft.com/office/drawing/2014/main" id="{372360D8-BFED-4618-90C9-1AD0C49DF6C4}"/>
              </a:ext>
            </a:extLst>
          </p:cNvPr>
          <p:cNvSpPr/>
          <p:nvPr/>
        </p:nvSpPr>
        <p:spPr>
          <a:xfrm>
            <a:off x="11353800" y="70016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6" name="Ellipse 5">
            <a:hlinkClick r:id="rId4" action="ppaction://hlinksldjump"/>
            <a:extLst>
              <a:ext uri="{FF2B5EF4-FFF2-40B4-BE49-F238E27FC236}">
                <a16:creationId xmlns:a16="http://schemas.microsoft.com/office/drawing/2014/main" id="{81A7C878-35AA-43E1-B680-74A7576E89C5}"/>
              </a:ext>
            </a:extLst>
          </p:cNvPr>
          <p:cNvSpPr/>
          <p:nvPr/>
        </p:nvSpPr>
        <p:spPr>
          <a:xfrm>
            <a:off x="70104" y="6074752"/>
            <a:ext cx="768096" cy="713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BC70F07-8403-475D-9DF0-ECBA79F9C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253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de-DE" dirty="0">
                <a:latin typeface="Comic Sans MS" panose="030F0702030302020204" pitchFamily="66" charset="0"/>
              </a:rPr>
            </a:br>
            <a:br>
              <a:rPr lang="de-DE" dirty="0">
                <a:latin typeface="Comic Sans MS" panose="030F0702030302020204" pitchFamily="66" charset="0"/>
              </a:rPr>
            </a:br>
            <a:r>
              <a:rPr lang="de-DE" dirty="0">
                <a:latin typeface="Comic Sans MS" panose="030F0702030302020204" pitchFamily="66" charset="0"/>
              </a:rPr>
              <a:t>Bye!</a:t>
            </a:r>
          </a:p>
        </p:txBody>
      </p:sp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95A6F20-CA31-4385-A3E5-CCC77D97D69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9000" y="3857625"/>
            <a:ext cx="5334000" cy="3000375"/>
          </a:xfrm>
          <a:prstGeom prst="rect">
            <a:avLst/>
          </a:prstGeom>
        </p:spPr>
      </p:pic>
      <p:sp>
        <p:nvSpPr>
          <p:cNvPr id="7" name="Ellipse 6">
            <a:hlinkClick r:id="rId4" action="ppaction://hlinksldjump"/>
            <a:extLst>
              <a:ext uri="{FF2B5EF4-FFF2-40B4-BE49-F238E27FC236}">
                <a16:creationId xmlns:a16="http://schemas.microsoft.com/office/drawing/2014/main" id="{96649C26-5FAA-4336-B02C-597807F7495E}"/>
              </a:ext>
            </a:extLst>
          </p:cNvPr>
          <p:cNvSpPr/>
          <p:nvPr/>
        </p:nvSpPr>
        <p:spPr>
          <a:xfrm>
            <a:off x="70104" y="6074752"/>
            <a:ext cx="768096" cy="713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" name="Ellipse 7">
            <a:hlinkClick r:id="rId5" action="ppaction://hlinksldjump"/>
            <a:extLst>
              <a:ext uri="{FF2B5EF4-FFF2-40B4-BE49-F238E27FC236}">
                <a16:creationId xmlns:a16="http://schemas.microsoft.com/office/drawing/2014/main" id="{8131B731-8ACF-4E78-B119-AE7B2F0C9F50}"/>
              </a:ext>
            </a:extLst>
          </p:cNvPr>
          <p:cNvSpPr/>
          <p:nvPr/>
        </p:nvSpPr>
        <p:spPr>
          <a:xfrm>
            <a:off x="917448" y="6074752"/>
            <a:ext cx="768096" cy="713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Ellipse 8">
            <a:hlinkClick r:id="rId6" action="ppaction://hlinksldjump"/>
            <a:extLst>
              <a:ext uri="{FF2B5EF4-FFF2-40B4-BE49-F238E27FC236}">
                <a16:creationId xmlns:a16="http://schemas.microsoft.com/office/drawing/2014/main" id="{4C537455-9CF1-4DBA-9DE7-112C8BD1EE24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Ellipse 9">
            <a:hlinkClick r:id="rId7" action="ppaction://hlinksldjump"/>
            <a:extLst>
              <a:ext uri="{FF2B5EF4-FFF2-40B4-BE49-F238E27FC236}">
                <a16:creationId xmlns:a16="http://schemas.microsoft.com/office/drawing/2014/main" id="{54AA5572-35D4-45FE-96B7-88757940BE74}"/>
              </a:ext>
            </a:extLst>
          </p:cNvPr>
          <p:cNvSpPr/>
          <p:nvPr/>
        </p:nvSpPr>
        <p:spPr>
          <a:xfrm>
            <a:off x="11353800" y="1685227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11" name="Ellipse 10">
            <a:hlinkClick r:id="rId8" action="ppaction://hlinksldjump"/>
            <a:extLst>
              <a:ext uri="{FF2B5EF4-FFF2-40B4-BE49-F238E27FC236}">
                <a16:creationId xmlns:a16="http://schemas.microsoft.com/office/drawing/2014/main" id="{2653F405-4749-4A50-8936-CCCEC5E64457}"/>
              </a:ext>
            </a:extLst>
          </p:cNvPr>
          <p:cNvSpPr/>
          <p:nvPr/>
        </p:nvSpPr>
        <p:spPr>
          <a:xfrm>
            <a:off x="11353800" y="877621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12" name="Ellipse 11">
            <a:hlinkClick r:id="rId9" action="ppaction://hlinksldjump"/>
            <a:extLst>
              <a:ext uri="{FF2B5EF4-FFF2-40B4-BE49-F238E27FC236}">
                <a16:creationId xmlns:a16="http://schemas.microsoft.com/office/drawing/2014/main" id="{2A2F311F-721B-4F18-86AA-DDB175D7AA68}"/>
              </a:ext>
            </a:extLst>
          </p:cNvPr>
          <p:cNvSpPr/>
          <p:nvPr/>
        </p:nvSpPr>
        <p:spPr>
          <a:xfrm>
            <a:off x="11353800" y="70016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S1</a:t>
            </a:r>
          </a:p>
        </p:txBody>
      </p:sp>
    </p:spTree>
    <p:extLst>
      <p:ext uri="{BB962C8B-B14F-4D97-AF65-F5344CB8AC3E}">
        <p14:creationId xmlns:p14="http://schemas.microsoft.com/office/powerpoint/2010/main" val="406387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3248"/>
            <a:ext cx="5952744" cy="2011680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de-DE" sz="2400" dirty="0">
                <a:latin typeface="Comic Sans MS" panose="030F0702030302020204" pitchFamily="66" charset="0"/>
              </a:rPr>
              <a:t>Tu </a:t>
            </a:r>
            <a:r>
              <a:rPr lang="de-DE" sz="2400" dirty="0" err="1">
                <a:latin typeface="Comic Sans MS" panose="030F0702030302020204" pitchFamily="66" charset="0"/>
              </a:rPr>
              <a:t>verras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latin typeface="Comic Sans MS" panose="030F0702030302020204" pitchFamily="66" charset="0"/>
              </a:rPr>
              <a:t>apparaître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latin typeface="Comic Sans MS" panose="030F0702030302020204" pitchFamily="66" charset="0"/>
              </a:rPr>
              <a:t>ces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latin typeface="Comic Sans MS" panose="030F0702030302020204" pitchFamily="66" charset="0"/>
              </a:rPr>
              <a:t>boutons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latin typeface="Comic Sans MS" panose="030F0702030302020204" pitchFamily="66" charset="0"/>
              </a:rPr>
              <a:t>aux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latin typeface="Comic Sans MS" panose="030F0702030302020204" pitchFamily="66" charset="0"/>
              </a:rPr>
              <a:t>coins</a:t>
            </a:r>
            <a:r>
              <a:rPr lang="de-DE" sz="2400" dirty="0">
                <a:latin typeface="Comic Sans MS" panose="030F0702030302020204" pitchFamily="66" charset="0"/>
              </a:rPr>
              <a:t> des diapositives. </a:t>
            </a:r>
            <a:r>
              <a:rPr lang="de-DE" sz="2400" dirty="0" err="1">
                <a:latin typeface="Comic Sans MS" panose="030F0702030302020204" pitchFamily="66" charset="0"/>
              </a:rPr>
              <a:t>Voici</a:t>
            </a:r>
            <a:r>
              <a:rPr lang="de-DE" sz="2400" dirty="0">
                <a:latin typeface="Comic Sans MS" panose="030F0702030302020204" pitchFamily="66" charset="0"/>
              </a:rPr>
              <a:t> à </a:t>
            </a:r>
            <a:r>
              <a:rPr lang="de-DE" sz="2400" dirty="0" err="1">
                <a:latin typeface="Comic Sans MS" panose="030F0702030302020204" pitchFamily="66" charset="0"/>
              </a:rPr>
              <a:t>quoi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latin typeface="Comic Sans MS" panose="030F0702030302020204" pitchFamily="66" charset="0"/>
              </a:rPr>
              <a:t>ils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latin typeface="Comic Sans MS" panose="030F0702030302020204" pitchFamily="66" charset="0"/>
              </a:rPr>
              <a:t>servent</a:t>
            </a:r>
            <a:r>
              <a:rPr lang="de-DE" sz="2400" dirty="0">
                <a:latin typeface="Comic Sans MS" panose="030F0702030302020204" pitchFamily="66" charset="0"/>
              </a:rPr>
              <a:t>.</a:t>
            </a:r>
            <a:endParaRPr lang="de-DE" sz="4000" dirty="0">
              <a:latin typeface="Comic Sans MS" panose="030F0702030302020204" pitchFamily="66" charset="0"/>
            </a:endParaRPr>
          </a:p>
        </p:txBody>
      </p:sp>
      <p:sp>
        <p:nvSpPr>
          <p:cNvPr id="7" name="Ellipse 6">
            <a:hlinkClick r:id="rId2" action="ppaction://hlinksldjump"/>
            <a:extLst>
              <a:ext uri="{FF2B5EF4-FFF2-40B4-BE49-F238E27FC236}">
                <a16:creationId xmlns:a16="http://schemas.microsoft.com/office/drawing/2014/main" id="{96649C26-5FAA-4336-B02C-597807F7495E}"/>
              </a:ext>
            </a:extLst>
          </p:cNvPr>
          <p:cNvSpPr/>
          <p:nvPr/>
        </p:nvSpPr>
        <p:spPr>
          <a:xfrm>
            <a:off x="70104" y="6074752"/>
            <a:ext cx="768096" cy="713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" name="Ellipse 7">
            <a:hlinkClick r:id="rId3" action="ppaction://hlinksldjump"/>
            <a:extLst>
              <a:ext uri="{FF2B5EF4-FFF2-40B4-BE49-F238E27FC236}">
                <a16:creationId xmlns:a16="http://schemas.microsoft.com/office/drawing/2014/main" id="{8131B731-8ACF-4E78-B119-AE7B2F0C9F50}"/>
              </a:ext>
            </a:extLst>
          </p:cNvPr>
          <p:cNvSpPr/>
          <p:nvPr/>
        </p:nvSpPr>
        <p:spPr>
          <a:xfrm>
            <a:off x="917448" y="6074752"/>
            <a:ext cx="768096" cy="713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4C537455-9CF1-4DBA-9DE7-112C8BD1EE24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Ellipse 9">
            <a:hlinkClick r:id="rId5" action="ppaction://hlinksldjump"/>
            <a:extLst>
              <a:ext uri="{FF2B5EF4-FFF2-40B4-BE49-F238E27FC236}">
                <a16:creationId xmlns:a16="http://schemas.microsoft.com/office/drawing/2014/main" id="{54AA5572-35D4-45FE-96B7-88757940BE74}"/>
              </a:ext>
            </a:extLst>
          </p:cNvPr>
          <p:cNvSpPr/>
          <p:nvPr/>
        </p:nvSpPr>
        <p:spPr>
          <a:xfrm>
            <a:off x="11353800" y="1685227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11" name="Ellipse 10">
            <a:hlinkClick r:id="rId6" action="ppaction://hlinksldjump"/>
            <a:extLst>
              <a:ext uri="{FF2B5EF4-FFF2-40B4-BE49-F238E27FC236}">
                <a16:creationId xmlns:a16="http://schemas.microsoft.com/office/drawing/2014/main" id="{2653F405-4749-4A50-8936-CCCEC5E64457}"/>
              </a:ext>
            </a:extLst>
          </p:cNvPr>
          <p:cNvSpPr/>
          <p:nvPr/>
        </p:nvSpPr>
        <p:spPr>
          <a:xfrm>
            <a:off x="11353800" y="877621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12" name="Ellipse 11">
            <a:hlinkClick r:id="rId7" action="ppaction://hlinksldjump"/>
            <a:extLst>
              <a:ext uri="{FF2B5EF4-FFF2-40B4-BE49-F238E27FC236}">
                <a16:creationId xmlns:a16="http://schemas.microsoft.com/office/drawing/2014/main" id="{2A2F311F-721B-4F18-86AA-DDB175D7AA68}"/>
              </a:ext>
            </a:extLst>
          </p:cNvPr>
          <p:cNvSpPr/>
          <p:nvPr/>
        </p:nvSpPr>
        <p:spPr>
          <a:xfrm>
            <a:off x="11353800" y="70016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4ED393-1ECD-4A30-89C4-01357F55FA00}"/>
              </a:ext>
            </a:extLst>
          </p:cNvPr>
          <p:cNvSpPr txBox="1"/>
          <p:nvPr/>
        </p:nvSpPr>
        <p:spPr>
          <a:xfrm>
            <a:off x="0" y="4988480"/>
            <a:ext cx="373075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Liens cliquables pour aller aux sommaires des chapitres.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3674E7D-93B8-4DD6-871C-732E2A13CBCA}"/>
              </a:ext>
            </a:extLst>
          </p:cNvPr>
          <p:cNvSpPr txBox="1"/>
          <p:nvPr/>
        </p:nvSpPr>
        <p:spPr>
          <a:xfrm>
            <a:off x="6937248" y="783248"/>
            <a:ext cx="373075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Liens cliquables pour aller aux premières pages de chaque séance.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2A58C3A-F643-4246-A5F0-C6CFD321056C}"/>
              </a:ext>
            </a:extLst>
          </p:cNvPr>
          <p:cNvSpPr txBox="1"/>
          <p:nvPr/>
        </p:nvSpPr>
        <p:spPr>
          <a:xfrm>
            <a:off x="8461248" y="4812307"/>
            <a:ext cx="373075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Lien cliquable pour aller à la page de répartition des séances.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65B5773-96CD-4C8F-89AB-54CC022102A1}"/>
              </a:ext>
            </a:extLst>
          </p:cNvPr>
          <p:cNvCxnSpPr>
            <a:stCxn id="3" idx="2"/>
            <a:endCxn id="7" idx="0"/>
          </p:cNvCxnSpPr>
          <p:nvPr/>
        </p:nvCxnSpPr>
        <p:spPr>
          <a:xfrm flipH="1">
            <a:off x="454152" y="5634811"/>
            <a:ext cx="1411224" cy="439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D399CE6-CF3C-4AB9-9F71-BA28DADDEC53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flipH="1">
            <a:off x="1301496" y="5634811"/>
            <a:ext cx="563880" cy="439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698D7DF-AF13-41AE-800C-C418B225277E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10668000" y="426632"/>
            <a:ext cx="685800" cy="8400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3D61598-C7D1-441C-A4BC-7ADA8EC9E00A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0668000" y="1234237"/>
            <a:ext cx="685800" cy="23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93970998-2C8F-487E-802C-86ED8A767A63}"/>
              </a:ext>
            </a:extLst>
          </p:cNvPr>
          <p:cNvCxnSpPr>
            <a:cxnSpLocks/>
            <a:stCxn id="13" idx="3"/>
            <a:endCxn id="10" idx="2"/>
          </p:cNvCxnSpPr>
          <p:nvPr/>
        </p:nvCxnSpPr>
        <p:spPr>
          <a:xfrm>
            <a:off x="10668000" y="1244913"/>
            <a:ext cx="685800" cy="7969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C82F252-512F-407D-91F6-2E7974EAF37F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0326624" y="5456316"/>
            <a:ext cx="1027176" cy="97505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E8BD743B-EDC5-46DF-B8B2-1C2CB11E3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304747"/>
              </p:ext>
            </p:extLst>
          </p:nvPr>
        </p:nvGraphicFramePr>
        <p:xfrm>
          <a:off x="746760" y="1498852"/>
          <a:ext cx="10698480" cy="3886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8288">
                  <a:extLst>
                    <a:ext uri="{9D8B030D-6E8A-4147-A177-3AD203B41FA5}">
                      <a16:colId xmlns:a16="http://schemas.microsoft.com/office/drawing/2014/main" val="3738153737"/>
                    </a:ext>
                  </a:extLst>
                </a:gridCol>
                <a:gridCol w="3060192">
                  <a:extLst>
                    <a:ext uri="{9D8B030D-6E8A-4147-A177-3AD203B41FA5}">
                      <a16:colId xmlns:a16="http://schemas.microsoft.com/office/drawing/2014/main" val="522830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Découpage conseillé des séances de travail.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Temps de travail conseillé.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3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b="1" dirty="0">
                          <a:latin typeface="Comic Sans MS" panose="030F0702030302020204" pitchFamily="66" charset="0"/>
                        </a:rPr>
                        <a:t>Séance 1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Pages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2" action="ppaction://hlinksldjump"/>
                        </a:rPr>
                        <a:t>7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3" action="ppaction://hlinksldjump"/>
                        </a:rPr>
                        <a:t>8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4" action="ppaction://hlinksldjump"/>
                        </a:rPr>
                        <a:t>9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5" action="ppaction://hlinksldjump"/>
                        </a:rPr>
                        <a:t>10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6" action="ppaction://hlinksldjump"/>
                        </a:rPr>
                        <a:t>11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7" action="ppaction://hlinksldjump"/>
                        </a:rPr>
                        <a:t>12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De 30 à 45 minutes.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09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b="1" dirty="0">
                          <a:latin typeface="Comic Sans MS" panose="030F0702030302020204" pitchFamily="66" charset="0"/>
                        </a:rPr>
                        <a:t>Séance 2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Pages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8" action="ppaction://hlinksldjump"/>
                        </a:rPr>
                        <a:t>13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9" action="ppaction://hlinksldjump"/>
                        </a:rPr>
                        <a:t>14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10" action="ppaction://hlinksldjump"/>
                        </a:rPr>
                        <a:t>15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De 30 à 45 minutes.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2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b="1" dirty="0">
                          <a:latin typeface="Comic Sans MS" panose="030F0702030302020204" pitchFamily="66" charset="0"/>
                        </a:rPr>
                        <a:t>Séance 3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Pages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11" action="ppaction://hlinksldjump"/>
                        </a:rPr>
                        <a:t>17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12" action="ppaction://hlinksldjump"/>
                        </a:rPr>
                        <a:t>18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13" action="ppaction://hlinksldjump"/>
                        </a:rPr>
                        <a:t>19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14" action="ppaction://hlinksldjump"/>
                        </a:rPr>
                        <a:t>20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De 30 à 45 minutes.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67180"/>
                  </a:ext>
                </a:extLst>
              </a:tr>
            </a:tbl>
          </a:graphicData>
        </a:graphic>
      </p:graphicFrame>
      <p:sp>
        <p:nvSpPr>
          <p:cNvPr id="6" name="Ellipse 5">
            <a:hlinkClick r:id="rId2" action="ppaction://hlinksldjump"/>
            <a:extLst>
              <a:ext uri="{FF2B5EF4-FFF2-40B4-BE49-F238E27FC236}">
                <a16:creationId xmlns:a16="http://schemas.microsoft.com/office/drawing/2014/main" id="{F7F41C95-F6DE-4029-99EF-DAA53F412192}"/>
              </a:ext>
            </a:extLst>
          </p:cNvPr>
          <p:cNvSpPr/>
          <p:nvPr/>
        </p:nvSpPr>
        <p:spPr>
          <a:xfrm>
            <a:off x="7415784" y="2237320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7" name="Ellipse 6">
            <a:hlinkClick r:id="rId8" action="ppaction://hlinksldjump"/>
            <a:extLst>
              <a:ext uri="{FF2B5EF4-FFF2-40B4-BE49-F238E27FC236}">
                <a16:creationId xmlns:a16="http://schemas.microsoft.com/office/drawing/2014/main" id="{6F669FD9-B581-463F-862B-46ACBCC019F8}"/>
              </a:ext>
            </a:extLst>
          </p:cNvPr>
          <p:cNvSpPr/>
          <p:nvPr/>
        </p:nvSpPr>
        <p:spPr>
          <a:xfrm>
            <a:off x="7415784" y="3357078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8" name="Ellipse 7">
            <a:hlinkClick r:id="rId11" action="ppaction://hlinksldjump"/>
            <a:extLst>
              <a:ext uri="{FF2B5EF4-FFF2-40B4-BE49-F238E27FC236}">
                <a16:creationId xmlns:a16="http://schemas.microsoft.com/office/drawing/2014/main" id="{3961E534-EC74-47F4-ABCF-CD3895909002}"/>
              </a:ext>
            </a:extLst>
          </p:cNvPr>
          <p:cNvSpPr/>
          <p:nvPr/>
        </p:nvSpPr>
        <p:spPr>
          <a:xfrm>
            <a:off x="7415784" y="4476836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9" name="Ellipse 8">
            <a:hlinkClick r:id="rId15" action="ppaction://hlinksldjump"/>
            <a:extLst>
              <a:ext uri="{FF2B5EF4-FFF2-40B4-BE49-F238E27FC236}">
                <a16:creationId xmlns:a16="http://schemas.microsoft.com/office/drawing/2014/main" id="{537D9D60-2790-4145-9532-D0AA2B8D0150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351507A-3895-4B33-9E2C-7F66B3F9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26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3D8157-B242-4F27-ACB7-645C9C30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The Hungry Games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AF8401-7C68-4BA9-9C37-07FC77910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172" y="492348"/>
            <a:ext cx="2518804" cy="23966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2E44CBB-E0C3-4594-AAC0-82643DEAD7DC}"/>
              </a:ext>
            </a:extLst>
          </p:cNvPr>
          <p:cNvSpPr txBox="1"/>
          <p:nvPr/>
        </p:nvSpPr>
        <p:spPr>
          <a:xfrm>
            <a:off x="1060704" y="2121408"/>
            <a:ext cx="7624116" cy="2108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300000"/>
              </a:lnSpc>
              <a:buAutoNum type="arabicParenR"/>
            </a:pPr>
            <a:r>
              <a:rPr lang="fr-FR" sz="2400" dirty="0">
                <a:latin typeface="Comic Sans MS" panose="030F0702030302020204" pitchFamily="66" charset="0"/>
                <a:hlinkClick r:id="rId3" action="ppaction://hlinksldjump"/>
              </a:rPr>
              <a:t>Top Chef USA.</a:t>
            </a:r>
            <a:endParaRPr lang="fr-FR" sz="24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300000"/>
              </a:lnSpc>
              <a:buAutoNum type="arabicParenR"/>
            </a:pPr>
            <a:r>
              <a:rPr lang="fr-FR" sz="2400" dirty="0">
                <a:latin typeface="Comic Sans MS" panose="030F0702030302020204" pitchFamily="66" charset="0"/>
                <a:hlinkClick r:id="rId4" action="ppaction://hlinksldjump"/>
              </a:rPr>
              <a:t>Land of </a:t>
            </a:r>
            <a:r>
              <a:rPr lang="fr-FR" sz="2400" dirty="0" err="1">
                <a:latin typeface="Comic Sans MS" panose="030F0702030302020204" pitchFamily="66" charset="0"/>
                <a:hlinkClick r:id="rId4" action="ppaction://hlinksldjump"/>
              </a:rPr>
              <a:t>food</a:t>
            </a:r>
            <a:r>
              <a:rPr lang="fr-FR" sz="2400" dirty="0">
                <a:latin typeface="Comic Sans MS" panose="030F0702030302020204" pitchFamily="66" charset="0"/>
                <a:hlinkClick r:id="rId4" action="ppaction://hlinksldjump"/>
              </a:rPr>
              <a:t>.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6" name="Ellipse 5">
            <a:hlinkClick r:id="rId5" action="ppaction://hlinksldjump"/>
            <a:extLst>
              <a:ext uri="{FF2B5EF4-FFF2-40B4-BE49-F238E27FC236}">
                <a16:creationId xmlns:a16="http://schemas.microsoft.com/office/drawing/2014/main" id="{7E9D6434-BBFB-4FF0-A756-B73B20DBF05E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93DF0A-6E00-4681-9FAD-64EA25E0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62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DC1F1-7CE1-4600-97A6-7FE23520D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1) Top Chef USA.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AF9338-FBDF-4893-B451-D5ABF16F6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200000"/>
              </a:lnSpc>
              <a:buAutoNum type="alphaLcParenR"/>
            </a:pPr>
            <a:r>
              <a:rPr lang="fr-FR" dirty="0">
                <a:latin typeface="Comic Sans MS" panose="030F0702030302020204" pitchFamily="66" charset="0"/>
                <a:hlinkClick r:id="rId2" action="ppaction://hlinksldjump"/>
              </a:rPr>
              <a:t>Observe -&gt; image.</a:t>
            </a:r>
            <a:endParaRPr lang="fr-FR" dirty="0">
              <a:latin typeface="Comic Sans MS" panose="030F0702030302020204" pitchFamily="66" charset="0"/>
            </a:endParaRP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fr-FR" dirty="0">
                <a:latin typeface="Comic Sans MS" panose="030F0702030302020204" pitchFamily="66" charset="0"/>
                <a:hlinkClick r:id="rId3" action="ppaction://hlinksldjump"/>
              </a:rPr>
              <a:t>Read and </a:t>
            </a:r>
            <a:r>
              <a:rPr lang="fr-FR" dirty="0" err="1">
                <a:latin typeface="Comic Sans MS" panose="030F0702030302020204" pitchFamily="66" charset="0"/>
                <a:hlinkClick r:id="rId3" action="ppaction://hlinksldjump"/>
              </a:rPr>
              <a:t>learn</a:t>
            </a:r>
            <a:r>
              <a:rPr lang="fr-FR" dirty="0">
                <a:latin typeface="Comic Sans MS" panose="030F0702030302020204" pitchFamily="66" charset="0"/>
                <a:hlinkClick r:id="rId3" action="ppaction://hlinksldjump"/>
              </a:rPr>
              <a:t> -&gt; </a:t>
            </a:r>
            <a:r>
              <a:rPr lang="fr-FR" dirty="0" err="1">
                <a:latin typeface="Comic Sans MS" panose="030F0702030302020204" pitchFamily="66" charset="0"/>
                <a:hlinkClick r:id="rId3" action="ppaction://hlinksldjump"/>
              </a:rPr>
              <a:t>vocabulary</a:t>
            </a:r>
            <a:r>
              <a:rPr lang="fr-FR" dirty="0">
                <a:latin typeface="Comic Sans MS" panose="030F0702030302020204" pitchFamily="66" charset="0"/>
                <a:hlinkClick r:id="rId3" action="ppaction://hlinksldjump"/>
              </a:rPr>
              <a:t>.</a:t>
            </a:r>
            <a:endParaRPr lang="fr-FR" dirty="0">
              <a:latin typeface="Comic Sans MS" panose="030F0702030302020204" pitchFamily="66" charset="0"/>
            </a:endParaRP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fr-FR" dirty="0" err="1">
                <a:latin typeface="Comic Sans MS" panose="030F0702030302020204" pitchFamily="66" charset="0"/>
                <a:hlinkClick r:id="rId4" action="ppaction://hlinksldjump"/>
              </a:rPr>
              <a:t>Describe</a:t>
            </a:r>
            <a:r>
              <a:rPr lang="fr-FR" dirty="0">
                <a:latin typeface="Comic Sans MS" panose="030F0702030302020204" pitchFamily="66" charset="0"/>
                <a:hlinkClick r:id="rId4" action="ppaction://hlinksldjump"/>
              </a:rPr>
              <a:t> the image.</a:t>
            </a:r>
            <a:endParaRPr lang="fr-FR" dirty="0">
              <a:latin typeface="Comic Sans MS" panose="030F0702030302020204" pitchFamily="66" charset="0"/>
            </a:endParaRP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fr-FR" dirty="0" err="1">
                <a:latin typeface="Comic Sans MS" panose="030F0702030302020204" pitchFamily="66" charset="0"/>
                <a:hlinkClick r:id="rId5" action="ppaction://hlinksldjump"/>
              </a:rPr>
              <a:t>Personality</a:t>
            </a:r>
            <a:r>
              <a:rPr lang="fr-FR" dirty="0">
                <a:latin typeface="Comic Sans MS" panose="030F0702030302020204" pitchFamily="66" charset="0"/>
                <a:hlinkClick r:id="rId5" action="ppaction://hlinksldjump"/>
              </a:rPr>
              <a:t> test: can </a:t>
            </a:r>
            <a:r>
              <a:rPr lang="fr-FR" dirty="0" err="1">
                <a:latin typeface="Comic Sans MS" panose="030F0702030302020204" pitchFamily="66" charset="0"/>
                <a:hlinkClick r:id="rId5" action="ppaction://hlinksldjump"/>
              </a:rPr>
              <a:t>you</a:t>
            </a:r>
            <a:r>
              <a:rPr lang="fr-FR" dirty="0">
                <a:latin typeface="Comic Sans MS" panose="030F0702030302020204" pitchFamily="66" charset="0"/>
                <a:hlinkClick r:id="rId5" action="ppaction://hlinksldjump"/>
              </a:rPr>
              <a:t> </a:t>
            </a:r>
            <a:r>
              <a:rPr lang="fr-FR" dirty="0" err="1">
                <a:latin typeface="Comic Sans MS" panose="030F0702030302020204" pitchFamily="66" charset="0"/>
                <a:hlinkClick r:id="rId5" action="ppaction://hlinksldjump"/>
              </a:rPr>
              <a:t>be</a:t>
            </a:r>
            <a:r>
              <a:rPr lang="fr-FR" dirty="0">
                <a:latin typeface="Comic Sans MS" panose="030F0702030302020204" pitchFamily="66" charset="0"/>
                <a:hlinkClick r:id="rId5" action="ppaction://hlinksldjump"/>
              </a:rPr>
              <a:t> the </a:t>
            </a:r>
            <a:r>
              <a:rPr lang="fr-FR" dirty="0" err="1">
                <a:latin typeface="Comic Sans MS" panose="030F0702030302020204" pitchFamily="66" charset="0"/>
                <a:hlinkClick r:id="rId5" action="ppaction://hlinksldjump"/>
              </a:rPr>
              <a:t>next</a:t>
            </a:r>
            <a:r>
              <a:rPr lang="fr-FR" dirty="0">
                <a:latin typeface="Comic Sans MS" panose="030F0702030302020204" pitchFamily="66" charset="0"/>
                <a:hlinkClick r:id="rId5" action="ppaction://hlinksldjump"/>
              </a:rPr>
              <a:t> Hungry Games chef</a:t>
            </a:r>
            <a:r>
              <a:rPr lang="fr-FR" b="1" dirty="0">
                <a:latin typeface="Comic Sans MS" panose="030F0702030302020204" pitchFamily="66" charset="0"/>
                <a:hlinkClick r:id="rId5" action="ppaction://hlinksldjump"/>
              </a:rPr>
              <a:t>?</a:t>
            </a:r>
            <a:endParaRPr lang="fr-FR" b="1" dirty="0">
              <a:latin typeface="Comic Sans MS" panose="030F0702030302020204" pitchFamily="66" charset="0"/>
            </a:endParaRP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fr-FR" dirty="0">
                <a:latin typeface="Comic Sans MS" panose="030F0702030302020204" pitchFamily="66" charset="0"/>
                <a:hlinkClick r:id="rId6" action="ppaction://hlinksldjump"/>
              </a:rPr>
              <a:t>Write </a:t>
            </a:r>
            <a:r>
              <a:rPr lang="fr-FR" dirty="0" err="1">
                <a:latin typeface="Comic Sans MS" panose="030F0702030302020204" pitchFamily="66" charset="0"/>
                <a:hlinkClick r:id="rId6" action="ppaction://hlinksldjump"/>
              </a:rPr>
              <a:t>your</a:t>
            </a:r>
            <a:r>
              <a:rPr lang="fr-FR" dirty="0">
                <a:latin typeface="Comic Sans MS" panose="030F0702030302020204" pitchFamily="66" charset="0"/>
                <a:hlinkClick r:id="rId6" action="ppaction://hlinksldjump"/>
              </a:rPr>
              <a:t> application to </a:t>
            </a:r>
            <a:r>
              <a:rPr lang="fr-FR" dirty="0" err="1">
                <a:latin typeface="Comic Sans MS" panose="030F0702030302020204" pitchFamily="66" charset="0"/>
                <a:hlinkClick r:id="rId6" action="ppaction://hlinksldjump"/>
              </a:rPr>
              <a:t>participate</a:t>
            </a:r>
            <a:r>
              <a:rPr lang="fr-FR" dirty="0">
                <a:latin typeface="Comic Sans MS" panose="030F0702030302020204" pitchFamily="66" charset="0"/>
                <a:hlinkClick r:id="rId6" action="ppaction://hlinksldjump"/>
              </a:rPr>
              <a:t> in the Hungry Games challenge.</a:t>
            </a:r>
            <a:endParaRPr lang="fr-FR" dirty="0">
              <a:latin typeface="Comic Sans MS" panose="030F0702030302020204" pitchFamily="66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2FFEA0-902D-4EB8-AFAB-D1BFCDA813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0172" y="492348"/>
            <a:ext cx="2518804" cy="23966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Ellipse 4">
            <a:hlinkClick r:id="rId8" action="ppaction://hlinksldjump"/>
            <a:extLst>
              <a:ext uri="{FF2B5EF4-FFF2-40B4-BE49-F238E27FC236}">
                <a16:creationId xmlns:a16="http://schemas.microsoft.com/office/drawing/2014/main" id="{3633C0F7-755A-46FD-98B9-F5E9E38BDEE2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Ellipse 5">
            <a:hlinkClick r:id="rId9" action="ppaction://hlinksldjump"/>
            <a:extLst>
              <a:ext uri="{FF2B5EF4-FFF2-40B4-BE49-F238E27FC236}">
                <a16:creationId xmlns:a16="http://schemas.microsoft.com/office/drawing/2014/main" id="{C33B84D9-0242-452E-8C7D-30F1260DEF30}"/>
              </a:ext>
            </a:extLst>
          </p:cNvPr>
          <p:cNvSpPr/>
          <p:nvPr/>
        </p:nvSpPr>
        <p:spPr>
          <a:xfrm>
            <a:off x="70104" y="6074752"/>
            <a:ext cx="768096" cy="713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D92768-8AC5-47A1-82D8-5363317F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19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intérieur, personne, table, cuisine&#10;&#10;Description générée automatiquement">
            <a:extLst>
              <a:ext uri="{FF2B5EF4-FFF2-40B4-BE49-F238E27FC236}">
                <a16:creationId xmlns:a16="http://schemas.microsoft.com/office/drawing/2014/main" id="{C2C64316-FB64-4D5B-AC22-80ED50D97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791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A9701F0-9BF7-4F7E-8DF0-16E6932D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a) Observe.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A9E80BA-3C93-4523-8AC7-E6E089095DEB}"/>
              </a:ext>
            </a:extLst>
          </p:cNvPr>
          <p:cNvSpPr/>
          <p:nvPr/>
        </p:nvSpPr>
        <p:spPr>
          <a:xfrm>
            <a:off x="8506948" y="5522058"/>
            <a:ext cx="3685032" cy="3440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Top Chef USA, </a:t>
            </a:r>
            <a:r>
              <a:rPr lang="fr-FR" dirty="0" err="1"/>
              <a:t>Season</a:t>
            </a:r>
            <a:r>
              <a:rPr lang="fr-FR" dirty="0"/>
              <a:t> 14, 2016 </a:t>
            </a:r>
          </a:p>
        </p:txBody>
      </p:sp>
      <p:sp>
        <p:nvSpPr>
          <p:cNvPr id="10" name="Ellipse 9">
            <a:hlinkClick r:id="rId3" action="ppaction://hlinksldjump"/>
            <a:extLst>
              <a:ext uri="{FF2B5EF4-FFF2-40B4-BE49-F238E27FC236}">
                <a16:creationId xmlns:a16="http://schemas.microsoft.com/office/drawing/2014/main" id="{D2BF3B43-23B5-4597-9DA1-D0F102D8AE3F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12" name="Ellipse 11">
            <a:hlinkClick r:id="rId4" action="ppaction://hlinksldjump"/>
            <a:extLst>
              <a:ext uri="{FF2B5EF4-FFF2-40B4-BE49-F238E27FC236}">
                <a16:creationId xmlns:a16="http://schemas.microsoft.com/office/drawing/2014/main" id="{8A0E1F45-E2DE-4C87-9A05-47639611D61D}"/>
              </a:ext>
            </a:extLst>
          </p:cNvPr>
          <p:cNvSpPr/>
          <p:nvPr/>
        </p:nvSpPr>
        <p:spPr>
          <a:xfrm>
            <a:off x="11353800" y="70016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13" name="Ellipse 12">
            <a:hlinkClick r:id="rId5" action="ppaction://hlinksldjump"/>
            <a:extLst>
              <a:ext uri="{FF2B5EF4-FFF2-40B4-BE49-F238E27FC236}">
                <a16:creationId xmlns:a16="http://schemas.microsoft.com/office/drawing/2014/main" id="{A81951EB-5308-42AE-9D23-26FC004F69EB}"/>
              </a:ext>
            </a:extLst>
          </p:cNvPr>
          <p:cNvSpPr/>
          <p:nvPr/>
        </p:nvSpPr>
        <p:spPr>
          <a:xfrm>
            <a:off x="70104" y="6074752"/>
            <a:ext cx="768096" cy="713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8A32BD-1CF2-4372-9E8D-E83C039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95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891970-9B8F-4065-A626-7A66FFD8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621157"/>
            <a:ext cx="10515600" cy="585851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b) Read and </a:t>
            </a:r>
            <a:r>
              <a:rPr lang="fr-FR" sz="2400" dirty="0" err="1">
                <a:latin typeface="Comic Sans MS" panose="030F0702030302020204" pitchFamily="66" charset="0"/>
              </a:rPr>
              <a:t>learn</a:t>
            </a:r>
            <a:r>
              <a:rPr lang="fr-FR" sz="2400" dirty="0">
                <a:latin typeface="Comic Sans MS" panose="030F0702030302020204" pitchFamily="66" charset="0"/>
              </a:rPr>
              <a:t> the </a:t>
            </a:r>
            <a:r>
              <a:rPr lang="fr-FR" sz="2400" dirty="0" err="1">
                <a:latin typeface="Comic Sans MS" panose="030F0702030302020204" pitchFamily="66" charset="0"/>
              </a:rPr>
              <a:t>vocabulary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4A35F218-7AE1-48BD-B5CB-BD836FD6F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469758"/>
              </p:ext>
            </p:extLst>
          </p:nvPr>
        </p:nvGraphicFramePr>
        <p:xfrm>
          <a:off x="838197" y="1705292"/>
          <a:ext cx="10515597" cy="45315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2134">
                  <a:extLst>
                    <a:ext uri="{9D8B030D-6E8A-4147-A177-3AD203B41FA5}">
                      <a16:colId xmlns:a16="http://schemas.microsoft.com/office/drawing/2014/main" val="1323234859"/>
                    </a:ext>
                  </a:extLst>
                </a:gridCol>
                <a:gridCol w="4624103">
                  <a:extLst>
                    <a:ext uri="{9D8B030D-6E8A-4147-A177-3AD203B41FA5}">
                      <a16:colId xmlns:a16="http://schemas.microsoft.com/office/drawing/2014/main" val="3195649735"/>
                    </a:ext>
                  </a:extLst>
                </a:gridCol>
                <a:gridCol w="3939360">
                  <a:extLst>
                    <a:ext uri="{9D8B030D-6E8A-4147-A177-3AD203B41FA5}">
                      <a16:colId xmlns:a16="http://schemas.microsoft.com/office/drawing/2014/main" val="2295956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Catégorie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Mot anglais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Traduction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319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noms communs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photograph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  (pluriel :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photograph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contestant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   (pluriel : 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contestant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shirt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            (pluriel :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shirt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n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apron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         (pluriel : 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apron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kitchen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        (pluriel :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kitchen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TV show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       (pluriel : 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TV show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cook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             (pluriel :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cook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chef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             (pluriel : 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chef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cooking show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(pluriel : 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cooking show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quality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          (pluriel :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qualit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ies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photographie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 candidat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chemise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 tablier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cuisine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émission de télévision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 cuisinier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 chef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émission culinaire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qualité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23432"/>
                  </a:ext>
                </a:extLst>
              </a:tr>
            </a:tbl>
          </a:graphicData>
        </a:graphic>
      </p:graphicFrame>
      <p:sp>
        <p:nvSpPr>
          <p:cNvPr id="6" name="Ellipse 5">
            <a:hlinkClick r:id="rId2" action="ppaction://hlinksldjump"/>
            <a:extLst>
              <a:ext uri="{FF2B5EF4-FFF2-40B4-BE49-F238E27FC236}">
                <a16:creationId xmlns:a16="http://schemas.microsoft.com/office/drawing/2014/main" id="{70C7AA44-715D-4AD0-934C-BB75644C964E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Ellipse 7">
            <a:hlinkClick r:id="rId3" action="ppaction://hlinksldjump"/>
            <a:extLst>
              <a:ext uri="{FF2B5EF4-FFF2-40B4-BE49-F238E27FC236}">
                <a16:creationId xmlns:a16="http://schemas.microsoft.com/office/drawing/2014/main" id="{3FD2DF4A-014B-4598-A654-1726AB450DAA}"/>
              </a:ext>
            </a:extLst>
          </p:cNvPr>
          <p:cNvSpPr/>
          <p:nvPr/>
        </p:nvSpPr>
        <p:spPr>
          <a:xfrm>
            <a:off x="11353800" y="70016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DFD26594-F052-4B47-AA42-7342BBAB4217}"/>
              </a:ext>
            </a:extLst>
          </p:cNvPr>
          <p:cNvSpPr/>
          <p:nvPr/>
        </p:nvSpPr>
        <p:spPr>
          <a:xfrm>
            <a:off x="70104" y="6074752"/>
            <a:ext cx="768096" cy="713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3175462-FA5E-43B3-9FC7-CF22940C2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315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4A35F218-7AE1-48BD-B5CB-BD836FD6F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730800"/>
              </p:ext>
            </p:extLst>
          </p:nvPr>
        </p:nvGraphicFramePr>
        <p:xfrm>
          <a:off x="838201" y="1163224"/>
          <a:ext cx="10515597" cy="45315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2134">
                  <a:extLst>
                    <a:ext uri="{9D8B030D-6E8A-4147-A177-3AD203B41FA5}">
                      <a16:colId xmlns:a16="http://schemas.microsoft.com/office/drawing/2014/main" val="1323234859"/>
                    </a:ext>
                  </a:extLst>
                </a:gridCol>
                <a:gridCol w="4624103">
                  <a:extLst>
                    <a:ext uri="{9D8B030D-6E8A-4147-A177-3AD203B41FA5}">
                      <a16:colId xmlns:a16="http://schemas.microsoft.com/office/drawing/2014/main" val="3195649735"/>
                    </a:ext>
                  </a:extLst>
                </a:gridCol>
                <a:gridCol w="3939360">
                  <a:extLst>
                    <a:ext uri="{9D8B030D-6E8A-4147-A177-3AD203B41FA5}">
                      <a16:colId xmlns:a16="http://schemas.microsoft.com/office/drawing/2014/main" val="2295956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Catégorie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Mot anglais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mic Sans MS" panose="030F0702030302020204" pitchFamily="66" charset="0"/>
                        </a:rPr>
                        <a:t>Traduction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319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noms communs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utensil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         (pluriel :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utensil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bowl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             (pluriel : 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bowl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plate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            (pluriel : 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plate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rolling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pin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     (pluriel :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rolling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pin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cutting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board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(pluriel :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cutting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board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blender 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       (pluriel : 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blender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measuring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jug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(pluriel :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measuring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jug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saucepan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      (pluriel :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saucepan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frying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pan       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(pluriel :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frying</a:t>
                      </a:r>
                      <a:r>
                        <a:rPr lang="fr-FR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pan</a:t>
                      </a:r>
                      <a:r>
                        <a:rPr lang="fr-FR" b="1" dirty="0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tray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             (pluriel :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tray</a:t>
                      </a:r>
                      <a:r>
                        <a:rPr lang="fr-FR" b="1" dirty="0" err="1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 ustensile, un couvert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 bol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assiette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 rouleau à pâtisserie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planche à découper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 mixeur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 verre doseur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casserole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une poêle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 bac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23432"/>
                  </a:ext>
                </a:extLst>
              </a:tr>
            </a:tbl>
          </a:graphicData>
        </a:graphic>
      </p:graphicFrame>
      <p:sp>
        <p:nvSpPr>
          <p:cNvPr id="6" name="Ellipse 5">
            <a:hlinkClick r:id="rId2" action="ppaction://hlinksldjump"/>
            <a:extLst>
              <a:ext uri="{FF2B5EF4-FFF2-40B4-BE49-F238E27FC236}">
                <a16:creationId xmlns:a16="http://schemas.microsoft.com/office/drawing/2014/main" id="{5EC8A7BA-1F61-4400-8303-B0A163950F19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Ellipse 7">
            <a:hlinkClick r:id="rId3" action="ppaction://hlinksldjump"/>
            <a:extLst>
              <a:ext uri="{FF2B5EF4-FFF2-40B4-BE49-F238E27FC236}">
                <a16:creationId xmlns:a16="http://schemas.microsoft.com/office/drawing/2014/main" id="{A56E5D3B-1BB5-4553-8C17-506D866519A8}"/>
              </a:ext>
            </a:extLst>
          </p:cNvPr>
          <p:cNvSpPr/>
          <p:nvPr/>
        </p:nvSpPr>
        <p:spPr>
          <a:xfrm>
            <a:off x="11353800" y="70016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ABECB933-E519-4953-A6B3-745945CD0C1C}"/>
              </a:ext>
            </a:extLst>
          </p:cNvPr>
          <p:cNvSpPr/>
          <p:nvPr/>
        </p:nvSpPr>
        <p:spPr>
          <a:xfrm>
            <a:off x="70104" y="6074752"/>
            <a:ext cx="768096" cy="713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42E4F5B0-DF19-40C4-BB04-31EE6366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9974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1143</Words>
  <Application>Microsoft Office PowerPoint</Application>
  <PresentationFormat>Grand écran</PresentationFormat>
  <Paragraphs>406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Wingdings</vt:lpstr>
      <vt:lpstr>Thème Office</vt:lpstr>
      <vt:lpstr>5°B  English</vt:lpstr>
      <vt:lpstr>Liens utiles</vt:lpstr>
      <vt:lpstr>Tu verras apparaître ces boutons aux coins des diapositives. Voici à quoi ils servent.</vt:lpstr>
      <vt:lpstr>Présentation PowerPoint</vt:lpstr>
      <vt:lpstr>The Hungry Games</vt:lpstr>
      <vt:lpstr>1) Top Chef USA.</vt:lpstr>
      <vt:lpstr>a) Observe.</vt:lpstr>
      <vt:lpstr>b) Read and learn the vocabulary.</vt:lpstr>
      <vt:lpstr>Présentation PowerPoint</vt:lpstr>
      <vt:lpstr>Présentation PowerPoint</vt:lpstr>
      <vt:lpstr>Présentation PowerPoint</vt:lpstr>
      <vt:lpstr>Présentation PowerPoint</vt:lpstr>
      <vt:lpstr>c) Describe the image.</vt:lpstr>
      <vt:lpstr>d) Have you got the qualities to be the next Hungry Games chef?     Circle your answer for each question.</vt:lpstr>
      <vt:lpstr>e) Lis la présentation de Malcolm et présente-toi de la même façon afin de participer au Hungry Games Challenge.</vt:lpstr>
      <vt:lpstr>2) Land of food.</vt:lpstr>
      <vt:lpstr>a) Observe:</vt:lpstr>
      <vt:lpstr>b) Read and learn the vocabulary.</vt:lpstr>
      <vt:lpstr>Présentation PowerPoint</vt:lpstr>
      <vt:lpstr>Présentation PowerPoint</vt:lpstr>
      <vt:lpstr>  Bye!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5°B  English</dc:title>
  <dc:creator>Camille FABRE</dc:creator>
  <cp:lastModifiedBy>Camille FABRE</cp:lastModifiedBy>
  <cp:revision>1</cp:revision>
  <dcterms:created xsi:type="dcterms:W3CDTF">2020-04-07T13:55:54Z</dcterms:created>
  <dcterms:modified xsi:type="dcterms:W3CDTF">2020-04-08T09:26:38Z</dcterms:modified>
</cp:coreProperties>
</file>