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0" r:id="rId4"/>
    <p:sldId id="263" r:id="rId5"/>
    <p:sldId id="264" r:id="rId6"/>
    <p:sldId id="272" r:id="rId7"/>
    <p:sldId id="27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AC66D-F3B8-47B0-9279-B1FEAB496602}" v="43" dt="2020-03-30T16:42:26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LiveId" clId="{413AC66D-F3B8-47B0-9279-B1FEAB496602}"/>
    <pc:docChg chg="undo custSel addSld delSld modSld">
      <pc:chgData name="Camille FABRE" userId="61a62dbaa4ae00dc" providerId="LiveId" clId="{413AC66D-F3B8-47B0-9279-B1FEAB496602}" dt="2020-03-30T16:43:00.761" v="407" actId="20577"/>
      <pc:docMkLst>
        <pc:docMk/>
      </pc:docMkLst>
      <pc:sldChg chg="del">
        <pc:chgData name="Camille FABRE" userId="61a62dbaa4ae00dc" providerId="LiveId" clId="{413AC66D-F3B8-47B0-9279-B1FEAB496602}" dt="2020-03-30T14:37:03.028" v="1" actId="47"/>
        <pc:sldMkLst>
          <pc:docMk/>
          <pc:sldMk cId="3784089036" sldId="256"/>
        </pc:sldMkLst>
      </pc:sldChg>
      <pc:sldChg chg="add">
        <pc:chgData name="Camille FABRE" userId="61a62dbaa4ae00dc" providerId="LiveId" clId="{413AC66D-F3B8-47B0-9279-B1FEAB496602}" dt="2020-03-30T14:37:00.546" v="0"/>
        <pc:sldMkLst>
          <pc:docMk/>
          <pc:sldMk cId="3851042125" sldId="260"/>
        </pc:sldMkLst>
      </pc:sldChg>
      <pc:sldChg chg="modSp add">
        <pc:chgData name="Camille FABRE" userId="61a62dbaa4ae00dc" providerId="LiveId" clId="{413AC66D-F3B8-47B0-9279-B1FEAB496602}" dt="2020-03-30T14:37:57.717" v="159" actId="5793"/>
        <pc:sldMkLst>
          <pc:docMk/>
          <pc:sldMk cId="2009035632" sldId="261"/>
        </pc:sldMkLst>
        <pc:spChg chg="mod">
          <ac:chgData name="Camille FABRE" userId="61a62dbaa4ae00dc" providerId="LiveId" clId="{413AC66D-F3B8-47B0-9279-B1FEAB496602}" dt="2020-03-30T14:37:22.379" v="23" actId="20577"/>
          <ac:spMkLst>
            <pc:docMk/>
            <pc:sldMk cId="2009035632" sldId="261"/>
            <ac:spMk id="2" creationId="{4F4607B6-D10A-48AA-9626-B93A70E6B940}"/>
          </ac:spMkLst>
        </pc:spChg>
        <pc:spChg chg="mod">
          <ac:chgData name="Camille FABRE" userId="61a62dbaa4ae00dc" providerId="LiveId" clId="{413AC66D-F3B8-47B0-9279-B1FEAB496602}" dt="2020-03-30T14:37:57.717" v="159" actId="5793"/>
          <ac:spMkLst>
            <pc:docMk/>
            <pc:sldMk cId="2009035632" sldId="261"/>
            <ac:spMk id="3" creationId="{6A2799BF-29A3-4A12-87E9-BDED5FB69515}"/>
          </ac:spMkLst>
        </pc:spChg>
      </pc:sldChg>
      <pc:sldChg chg="modSp add">
        <pc:chgData name="Camille FABRE" userId="61a62dbaa4ae00dc" providerId="LiveId" clId="{413AC66D-F3B8-47B0-9279-B1FEAB496602}" dt="2020-03-30T14:37:12.322" v="14" actId="20577"/>
        <pc:sldMkLst>
          <pc:docMk/>
          <pc:sldMk cId="668494015" sldId="262"/>
        </pc:sldMkLst>
        <pc:spChg chg="mod">
          <ac:chgData name="Camille FABRE" userId="61a62dbaa4ae00dc" providerId="LiveId" clId="{413AC66D-F3B8-47B0-9279-B1FEAB496602}" dt="2020-03-30T14:37:12.322" v="14" actId="20577"/>
          <ac:spMkLst>
            <pc:docMk/>
            <pc:sldMk cId="668494015" sldId="262"/>
            <ac:spMk id="3" creationId="{00000000-0000-0000-0000-000000000000}"/>
          </ac:spMkLst>
        </pc:spChg>
      </pc:sldChg>
      <pc:sldChg chg="modSp add">
        <pc:chgData name="Camille FABRE" userId="61a62dbaa4ae00dc" providerId="LiveId" clId="{413AC66D-F3B8-47B0-9279-B1FEAB496602}" dt="2020-03-30T15:43:30.247" v="287" actId="5793"/>
        <pc:sldMkLst>
          <pc:docMk/>
          <pc:sldMk cId="3580687268" sldId="263"/>
        </pc:sldMkLst>
        <pc:spChg chg="mod">
          <ac:chgData name="Camille FABRE" userId="61a62dbaa4ae00dc" providerId="LiveId" clId="{413AC66D-F3B8-47B0-9279-B1FEAB496602}" dt="2020-03-30T15:43:30.247" v="287" actId="5793"/>
          <ac:spMkLst>
            <pc:docMk/>
            <pc:sldMk cId="3580687268" sldId="263"/>
            <ac:spMk id="3" creationId="{A3A0AF3C-6F56-4D40-A56F-859FFC3102DB}"/>
          </ac:spMkLst>
        </pc:spChg>
      </pc:sldChg>
      <pc:sldChg chg="addSp delSp add del">
        <pc:chgData name="Camille FABRE" userId="61a62dbaa4ae00dc" providerId="LiveId" clId="{413AC66D-F3B8-47B0-9279-B1FEAB496602}" dt="2020-03-30T14:44:09.319" v="176" actId="47"/>
        <pc:sldMkLst>
          <pc:docMk/>
          <pc:sldMk cId="471281048" sldId="264"/>
        </pc:sldMkLst>
        <pc:picChg chg="add del">
          <ac:chgData name="Camille FABRE" userId="61a62dbaa4ae00dc" providerId="LiveId" clId="{413AC66D-F3B8-47B0-9279-B1FEAB496602}" dt="2020-03-30T14:44:04.855" v="175" actId="478"/>
          <ac:picMkLst>
            <pc:docMk/>
            <pc:sldMk cId="471281048" sldId="264"/>
            <ac:picMk id="4" creationId="{A290AC63-686F-4813-8CAF-59D7C3ABAF3F}"/>
          </ac:picMkLst>
        </pc:picChg>
        <pc:picChg chg="del">
          <ac:chgData name="Camille FABRE" userId="61a62dbaa4ae00dc" providerId="LiveId" clId="{413AC66D-F3B8-47B0-9279-B1FEAB496602}" dt="2020-03-30T14:39:11.938" v="173" actId="478"/>
          <ac:picMkLst>
            <pc:docMk/>
            <pc:sldMk cId="471281048" sldId="264"/>
            <ac:picMk id="7" creationId="{7DBF77C6-4450-4EB1-B76C-804389909309}"/>
          </ac:picMkLst>
        </pc:picChg>
      </pc:sldChg>
      <pc:sldChg chg="addSp delSp modSp add">
        <pc:chgData name="Camille FABRE" userId="61a62dbaa4ae00dc" providerId="LiveId" clId="{413AC66D-F3B8-47B0-9279-B1FEAB496602}" dt="2020-03-30T15:45:42.789" v="291"/>
        <pc:sldMkLst>
          <pc:docMk/>
          <pc:sldMk cId="804252887" sldId="264"/>
        </pc:sldMkLst>
        <pc:spChg chg="mod">
          <ac:chgData name="Camille FABRE" userId="61a62dbaa4ae00dc" providerId="LiveId" clId="{413AC66D-F3B8-47B0-9279-B1FEAB496602}" dt="2020-03-30T14:44:14.534" v="187" actId="20577"/>
          <ac:spMkLst>
            <pc:docMk/>
            <pc:sldMk cId="804252887" sldId="264"/>
            <ac:spMk id="2" creationId="{8E700AA3-8791-4BEB-871D-0EA3BD128D1F}"/>
          </ac:spMkLst>
        </pc:spChg>
        <pc:spChg chg="add">
          <ac:chgData name="Camille FABRE" userId="61a62dbaa4ae00dc" providerId="LiveId" clId="{413AC66D-F3B8-47B0-9279-B1FEAB496602}" dt="2020-03-30T15:45:39.445" v="290"/>
          <ac:spMkLst>
            <pc:docMk/>
            <pc:sldMk cId="804252887" sldId="264"/>
            <ac:spMk id="3" creationId="{083EA2FE-0630-466A-BECD-0315561979CB}"/>
          </ac:spMkLst>
        </pc:spChg>
        <pc:spChg chg="del mod">
          <ac:chgData name="Camille FABRE" userId="61a62dbaa4ae00dc" providerId="LiveId" clId="{413AC66D-F3B8-47B0-9279-B1FEAB496602}" dt="2020-03-30T14:45:39.989" v="207" actId="478"/>
          <ac:spMkLst>
            <pc:docMk/>
            <pc:sldMk cId="804252887" sldId="264"/>
            <ac:spMk id="3" creationId="{CBA67FFC-1878-4D7C-B190-7585213E5EA3}"/>
          </ac:spMkLst>
        </pc:spChg>
        <pc:spChg chg="add">
          <ac:chgData name="Camille FABRE" userId="61a62dbaa4ae00dc" providerId="LiveId" clId="{413AC66D-F3B8-47B0-9279-B1FEAB496602}" dt="2020-03-30T15:45:42.789" v="291"/>
          <ac:spMkLst>
            <pc:docMk/>
            <pc:sldMk cId="804252887" sldId="264"/>
            <ac:spMk id="5" creationId="{BF87400F-6632-497D-AFD1-A893036D3DC7}"/>
          </ac:spMkLst>
        </pc:spChg>
        <pc:picChg chg="add mod">
          <ac:chgData name="Camille FABRE" userId="61a62dbaa4ae00dc" providerId="LiveId" clId="{413AC66D-F3B8-47B0-9279-B1FEAB496602}" dt="2020-03-30T15:43:50.619" v="289" actId="1076"/>
          <ac:picMkLst>
            <pc:docMk/>
            <pc:sldMk cId="804252887" sldId="264"/>
            <ac:picMk id="4" creationId="{6A4FD4FD-EE66-4FEE-B408-28613982A3C3}"/>
          </ac:picMkLst>
        </pc:picChg>
      </pc:sldChg>
      <pc:sldChg chg="add del">
        <pc:chgData name="Camille FABRE" userId="61a62dbaa4ae00dc" providerId="LiveId" clId="{413AC66D-F3B8-47B0-9279-B1FEAB496602}" dt="2020-03-30T15:53:54.110" v="373" actId="47"/>
        <pc:sldMkLst>
          <pc:docMk/>
          <pc:sldMk cId="1579549342" sldId="265"/>
        </pc:sldMkLst>
      </pc:sldChg>
      <pc:sldChg chg="addSp delSp modSp add">
        <pc:chgData name="Camille FABRE" userId="61a62dbaa4ae00dc" providerId="LiveId" clId="{413AC66D-F3B8-47B0-9279-B1FEAB496602}" dt="2020-03-30T16:43:00.761" v="407" actId="20577"/>
        <pc:sldMkLst>
          <pc:docMk/>
          <pc:sldMk cId="91778711" sldId="272"/>
        </pc:sldMkLst>
        <pc:spChg chg="mod">
          <ac:chgData name="Camille FABRE" userId="61a62dbaa4ae00dc" providerId="LiveId" clId="{413AC66D-F3B8-47B0-9279-B1FEAB496602}" dt="2020-03-30T15:46:30.639" v="299" actId="20577"/>
          <ac:spMkLst>
            <pc:docMk/>
            <pc:sldMk cId="91778711" sldId="272"/>
            <ac:spMk id="2" creationId="{9A55A1FD-8D21-416D-835C-4FD67B204368}"/>
          </ac:spMkLst>
        </pc:spChg>
        <pc:spChg chg="mod">
          <ac:chgData name="Camille FABRE" userId="61a62dbaa4ae00dc" providerId="LiveId" clId="{413AC66D-F3B8-47B0-9279-B1FEAB496602}" dt="2020-03-30T16:43:00.761" v="407" actId="20577"/>
          <ac:spMkLst>
            <pc:docMk/>
            <pc:sldMk cId="91778711" sldId="272"/>
            <ac:spMk id="3" creationId="{8393F2D5-69C8-46FB-B0D6-32FF78AC17C9}"/>
          </ac:spMkLst>
        </pc:spChg>
        <pc:picChg chg="del">
          <ac:chgData name="Camille FABRE" userId="61a62dbaa4ae00dc" providerId="LiveId" clId="{413AC66D-F3B8-47B0-9279-B1FEAB496602}" dt="2020-03-30T15:50:22.875" v="370" actId="478"/>
          <ac:picMkLst>
            <pc:docMk/>
            <pc:sldMk cId="91778711" sldId="272"/>
            <ac:picMk id="6" creationId="{942B8ED0-03CC-4328-8D78-1EAEA142012D}"/>
          </ac:picMkLst>
        </pc:picChg>
        <pc:picChg chg="add mod">
          <ac:chgData name="Camille FABRE" userId="61a62dbaa4ae00dc" providerId="LiveId" clId="{413AC66D-F3B8-47B0-9279-B1FEAB496602}" dt="2020-03-30T16:42:26.836" v="398" actId="1076"/>
          <ac:picMkLst>
            <pc:docMk/>
            <pc:sldMk cId="91778711" sldId="272"/>
            <ac:picMk id="1026" creationId="{9E1FC73B-D3C0-44E5-980D-31CC873230C6}"/>
          </ac:picMkLst>
        </pc:picChg>
      </pc:sldChg>
      <pc:sldChg chg="add">
        <pc:chgData name="Camille FABRE" userId="61a62dbaa4ae00dc" providerId="LiveId" clId="{413AC66D-F3B8-47B0-9279-B1FEAB496602}" dt="2020-03-30T15:53:51.730" v="372"/>
        <pc:sldMkLst>
          <pc:docMk/>
          <pc:sldMk cId="1485404153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30.03.2020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hetvdb.com/?tab=series&amp;id=26958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adinertech.blogspot.com/2013/04/the-to-do-reminder-lists-i-use-google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dreference.com/" TargetMode="External"/><Relationship Id="rId2" Type="http://schemas.openxmlformats.org/officeDocument/2006/relationships/hyperlink" Target="http://blog.ac-versailles.fr/myonlineenglishclass/index.php/category/5%C2%B0B-S%C3%A9ances-en-lig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izlet.com/_87n06g?x=1jqt&amp;i=1bcklw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quiziniere.com/#/Exercice/PM278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homme, femme, tenant&#10;&#10;Description générée automatiquement">
            <a:extLst>
              <a:ext uri="{FF2B5EF4-FFF2-40B4-BE49-F238E27FC236}">
                <a16:creationId xmlns:a16="http://schemas.microsoft.com/office/drawing/2014/main" id="{2E4AC554-C548-4856-82E3-9E88E74C85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311657"/>
            <a:ext cx="9144000" cy="970389"/>
          </a:xfrm>
        </p:spPr>
        <p:txBody>
          <a:bodyPr>
            <a:normAutofit/>
          </a:bodyPr>
          <a:lstStyle/>
          <a:p>
            <a:r>
              <a:rPr lang="de-DE" b="1" dirty="0">
                <a:cs typeface="Calibri Light"/>
              </a:rPr>
              <a:t>English </a:t>
            </a:r>
            <a:r>
              <a:rPr lang="de-DE" b="1" dirty="0" err="1">
                <a:cs typeface="Calibri Light"/>
              </a:rPr>
              <a:t>class</a:t>
            </a:r>
            <a:endParaRPr lang="de-DE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7596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b="1" dirty="0">
                <a:cs typeface="Calibri"/>
              </a:rPr>
              <a:t>Tuesday, March 31st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66849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4607B6-D10A-48AA-9626-B93A70E6B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5127031" cy="1676603"/>
          </a:xfrm>
        </p:spPr>
        <p:txBody>
          <a:bodyPr>
            <a:normAutofit/>
          </a:bodyPr>
          <a:lstStyle/>
          <a:p>
            <a:r>
              <a:rPr lang="fr-FR" dirty="0"/>
              <a:t>Résumé de l’épisode précédent (lundi 30)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2799BF-29A3-4A12-87E9-BDED5FB6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5629322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r-FR" dirty="0">
                <a:cs typeface="Calibri" panose="020F0502020204030204"/>
              </a:rPr>
              <a:t>Correction des activités et exercices du vendredi 27.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r>
              <a:rPr lang="fr-FR" dirty="0">
                <a:cs typeface="Calibri" panose="020F0502020204030204"/>
              </a:rPr>
              <a:t>Révision du prétérit simple.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r>
              <a:rPr lang="fr-FR" dirty="0">
                <a:cs typeface="Calibri" panose="020F0502020204030204"/>
              </a:rPr>
              <a:t>Activité pour mettre en œuvre le prétérit simple et le prétérit en BE + V-ING.</a:t>
            </a:r>
          </a:p>
          <a:p>
            <a:endParaRPr lang="fr-FR" sz="1700" dirty="0">
              <a:cs typeface="Calibri" panose="020F0502020204030204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1A180C3-2D6B-4464-B4BA-14DDF45A22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2085" b="3"/>
          <a:stretch/>
        </p:blipFill>
        <p:spPr>
          <a:xfrm>
            <a:off x="6090613" y="640082"/>
            <a:ext cx="546172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0903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C55C2-FC5C-4F5D-BBB8-9A872070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Avant de commencer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86430D-A3C8-4E8B-8907-7859595E9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Relire les leçons et exercices précédents.</a:t>
            </a:r>
          </a:p>
          <a:p>
            <a:r>
              <a:rPr lang="fr-FR" dirty="0"/>
              <a:t>Refaire des activités de révision du vocabulaire.</a:t>
            </a:r>
          </a:p>
          <a:p>
            <a:r>
              <a:rPr lang="fr-FR" dirty="0"/>
              <a:t>Avoir son cahier, de quoi noter, de quoi rechercher / vérifier le vocabulaire (dictionnaire en ligne ou papier).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Liens utiles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hlinkClick r:id="rId2"/>
              </a:rPr>
              <a:t>Vos séances sur le blog</a:t>
            </a: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hlinkClick r:id="rId3"/>
              </a:rPr>
              <a:t>Un bon dictionnaire en ligne</a:t>
            </a: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>
                <a:hlinkClick r:id="rId4"/>
              </a:rPr>
              <a:t>Le vocabulaire du crime sur </a:t>
            </a:r>
            <a:r>
              <a:rPr lang="fr-FR" dirty="0" err="1">
                <a:hlinkClick r:id="rId4"/>
              </a:rPr>
              <a:t>Quizlet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04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65092A-FA49-4570-9BDF-F66FE560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Today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0AF3C-6F56-4D40-A56F-859FFC310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Activities</a:t>
            </a:r>
            <a:r>
              <a:rPr lang="fr-FR" dirty="0"/>
              <a:t> and </a:t>
            </a:r>
            <a:r>
              <a:rPr lang="fr-FR" dirty="0" err="1"/>
              <a:t>exercises</a:t>
            </a:r>
            <a:r>
              <a:rPr lang="fr-FR" dirty="0"/>
              <a:t> correction.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Online quiz: </a:t>
            </a:r>
            <a:r>
              <a:rPr lang="fr-FR" dirty="0" err="1"/>
              <a:t>video</a:t>
            </a:r>
            <a:r>
              <a:rPr lang="fr-FR" dirty="0"/>
              <a:t> </a:t>
            </a:r>
            <a:r>
              <a:rPr lang="fr-FR" dirty="0" err="1"/>
              <a:t>comprehension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687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00AA3-8791-4BEB-871D-0EA3BD12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4FD4FD-EE66-4FEE-B408-28613982A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40" y="1749757"/>
            <a:ext cx="10236920" cy="335848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83EA2FE-0630-466A-BECD-0315561979CB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87400F-6632-497D-AFD1-A893036D3DC7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25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5A1FD-8D21-416D-835C-4FD67B204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780"/>
            <a:ext cx="10515600" cy="646718"/>
          </a:xfrm>
          <a:solidFill>
            <a:srgbClr val="FFFF00"/>
          </a:solidFill>
        </p:spPr>
        <p:txBody>
          <a:bodyPr anchor="b">
            <a:normAutofit fontScale="90000"/>
          </a:bodyPr>
          <a:lstStyle/>
          <a:p>
            <a:pPr algn="ctr"/>
            <a:r>
              <a:rPr lang="fr-FR" b="1" u="sng" dirty="0">
                <a:solidFill>
                  <a:srgbClr val="FF0000"/>
                </a:solidFill>
              </a:rPr>
              <a:t>Quiz à faire avant le mardi 7 avril 18h</a:t>
            </a:r>
            <a:endParaRPr lang="fr-FR" b="1" u="sng" dirty="0">
              <a:cs typeface="Calibri Ligh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93F2D5-69C8-46FB-B0D6-32FF78AC1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047"/>
            <a:ext cx="5840896" cy="506317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 b="1" u="sng" dirty="0">
                <a:cs typeface="Calibri"/>
              </a:rPr>
              <a:t>Révisez les séances précédentes avant de vous lancer.</a:t>
            </a: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 dirty="0">
                <a:cs typeface="Calibri"/>
              </a:rPr>
              <a:t>Quiz à faire en cliquant sur le lien ci-dessous puis en entrant le code </a:t>
            </a:r>
            <a:r>
              <a:rPr lang="fr-FR" b="1" dirty="0"/>
              <a:t>PM278L</a:t>
            </a: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https://www.quiziniere.com/#/Exercice/PM278L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pPr marL="0" indent="0">
              <a:buNone/>
            </a:pPr>
            <a:r>
              <a:rPr lang="fr-FR" dirty="0">
                <a:cs typeface="Calibri" panose="020F0502020204030204"/>
              </a:rPr>
              <a:t>Également accessible en flashant le QR code ci-contre.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pPr marL="0" indent="0">
              <a:buNone/>
            </a:pPr>
            <a:r>
              <a:rPr lang="fr-FR" dirty="0">
                <a:cs typeface="Calibri" panose="020F0502020204030204"/>
              </a:rPr>
              <a:t>N’oubliez pas de mettre votre vrai prénom et de cliquer sur « envoi de la copie » en haut à droite de la page.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5C02D04-8C21-44FA-A8BB-9D6C8754C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0" y="5106970"/>
            <a:ext cx="3657600" cy="123825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E1FC73B-D3C0-44E5-980D-31CC87323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75" y="1942609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7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e image contenant alimentation&#10;&#10;Description générée automatiquement">
            <a:extLst>
              <a:ext uri="{FF2B5EF4-FFF2-40B4-BE49-F238E27FC236}">
                <a16:creationId xmlns:a16="http://schemas.microsoft.com/office/drawing/2014/main" id="{E45D52B6-7B2F-4506-AF32-D3D1314E92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4041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197</Words>
  <Application>Microsoft Office PowerPoint</Application>
  <PresentationFormat>Grand écran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Thème Office</vt:lpstr>
      <vt:lpstr>English class</vt:lpstr>
      <vt:lpstr>Résumé de l’épisode précédent (lundi 30)</vt:lpstr>
      <vt:lpstr>Avant de commencer :</vt:lpstr>
      <vt:lpstr>Today</vt:lpstr>
      <vt:lpstr>Correction</vt:lpstr>
      <vt:lpstr>Quiz à faire avant le mardi 7 avril 18h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class</dc:title>
  <dc:creator/>
  <cp:lastModifiedBy>Camille FABRE</cp:lastModifiedBy>
  <cp:revision>1</cp:revision>
  <dcterms:created xsi:type="dcterms:W3CDTF">2012-07-30T22:21:58Z</dcterms:created>
  <dcterms:modified xsi:type="dcterms:W3CDTF">2020-03-30T16:43:09Z</dcterms:modified>
</cp:coreProperties>
</file>