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7" r:id="rId11"/>
    <p:sldId id="27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EADFBA-C496-4634-A91E-131349752A2B}" v="36" dt="2020-03-26T16:26:5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D3EADFBA-C496-4634-A91E-131349752A2B}"/>
    <pc:docChg chg="undo custSel mod addSld delSld modSld">
      <pc:chgData name="Camille FABRE" userId="61a62dbaa4ae00dc" providerId="LiveId" clId="{D3EADFBA-C496-4634-A91E-131349752A2B}" dt="2020-03-26T16:28:20.548" v="1269" actId="1076"/>
      <pc:docMkLst>
        <pc:docMk/>
      </pc:docMkLst>
      <pc:sldChg chg="del">
        <pc:chgData name="Camille FABRE" userId="61a62dbaa4ae00dc" providerId="LiveId" clId="{D3EADFBA-C496-4634-A91E-131349752A2B}" dt="2020-03-26T15:37:30.661" v="1" actId="47"/>
        <pc:sldMkLst>
          <pc:docMk/>
          <pc:sldMk cId="3784089036" sldId="256"/>
        </pc:sldMkLst>
      </pc:sldChg>
      <pc:sldChg chg="add">
        <pc:chgData name="Camille FABRE" userId="61a62dbaa4ae00dc" providerId="LiveId" clId="{D3EADFBA-C496-4634-A91E-131349752A2B}" dt="2020-03-26T15:37:28.761" v="0"/>
        <pc:sldMkLst>
          <pc:docMk/>
          <pc:sldMk cId="3851042125" sldId="260"/>
        </pc:sldMkLst>
      </pc:sldChg>
      <pc:sldChg chg="modSp add">
        <pc:chgData name="Camille FABRE" userId="61a62dbaa4ae00dc" providerId="LiveId" clId="{D3EADFBA-C496-4634-A91E-131349752A2B}" dt="2020-03-26T15:38:21.607" v="72" actId="14100"/>
        <pc:sldMkLst>
          <pc:docMk/>
          <pc:sldMk cId="2009035632" sldId="261"/>
        </pc:sldMkLst>
        <pc:spChg chg="mod">
          <ac:chgData name="Camille FABRE" userId="61a62dbaa4ae00dc" providerId="LiveId" clId="{D3EADFBA-C496-4634-A91E-131349752A2B}" dt="2020-03-26T15:38:02.225" v="24" actId="20577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D3EADFBA-C496-4634-A91E-131349752A2B}" dt="2020-03-26T15:38:21.607" v="72" actId="14100"/>
          <ac:spMkLst>
            <pc:docMk/>
            <pc:sldMk cId="2009035632" sldId="261"/>
            <ac:spMk id="3" creationId="{6A2799BF-29A3-4A12-87E9-BDED5FB69515}"/>
          </ac:spMkLst>
        </pc:spChg>
      </pc:sldChg>
      <pc:sldChg chg="modSp add">
        <pc:chgData name="Camille FABRE" userId="61a62dbaa4ae00dc" providerId="LiveId" clId="{D3EADFBA-C496-4634-A91E-131349752A2B}" dt="2020-03-26T15:37:53.083" v="12" actId="207"/>
        <pc:sldMkLst>
          <pc:docMk/>
          <pc:sldMk cId="668494015" sldId="262"/>
        </pc:sldMkLst>
        <pc:spChg chg="mod">
          <ac:chgData name="Camille FABRE" userId="61a62dbaa4ae00dc" providerId="LiveId" clId="{D3EADFBA-C496-4634-A91E-131349752A2B}" dt="2020-03-26T15:37:50.698" v="11" actId="207"/>
          <ac:spMkLst>
            <pc:docMk/>
            <pc:sldMk cId="668494015" sldId="262"/>
            <ac:spMk id="2" creationId="{00000000-0000-0000-0000-000000000000}"/>
          </ac:spMkLst>
        </pc:spChg>
        <pc:spChg chg="mod">
          <ac:chgData name="Camille FABRE" userId="61a62dbaa4ae00dc" providerId="LiveId" clId="{D3EADFBA-C496-4634-A91E-131349752A2B}" dt="2020-03-26T15:37:53.083" v="12" actId="207"/>
          <ac:spMkLst>
            <pc:docMk/>
            <pc:sldMk cId="668494015" sldId="262"/>
            <ac:spMk id="3" creationId="{00000000-0000-0000-0000-000000000000}"/>
          </ac:spMkLst>
        </pc:spChg>
      </pc:sldChg>
      <pc:sldChg chg="modSp add">
        <pc:chgData name="Camille FABRE" userId="61a62dbaa4ae00dc" providerId="LiveId" clId="{D3EADFBA-C496-4634-A91E-131349752A2B}" dt="2020-03-26T16:24:11.725" v="1215" actId="20577"/>
        <pc:sldMkLst>
          <pc:docMk/>
          <pc:sldMk cId="3580687268" sldId="263"/>
        </pc:sldMkLst>
        <pc:spChg chg="mod">
          <ac:chgData name="Camille FABRE" userId="61a62dbaa4ae00dc" providerId="LiveId" clId="{D3EADFBA-C496-4634-A91E-131349752A2B}" dt="2020-03-26T16:24:11.725" v="1215" actId="20577"/>
          <ac:spMkLst>
            <pc:docMk/>
            <pc:sldMk cId="3580687268" sldId="263"/>
            <ac:spMk id="3" creationId="{A3A0AF3C-6F56-4D40-A56F-859FFC3102DB}"/>
          </ac:spMkLst>
        </pc:spChg>
      </pc:sldChg>
      <pc:sldChg chg="addSp delSp modSp add">
        <pc:chgData name="Camille FABRE" userId="61a62dbaa4ae00dc" providerId="LiveId" clId="{D3EADFBA-C496-4634-A91E-131349752A2B}" dt="2020-03-26T15:42:49.427" v="142" actId="14100"/>
        <pc:sldMkLst>
          <pc:docMk/>
          <pc:sldMk cId="471281048" sldId="264"/>
        </pc:sldMkLst>
        <pc:spChg chg="mod">
          <ac:chgData name="Camille FABRE" userId="61a62dbaa4ae00dc" providerId="LiveId" clId="{D3EADFBA-C496-4634-A91E-131349752A2B}" dt="2020-03-26T15:40:19.432" v="95" actId="20577"/>
          <ac:spMkLst>
            <pc:docMk/>
            <pc:sldMk cId="471281048" sldId="264"/>
            <ac:spMk id="2" creationId="{7F545835-E16F-46E8-B570-C037994F0111}"/>
          </ac:spMkLst>
        </pc:spChg>
        <pc:spChg chg="del mod">
          <ac:chgData name="Camille FABRE" userId="61a62dbaa4ae00dc" providerId="LiveId" clId="{D3EADFBA-C496-4634-A91E-131349752A2B}" dt="2020-03-26T15:41:14.832" v="119" actId="478"/>
          <ac:spMkLst>
            <pc:docMk/>
            <pc:sldMk cId="471281048" sldId="264"/>
            <ac:spMk id="3" creationId="{E408F05C-6719-4B71-9126-1D3F36E97CEB}"/>
          </ac:spMkLst>
        </pc:spChg>
        <pc:spChg chg="add del mod">
          <ac:chgData name="Camille FABRE" userId="61a62dbaa4ae00dc" providerId="LiveId" clId="{D3EADFBA-C496-4634-A91E-131349752A2B}" dt="2020-03-26T15:41:17.617" v="122" actId="478"/>
          <ac:spMkLst>
            <pc:docMk/>
            <pc:sldMk cId="471281048" sldId="264"/>
            <ac:spMk id="4" creationId="{78CA991D-597F-4A33-9C6D-595D31ADF3FB}"/>
          </ac:spMkLst>
        </pc:spChg>
        <pc:spChg chg="add del mod">
          <ac:chgData name="Camille FABRE" userId="61a62dbaa4ae00dc" providerId="LiveId" clId="{D3EADFBA-C496-4634-A91E-131349752A2B}" dt="2020-03-26T15:41:16.121" v="120" actId="478"/>
          <ac:spMkLst>
            <pc:docMk/>
            <pc:sldMk cId="471281048" sldId="264"/>
            <ac:spMk id="6" creationId="{A58B20D9-2010-4B23-A34B-E309C4C4E8FF}"/>
          </ac:spMkLst>
        </pc:spChg>
        <pc:picChg chg="add mod">
          <ac:chgData name="Camille FABRE" userId="61a62dbaa4ae00dc" providerId="LiveId" clId="{D3EADFBA-C496-4634-A91E-131349752A2B}" dt="2020-03-26T15:42:49.427" v="142" actId="14100"/>
          <ac:picMkLst>
            <pc:docMk/>
            <pc:sldMk cId="471281048" sldId="264"/>
            <ac:picMk id="7" creationId="{7DBF77C6-4450-4EB1-B76C-804389909309}"/>
          </ac:picMkLst>
        </pc:picChg>
      </pc:sldChg>
      <pc:sldChg chg="addSp delSp modSp add">
        <pc:chgData name="Camille FABRE" userId="61a62dbaa4ae00dc" providerId="LiveId" clId="{D3EADFBA-C496-4634-A91E-131349752A2B}" dt="2020-03-26T15:42:43.116" v="141" actId="14100"/>
        <pc:sldMkLst>
          <pc:docMk/>
          <pc:sldMk cId="1475262922" sldId="265"/>
        </pc:sldMkLst>
        <pc:spChg chg="mod">
          <ac:chgData name="Camille FABRE" userId="61a62dbaa4ae00dc" providerId="LiveId" clId="{D3EADFBA-C496-4634-A91E-131349752A2B}" dt="2020-03-26T15:41:51.840" v="136" actId="20577"/>
          <ac:spMkLst>
            <pc:docMk/>
            <pc:sldMk cId="1475262922" sldId="265"/>
            <ac:spMk id="2" creationId="{9984E6FB-0B60-49DA-8C07-F4A8A6718BAB}"/>
          </ac:spMkLst>
        </pc:spChg>
        <pc:spChg chg="del mod">
          <ac:chgData name="Camille FABRE" userId="61a62dbaa4ae00dc" providerId="LiveId" clId="{D3EADFBA-C496-4634-A91E-131349752A2B}" dt="2020-03-26T15:41:55.064" v="138" actId="478"/>
          <ac:spMkLst>
            <pc:docMk/>
            <pc:sldMk cId="1475262922" sldId="265"/>
            <ac:spMk id="3" creationId="{138A81E9-4A2F-4724-B8B8-2698AFBA00D0}"/>
          </ac:spMkLst>
        </pc:spChg>
        <pc:picChg chg="add mod">
          <ac:chgData name="Camille FABRE" userId="61a62dbaa4ae00dc" providerId="LiveId" clId="{D3EADFBA-C496-4634-A91E-131349752A2B}" dt="2020-03-26T15:42:43.116" v="141" actId="14100"/>
          <ac:picMkLst>
            <pc:docMk/>
            <pc:sldMk cId="1475262922" sldId="265"/>
            <ac:picMk id="4" creationId="{71E26839-1B23-4215-90CC-041A30B319D1}"/>
          </ac:picMkLst>
        </pc:picChg>
      </pc:sldChg>
      <pc:sldChg chg="addSp delSp modSp add">
        <pc:chgData name="Camille FABRE" userId="61a62dbaa4ae00dc" providerId="LiveId" clId="{D3EADFBA-C496-4634-A91E-131349752A2B}" dt="2020-03-26T15:44:22.577" v="160" actId="27636"/>
        <pc:sldMkLst>
          <pc:docMk/>
          <pc:sldMk cId="2286061796" sldId="266"/>
        </pc:sldMkLst>
        <pc:spChg chg="mod">
          <ac:chgData name="Camille FABRE" userId="61a62dbaa4ae00dc" providerId="LiveId" clId="{D3EADFBA-C496-4634-A91E-131349752A2B}" dt="2020-03-26T15:44:22.577" v="160" actId="27636"/>
          <ac:spMkLst>
            <pc:docMk/>
            <pc:sldMk cId="2286061796" sldId="266"/>
            <ac:spMk id="2" creationId="{C83AC8D5-A0B1-4D73-847B-968B16F34ED5}"/>
          </ac:spMkLst>
        </pc:spChg>
        <pc:spChg chg="del">
          <ac:chgData name="Camille FABRE" userId="61a62dbaa4ae00dc" providerId="LiveId" clId="{D3EADFBA-C496-4634-A91E-131349752A2B}" dt="2020-03-26T15:42:58.320" v="154" actId="478"/>
          <ac:spMkLst>
            <pc:docMk/>
            <pc:sldMk cId="2286061796" sldId="266"/>
            <ac:spMk id="3" creationId="{31DA23D8-9942-4EA9-A59B-D7C1FDB81CE4}"/>
          </ac:spMkLst>
        </pc:spChg>
        <pc:picChg chg="add mod">
          <ac:chgData name="Camille FABRE" userId="61a62dbaa4ae00dc" providerId="LiveId" clId="{D3EADFBA-C496-4634-A91E-131349752A2B}" dt="2020-03-26T15:44:14.147" v="156" actId="1076"/>
          <ac:picMkLst>
            <pc:docMk/>
            <pc:sldMk cId="2286061796" sldId="266"/>
            <ac:picMk id="4" creationId="{BACBD6EA-7138-4468-9334-70C9E0289E99}"/>
          </ac:picMkLst>
        </pc:picChg>
      </pc:sldChg>
      <pc:sldChg chg="addSp delSp modSp add">
        <pc:chgData name="Camille FABRE" userId="61a62dbaa4ae00dc" providerId="LiveId" clId="{D3EADFBA-C496-4634-A91E-131349752A2B}" dt="2020-03-26T15:54:20.543" v="507" actId="1076"/>
        <pc:sldMkLst>
          <pc:docMk/>
          <pc:sldMk cId="1321470347" sldId="267"/>
        </pc:sldMkLst>
        <pc:spChg chg="mod">
          <ac:chgData name="Camille FABRE" userId="61a62dbaa4ae00dc" providerId="LiveId" clId="{D3EADFBA-C496-4634-A91E-131349752A2B}" dt="2020-03-26T15:44:51.896" v="190" actId="20577"/>
          <ac:spMkLst>
            <pc:docMk/>
            <pc:sldMk cId="1321470347" sldId="267"/>
            <ac:spMk id="2" creationId="{4C6D8E2F-51E4-4179-9192-102EDF8E7D85}"/>
          </ac:spMkLst>
        </pc:spChg>
        <pc:spChg chg="del mod">
          <ac:chgData name="Camille FABRE" userId="61a62dbaa4ae00dc" providerId="LiveId" clId="{D3EADFBA-C496-4634-A91E-131349752A2B}" dt="2020-03-26T15:54:13.170" v="504" actId="478"/>
          <ac:spMkLst>
            <pc:docMk/>
            <pc:sldMk cId="1321470347" sldId="267"/>
            <ac:spMk id="3" creationId="{3695EA31-22E6-4FF1-BFEE-BEFB506DD206}"/>
          </ac:spMkLst>
        </pc:spChg>
        <pc:spChg chg="add mod">
          <ac:chgData name="Camille FABRE" userId="61a62dbaa4ae00dc" providerId="LiveId" clId="{D3EADFBA-C496-4634-A91E-131349752A2B}" dt="2020-03-26T15:51:14.032" v="426" actId="403"/>
          <ac:spMkLst>
            <pc:docMk/>
            <pc:sldMk cId="1321470347" sldId="267"/>
            <ac:spMk id="4" creationId="{37A8560E-A781-49FB-8E02-B1998708CDDC}"/>
          </ac:spMkLst>
        </pc:spChg>
        <pc:spChg chg="add del mod">
          <ac:chgData name="Camille FABRE" userId="61a62dbaa4ae00dc" providerId="LiveId" clId="{D3EADFBA-C496-4634-A91E-131349752A2B}" dt="2020-03-26T15:54:15.727" v="505" actId="478"/>
          <ac:spMkLst>
            <pc:docMk/>
            <pc:sldMk cId="1321470347" sldId="267"/>
            <ac:spMk id="6" creationId="{3686BF5E-C20D-4605-8D8F-8337B64B9CEA}"/>
          </ac:spMkLst>
        </pc:spChg>
        <pc:picChg chg="add mod">
          <ac:chgData name="Camille FABRE" userId="61a62dbaa4ae00dc" providerId="LiveId" clId="{D3EADFBA-C496-4634-A91E-131349752A2B}" dt="2020-03-26T15:54:20.543" v="507" actId="1076"/>
          <ac:picMkLst>
            <pc:docMk/>
            <pc:sldMk cId="1321470347" sldId="267"/>
            <ac:picMk id="7" creationId="{29B3FDCB-51D5-4052-BAC6-8743AA4073C5}"/>
          </ac:picMkLst>
        </pc:picChg>
      </pc:sldChg>
      <pc:sldChg chg="addSp delSp modSp add mod setBg setClrOvrMap">
        <pc:chgData name="Camille FABRE" userId="61a62dbaa4ae00dc" providerId="LiveId" clId="{D3EADFBA-C496-4634-A91E-131349752A2B}" dt="2020-03-26T16:28:20.548" v="1269" actId="1076"/>
        <pc:sldMkLst>
          <pc:docMk/>
          <pc:sldMk cId="376756951" sldId="268"/>
        </pc:sldMkLst>
        <pc:spChg chg="mod">
          <ac:chgData name="Camille FABRE" userId="61a62dbaa4ae00dc" providerId="LiveId" clId="{D3EADFBA-C496-4634-A91E-131349752A2B}" dt="2020-03-26T16:23:42.241" v="1163" actId="1076"/>
          <ac:spMkLst>
            <pc:docMk/>
            <pc:sldMk cId="376756951" sldId="268"/>
            <ac:spMk id="2" creationId="{34E0F2DF-E495-48C1-9598-6D59414CA3B9}"/>
          </ac:spMkLst>
        </pc:spChg>
        <pc:spChg chg="del">
          <ac:chgData name="Camille FABRE" userId="61a62dbaa4ae00dc" providerId="LiveId" clId="{D3EADFBA-C496-4634-A91E-131349752A2B}" dt="2020-03-26T15:54:56.767" v="592" actId="478"/>
          <ac:spMkLst>
            <pc:docMk/>
            <pc:sldMk cId="376756951" sldId="268"/>
            <ac:spMk id="3" creationId="{D341F272-E707-42C4-9FB4-1BFF18FA35AD}"/>
          </ac:spMkLst>
        </pc:spChg>
        <pc:spChg chg="add mod">
          <ac:chgData name="Camille FABRE" userId="61a62dbaa4ae00dc" providerId="LiveId" clId="{D3EADFBA-C496-4634-A91E-131349752A2B}" dt="2020-03-26T16:25:49.481" v="1248" actId="123"/>
          <ac:spMkLst>
            <pc:docMk/>
            <pc:sldMk cId="376756951" sldId="268"/>
            <ac:spMk id="4" creationId="{147E8A19-9ADD-48AE-ADB5-6748F67C1474}"/>
          </ac:spMkLst>
        </pc:spChg>
        <pc:spChg chg="add del">
          <ac:chgData name="Camille FABRE" userId="61a62dbaa4ae00dc" providerId="LiveId" clId="{D3EADFBA-C496-4634-A91E-131349752A2B}" dt="2020-03-26T16:27:03.589" v="1254" actId="478"/>
          <ac:spMkLst>
            <pc:docMk/>
            <pc:sldMk cId="376756951" sldId="268"/>
            <ac:spMk id="8" creationId="{63931748-218A-4609-9A22-32F1D790377E}"/>
          </ac:spMkLst>
        </pc:spChg>
        <pc:spChg chg="add del">
          <ac:chgData name="Camille FABRE" userId="61a62dbaa4ae00dc" providerId="LiveId" clId="{D3EADFBA-C496-4634-A91E-131349752A2B}" dt="2020-03-26T16:22:30.812" v="1126" actId="26606"/>
          <ac:spMkLst>
            <pc:docMk/>
            <pc:sldMk cId="376756951" sldId="268"/>
            <ac:spMk id="10" creationId="{867D4867-5BA7-4462-B2F6-A23F4A622AA7}"/>
          </ac:spMkLst>
        </pc:spChg>
        <pc:picChg chg="add mod">
          <ac:chgData name="Camille FABRE" userId="61a62dbaa4ae00dc" providerId="LiveId" clId="{D3EADFBA-C496-4634-A91E-131349752A2B}" dt="2020-03-26T16:22:53.749" v="1138" actId="1076"/>
          <ac:picMkLst>
            <pc:docMk/>
            <pc:sldMk cId="376756951" sldId="268"/>
            <ac:picMk id="5" creationId="{0A134294-5E47-41ED-9397-0313CBF4DE10}"/>
          </ac:picMkLst>
        </pc:picChg>
        <pc:picChg chg="add mod">
          <ac:chgData name="Camille FABRE" userId="61a62dbaa4ae00dc" providerId="LiveId" clId="{D3EADFBA-C496-4634-A91E-131349752A2B}" dt="2020-03-26T16:28:20.548" v="1269" actId="1076"/>
          <ac:picMkLst>
            <pc:docMk/>
            <pc:sldMk cId="376756951" sldId="268"/>
            <ac:picMk id="7" creationId="{DB1B655E-34D8-460B-A03B-C4AF199F81D0}"/>
          </ac:picMkLst>
        </pc:picChg>
      </pc:sldChg>
      <pc:sldChg chg="addSp delSp modSp add setBg">
        <pc:chgData name="Camille FABRE" userId="61a62dbaa4ae00dc" providerId="LiveId" clId="{D3EADFBA-C496-4634-A91E-131349752A2B}" dt="2020-03-26T16:27:55.494" v="1266" actId="208"/>
        <pc:sldMkLst>
          <pc:docMk/>
          <pc:sldMk cId="1430913539" sldId="277"/>
        </pc:sldMkLst>
        <pc:spChg chg="mod">
          <ac:chgData name="Camille FABRE" userId="61a62dbaa4ae00dc" providerId="LiveId" clId="{D3EADFBA-C496-4634-A91E-131349752A2B}" dt="2020-03-26T16:24:58.133" v="1246" actId="20577"/>
          <ac:spMkLst>
            <pc:docMk/>
            <pc:sldMk cId="1430913539" sldId="277"/>
            <ac:spMk id="2" creationId="{3C015CC9-3209-4903-AA15-EBBD4E00B8A5}"/>
          </ac:spMkLst>
        </pc:spChg>
        <pc:spChg chg="add del mod">
          <ac:chgData name="Camille FABRE" userId="61a62dbaa4ae00dc" providerId="LiveId" clId="{D3EADFBA-C496-4634-A91E-131349752A2B}" dt="2020-03-26T16:27:20.245" v="1258" actId="478"/>
          <ac:spMkLst>
            <pc:docMk/>
            <pc:sldMk cId="1430913539" sldId="277"/>
            <ac:spMk id="6" creationId="{EB87C63F-A132-42F8-BBDB-4E57CD6556FB}"/>
          </ac:spMkLst>
        </pc:spChg>
        <pc:spChg chg="mod">
          <ac:chgData name="Camille FABRE" userId="61a62dbaa4ae00dc" providerId="LiveId" clId="{D3EADFBA-C496-4634-A91E-131349752A2B}" dt="2020-03-26T16:27:55.494" v="1266" actId="208"/>
          <ac:spMkLst>
            <pc:docMk/>
            <pc:sldMk cId="1430913539" sldId="277"/>
            <ac:spMk id="12" creationId="{D5385F2B-8F88-44E7-B04D-1D1C699331C1}"/>
          </ac:spMkLst>
        </pc:spChg>
        <pc:picChg chg="add mod">
          <ac:chgData name="Camille FABRE" userId="61a62dbaa4ae00dc" providerId="LiveId" clId="{D3EADFBA-C496-4634-A91E-131349752A2B}" dt="2020-03-26T16:27:38.548" v="1264" actId="1076"/>
          <ac:picMkLst>
            <pc:docMk/>
            <pc:sldMk cId="1430913539" sldId="277"/>
            <ac:picMk id="5" creationId="{0EDE3B65-717B-429F-BBBD-4844C799F5CB}"/>
          </ac:picMkLst>
        </pc:picChg>
        <pc:picChg chg="del">
          <ac:chgData name="Camille FABRE" userId="61a62dbaa4ae00dc" providerId="LiveId" clId="{D3EADFBA-C496-4634-A91E-131349752A2B}" dt="2020-03-26T16:26:12.253" v="1249" actId="478"/>
          <ac:picMkLst>
            <pc:docMk/>
            <pc:sldMk cId="1430913539" sldId="277"/>
            <ac:picMk id="8" creationId="{C5367323-34CF-4362-A32B-495DD124095A}"/>
          </ac:picMkLst>
        </pc:picChg>
      </pc:sldChg>
      <pc:sldChg chg="add">
        <pc:chgData name="Camille FABRE" userId="61a62dbaa4ae00dc" providerId="LiveId" clId="{D3EADFBA-C496-4634-A91E-131349752A2B}" dt="2020-03-26T16:24:39.942" v="1216"/>
        <pc:sldMkLst>
          <pc:docMk/>
          <pc:sldMk cId="1485404153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tvdb.com/?tab=series&amp;id=2695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Detective_Pikachu_(character)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5%C2%B0B-S%C3%A9ances-en-lig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_87n06g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drv.ms/w/s!AtwArqS6LaZh5VWre3XnqSaq6AjH?e=LauHyR" TargetMode="External"/><Relationship Id="rId2" Type="http://schemas.openxmlformats.org/officeDocument/2006/relationships/hyperlink" Target="https://www.amazon.com/BIC-4-Color-Ballpoint-Assorted-3-Count/dp/B002JFR8Q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lbapedia.bulbagarden.net/wiki/Detective_Pikachu_(character)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homme, femme, tenant&#10;&#10;Description générée automatiquement">
            <a:extLst>
              <a:ext uri="{FF2B5EF4-FFF2-40B4-BE49-F238E27FC236}">
                <a16:creationId xmlns:a16="http://schemas.microsoft.com/office/drawing/2014/main" id="{2E4AC554-C548-4856-82E3-9E88E74C8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11657"/>
            <a:ext cx="9144000" cy="970389"/>
          </a:xfrm>
        </p:spPr>
        <p:txBody>
          <a:bodyPr>
            <a:normAutofit/>
          </a:bodyPr>
          <a:lstStyle/>
          <a:p>
            <a:r>
              <a:rPr lang="de-DE" b="1" dirty="0">
                <a:cs typeface="Calibri Light"/>
              </a:rPr>
              <a:t>English </a:t>
            </a:r>
            <a:r>
              <a:rPr lang="de-DE" b="1" dirty="0" err="1">
                <a:cs typeface="Calibri Light"/>
              </a:rPr>
              <a:t>class</a:t>
            </a:r>
            <a:endParaRPr lang="de-DE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7596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b="1" dirty="0">
                <a:cs typeface="Calibri"/>
              </a:rPr>
              <a:t>Monday, March 30th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684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5CC9-3209-4903-AA15-EBBD4E00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820943"/>
            <a:ext cx="6586491" cy="1676603"/>
          </a:xfrm>
        </p:spPr>
        <p:txBody>
          <a:bodyPr>
            <a:normAutofit/>
          </a:bodyPr>
          <a:lstStyle/>
          <a:p>
            <a:r>
              <a:rPr lang="fr-FR" dirty="0"/>
              <a:t>For Tuesday 31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4D8BE-E249-4D80-AA90-493DF255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400" dirty="0"/>
              <a:t>Read the </a:t>
            </a:r>
            <a:r>
              <a:rPr lang="fr-FR" sz="2400" dirty="0" err="1"/>
              <a:t>lessons</a:t>
            </a:r>
            <a:r>
              <a:rPr lang="fr-FR" sz="2400" dirty="0"/>
              <a:t> and corrections.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/>
              <a:t>Redo</a:t>
            </a:r>
            <a:r>
              <a:rPr lang="fr-FR" sz="2400" dirty="0"/>
              <a:t> the </a:t>
            </a:r>
            <a:r>
              <a:rPr lang="fr-FR" sz="2400" dirty="0" err="1"/>
              <a:t>activities</a:t>
            </a:r>
            <a:r>
              <a:rPr lang="fr-FR" sz="2400" dirty="0"/>
              <a:t> and </a:t>
            </a:r>
            <a:r>
              <a:rPr lang="fr-FR" sz="2400" dirty="0" err="1"/>
              <a:t>exercises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did</a:t>
            </a:r>
            <a:r>
              <a:rPr lang="fr-FR" sz="2400" dirty="0"/>
              <a:t> not </a:t>
            </a:r>
            <a:r>
              <a:rPr lang="fr-FR" sz="2400" dirty="0" err="1"/>
              <a:t>understand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D5385F2B-8F88-44E7-B04D-1D1C699331C1}"/>
              </a:ext>
            </a:extLst>
          </p:cNvPr>
          <p:cNvSpPr/>
          <p:nvPr/>
        </p:nvSpPr>
        <p:spPr>
          <a:xfrm>
            <a:off x="140924" y="160256"/>
            <a:ext cx="7094495" cy="5369687"/>
          </a:xfrm>
          <a:prstGeom prst="wedgeEllipseCallout">
            <a:avLst>
              <a:gd name="adj1" fmla="val 66596"/>
              <a:gd name="adj2" fmla="val -23214"/>
            </a:avLst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0EDE3B65-717B-429F-BBBD-4844C799F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5319" y="287349"/>
            <a:ext cx="3471996" cy="36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45D52B6-7B2F-4506-AF32-D3D1314E9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0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 fontScale="90000"/>
          </a:bodyPr>
          <a:lstStyle/>
          <a:p>
            <a:r>
              <a:rPr lang="fr-FR" dirty="0"/>
              <a:t>Résumé de l’épisode précédent (vendredi 27)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629322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cs typeface="Calibri" panose="020F0502020204030204"/>
              </a:rPr>
              <a:t>Correction des activités et exercices du mardi 24.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Travail sur le prétérit en BE + V-ING.</a:t>
            </a:r>
          </a:p>
          <a:p>
            <a:endParaRPr lang="fr-FR" sz="17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rechercher /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2"/>
              </a:rPr>
              <a:t>Vos séances sur le blog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du crime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Practice: investigation at collège Poincaré.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545835-E16F-46E8-B570-C037994F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BF77C6-4450-4EB1-B76C-80438990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512612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81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4E6FB-0B60-49DA-8C07-F4A8A671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E26839-1B23-4215-90CC-041A30B3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9852763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3AC8D5-A0B1-4D73-847B-968B16F3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1809"/>
          </a:xfrm>
        </p:spPr>
        <p:txBody>
          <a:bodyPr>
            <a:normAutofit/>
          </a:bodyPr>
          <a:lstStyle/>
          <a:p>
            <a:r>
              <a:rPr lang="fr-FR" dirty="0"/>
              <a:t>Correction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CBD6EA-7138-4468-9334-70C9E0289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6935"/>
            <a:ext cx="85058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6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6D8E2F-51E4-4179-9192-102EDF8E7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Révision : le prétérit simple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7A8560E-A781-49FB-8E02-B1998708CDDC}"/>
              </a:ext>
            </a:extLst>
          </p:cNvPr>
          <p:cNvSpPr txBox="1"/>
          <p:nvPr/>
        </p:nvSpPr>
        <p:spPr>
          <a:xfrm>
            <a:off x="9213915" y="1825625"/>
            <a:ext cx="2139885" cy="41962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alert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be</a:t>
            </a:r>
            <a:r>
              <a:rPr lang="fr-FR" sz="2000" dirty="0">
                <a:latin typeface="Comic Sans MS" panose="030F0702030302020204" pitchFamily="66" charset="0"/>
              </a:rPr>
              <a:t> (x2)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omic Sans MS" panose="030F0702030302020204" pitchFamily="66" charset="0"/>
              </a:rPr>
              <a:t>break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omic Sans MS" panose="030F0702030302020204" pitchFamily="66" charset="0"/>
              </a:rPr>
              <a:t>escape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remain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latin typeface="Comic Sans MS" panose="030F0702030302020204" pitchFamily="66" charset="0"/>
              </a:rPr>
              <a:t>run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shout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witness</a:t>
            </a:r>
            <a:endParaRPr lang="fr-FR" sz="20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 err="1">
                <a:latin typeface="Comic Sans MS" panose="030F0702030302020204" pitchFamily="66" charset="0"/>
              </a:rPr>
              <a:t>whistle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B3FDCB-51D5-4052-BAC6-8743AA40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2105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0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0F2DF-E495-48C1-9598-6D59414C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143" y="28708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Mise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pratique</a:t>
            </a:r>
            <a:r>
              <a:rPr lang="en-US" dirty="0"/>
              <a:t> : les deux </a:t>
            </a:r>
            <a:r>
              <a:rPr lang="en-US" dirty="0" err="1"/>
              <a:t>prétérits</a:t>
            </a:r>
            <a:r>
              <a:rPr lang="en-US" dirty="0"/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7E8A19-9ADD-48AE-ADB5-6748F67C1474}"/>
              </a:ext>
            </a:extLst>
          </p:cNvPr>
          <p:cNvSpPr txBox="1"/>
          <p:nvPr/>
        </p:nvSpPr>
        <p:spPr>
          <a:xfrm>
            <a:off x="232143" y="1690687"/>
            <a:ext cx="5392479" cy="48802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Between 8:20 and 11:20 on a Friday morning, a student’s BIC 4-Color Ballpoint Pen was borrowed and never returned to its owner.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hlinkClick r:id="rId2"/>
            </a:endParaRP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All 5°B students are suspects.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Provide a realistic alibi AND a false alibi.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other students will have to guess which of your alibis is false.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Go write your alibis in </a:t>
            </a:r>
            <a:r>
              <a:rPr lang="en-US" sz="2400" b="1" dirty="0">
                <a:hlinkClick r:id="rId3"/>
              </a:rPr>
              <a:t>this document </a:t>
            </a:r>
            <a:r>
              <a:rPr lang="en-US" sz="2400" b="1" dirty="0"/>
              <a:t>and try to be the first to uncover false alibis!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134294-5E47-41ED-9397-0313CBF4DE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4796"/>
          <a:stretch/>
        </p:blipFill>
        <p:spPr>
          <a:xfrm>
            <a:off x="5726696" y="1766058"/>
            <a:ext cx="6233160" cy="4272681"/>
          </a:xfrm>
          <a:prstGeom prst="rect">
            <a:avLst/>
          </a:prstGeom>
        </p:spPr>
      </p:pic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DB1B655E-34D8-460B-A03B-C4AF199F81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40108" y="3147509"/>
            <a:ext cx="1815269" cy="192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69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226</Words>
  <Application>Microsoft Office PowerPoint</Application>
  <PresentationFormat>Grand écran</PresentationFormat>
  <Paragraphs>46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(vendredi 27)</vt:lpstr>
      <vt:lpstr>Avant de commencer :</vt:lpstr>
      <vt:lpstr>Today</vt:lpstr>
      <vt:lpstr>Correction</vt:lpstr>
      <vt:lpstr>Correction</vt:lpstr>
      <vt:lpstr>Correction</vt:lpstr>
      <vt:lpstr>Révision : le prétérit simple</vt:lpstr>
      <vt:lpstr>Mise en pratique : les deux prétérits.</vt:lpstr>
      <vt:lpstr>For Tuesday 31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2020-03-26T16:22:30Z</dcterms:created>
  <dcterms:modified xsi:type="dcterms:W3CDTF">2020-03-26T16:28:25Z</dcterms:modified>
</cp:coreProperties>
</file>