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0" r:id="rId4"/>
    <p:sldId id="263" r:id="rId5"/>
    <p:sldId id="266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EB25F5-0830-4F7D-B103-F6E216AE0C4D}" v="101" dt="2020-03-26T09:46:01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98EB25F5-0830-4F7D-B103-F6E216AE0C4D}"/>
    <pc:docChg chg="undo custSel mod addSld delSld modSld">
      <pc:chgData name="Camille FABRE" userId="61a62dbaa4ae00dc" providerId="LiveId" clId="{98EB25F5-0830-4F7D-B103-F6E216AE0C4D}" dt="2020-03-26T09:46:54.760" v="1634" actId="1076"/>
      <pc:docMkLst>
        <pc:docMk/>
      </pc:docMkLst>
      <pc:sldChg chg="del">
        <pc:chgData name="Camille FABRE" userId="61a62dbaa4ae00dc" providerId="LiveId" clId="{98EB25F5-0830-4F7D-B103-F6E216AE0C4D}" dt="2020-03-26T09:01:06.945" v="1" actId="47"/>
        <pc:sldMkLst>
          <pc:docMk/>
          <pc:sldMk cId="3784089036" sldId="256"/>
        </pc:sldMkLst>
      </pc:sldChg>
      <pc:sldChg chg="modSp add">
        <pc:chgData name="Camille FABRE" userId="61a62dbaa4ae00dc" providerId="LiveId" clId="{98EB25F5-0830-4F7D-B103-F6E216AE0C4D}" dt="2020-03-26T09:02:03.580" v="65" actId="20577"/>
        <pc:sldMkLst>
          <pc:docMk/>
          <pc:sldMk cId="3851042125" sldId="260"/>
        </pc:sldMkLst>
        <pc:spChg chg="mod">
          <ac:chgData name="Camille FABRE" userId="61a62dbaa4ae00dc" providerId="LiveId" clId="{98EB25F5-0830-4F7D-B103-F6E216AE0C4D}" dt="2020-03-26T09:02:03.580" v="65" actId="20577"/>
          <ac:spMkLst>
            <pc:docMk/>
            <pc:sldMk cId="3851042125" sldId="260"/>
            <ac:spMk id="3" creationId="{C086430D-A3C8-4E8B-8907-7859595E9285}"/>
          </ac:spMkLst>
        </pc:spChg>
      </pc:sldChg>
      <pc:sldChg chg="modSp add">
        <pc:chgData name="Camille FABRE" userId="61a62dbaa4ae00dc" providerId="LiveId" clId="{98EB25F5-0830-4F7D-B103-F6E216AE0C4D}" dt="2020-03-26T09:01:45.003" v="52" actId="20577"/>
        <pc:sldMkLst>
          <pc:docMk/>
          <pc:sldMk cId="2009035632" sldId="261"/>
        </pc:sldMkLst>
        <pc:spChg chg="mod">
          <ac:chgData name="Camille FABRE" userId="61a62dbaa4ae00dc" providerId="LiveId" clId="{98EB25F5-0830-4F7D-B103-F6E216AE0C4D}" dt="2020-03-26T09:01:22.811" v="16" actId="20577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98EB25F5-0830-4F7D-B103-F6E216AE0C4D}" dt="2020-03-26T09:01:45.003" v="52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modSp add">
        <pc:chgData name="Camille FABRE" userId="61a62dbaa4ae00dc" providerId="LiveId" clId="{98EB25F5-0830-4F7D-B103-F6E216AE0C4D}" dt="2020-03-26T09:01:15.032" v="8" actId="20577"/>
        <pc:sldMkLst>
          <pc:docMk/>
          <pc:sldMk cId="668494015" sldId="262"/>
        </pc:sldMkLst>
        <pc:spChg chg="mod">
          <ac:chgData name="Camille FABRE" userId="61a62dbaa4ae00dc" providerId="LiveId" clId="{98EB25F5-0830-4F7D-B103-F6E216AE0C4D}" dt="2020-03-26T09:01:15.032" v="8" actId="20577"/>
          <ac:spMkLst>
            <pc:docMk/>
            <pc:sldMk cId="668494015" sldId="262"/>
            <ac:spMk id="3" creationId="{00000000-0000-0000-0000-000000000000}"/>
          </ac:spMkLst>
        </pc:spChg>
      </pc:sldChg>
      <pc:sldChg chg="modSp add">
        <pc:chgData name="Camille FABRE" userId="61a62dbaa4ae00dc" providerId="LiveId" clId="{98EB25F5-0830-4F7D-B103-F6E216AE0C4D}" dt="2020-03-26T09:26:08.516" v="930" actId="20577"/>
        <pc:sldMkLst>
          <pc:docMk/>
          <pc:sldMk cId="3580687268" sldId="263"/>
        </pc:sldMkLst>
        <pc:spChg chg="mod">
          <ac:chgData name="Camille FABRE" userId="61a62dbaa4ae00dc" providerId="LiveId" clId="{98EB25F5-0830-4F7D-B103-F6E216AE0C4D}" dt="2020-03-26T09:26:08.516" v="930" actId="20577"/>
          <ac:spMkLst>
            <pc:docMk/>
            <pc:sldMk cId="3580687268" sldId="263"/>
            <ac:spMk id="3" creationId="{A3A0AF3C-6F56-4D40-A56F-859FFC3102DB}"/>
          </ac:spMkLst>
        </pc:spChg>
      </pc:sldChg>
      <pc:sldChg chg="addSp modSp add mod setBg">
        <pc:chgData name="Camille FABRE" userId="61a62dbaa4ae00dc" providerId="LiveId" clId="{98EB25F5-0830-4F7D-B103-F6E216AE0C4D}" dt="2020-03-26T09:11:11.422" v="203" actId="26606"/>
        <pc:sldMkLst>
          <pc:docMk/>
          <pc:sldMk cId="998671240" sldId="264"/>
        </pc:sldMkLst>
        <pc:spChg chg="mod">
          <ac:chgData name="Camille FABRE" userId="61a62dbaa4ae00dc" providerId="LiveId" clId="{98EB25F5-0830-4F7D-B103-F6E216AE0C4D}" dt="2020-03-26T09:11:11.422" v="203" actId="26606"/>
          <ac:spMkLst>
            <pc:docMk/>
            <pc:sldMk cId="998671240" sldId="264"/>
            <ac:spMk id="2" creationId="{8F6B4A27-86D6-4E85-BE3A-83A650B99144}"/>
          </ac:spMkLst>
        </pc:spChg>
        <pc:spChg chg="mod">
          <ac:chgData name="Camille FABRE" userId="61a62dbaa4ae00dc" providerId="LiveId" clId="{98EB25F5-0830-4F7D-B103-F6E216AE0C4D}" dt="2020-03-26T09:11:11.422" v="203" actId="26606"/>
          <ac:spMkLst>
            <pc:docMk/>
            <pc:sldMk cId="998671240" sldId="264"/>
            <ac:spMk id="3" creationId="{704B482D-65B6-45AB-B979-D6C6A0C14636}"/>
          </ac:spMkLst>
        </pc:spChg>
        <pc:picChg chg="add mod">
          <ac:chgData name="Camille FABRE" userId="61a62dbaa4ae00dc" providerId="LiveId" clId="{98EB25F5-0830-4F7D-B103-F6E216AE0C4D}" dt="2020-03-26T09:11:11.422" v="203" actId="26606"/>
          <ac:picMkLst>
            <pc:docMk/>
            <pc:sldMk cId="998671240" sldId="264"/>
            <ac:picMk id="1026" creationId="{A067519D-96A0-43D7-95C1-39D98E12159D}"/>
          </ac:picMkLst>
        </pc:picChg>
      </pc:sldChg>
      <pc:sldChg chg="addSp delSp modSp add mod setBg">
        <pc:chgData name="Camille FABRE" userId="61a62dbaa4ae00dc" providerId="LiveId" clId="{98EB25F5-0830-4F7D-B103-F6E216AE0C4D}" dt="2020-03-26T09:11:56.223" v="208" actId="14100"/>
        <pc:sldMkLst>
          <pc:docMk/>
          <pc:sldMk cId="3333790560" sldId="265"/>
        </pc:sldMkLst>
        <pc:spChg chg="mod">
          <ac:chgData name="Camille FABRE" userId="61a62dbaa4ae00dc" providerId="LiveId" clId="{98EB25F5-0830-4F7D-B103-F6E216AE0C4D}" dt="2020-03-26T09:11:49.578" v="207" actId="26606"/>
          <ac:spMkLst>
            <pc:docMk/>
            <pc:sldMk cId="3333790560" sldId="265"/>
            <ac:spMk id="2" creationId="{8F6B4A27-86D6-4E85-BE3A-83A650B99144}"/>
          </ac:spMkLst>
        </pc:spChg>
        <pc:spChg chg="mod ord">
          <ac:chgData name="Camille FABRE" userId="61a62dbaa4ae00dc" providerId="LiveId" clId="{98EB25F5-0830-4F7D-B103-F6E216AE0C4D}" dt="2020-03-26T09:11:49.578" v="207" actId="26606"/>
          <ac:spMkLst>
            <pc:docMk/>
            <pc:sldMk cId="3333790560" sldId="265"/>
            <ac:spMk id="3" creationId="{704B482D-65B6-45AB-B979-D6C6A0C14636}"/>
          </ac:spMkLst>
        </pc:spChg>
        <pc:spChg chg="add del">
          <ac:chgData name="Camille FABRE" userId="61a62dbaa4ae00dc" providerId="LiveId" clId="{98EB25F5-0830-4F7D-B103-F6E216AE0C4D}" dt="2020-03-26T09:11:49.578" v="207" actId="26606"/>
          <ac:spMkLst>
            <pc:docMk/>
            <pc:sldMk cId="3333790560" sldId="265"/>
            <ac:spMk id="71" creationId="{AFA67CD3-AB4E-4A7A-BEB8-53C445D8C44E}"/>
          </ac:spMkLst>
        </pc:spChg>
        <pc:spChg chg="add del">
          <ac:chgData name="Camille FABRE" userId="61a62dbaa4ae00dc" providerId="LiveId" clId="{98EB25F5-0830-4F7D-B103-F6E216AE0C4D}" dt="2020-03-26T09:11:49.578" v="207" actId="26606"/>
          <ac:spMkLst>
            <pc:docMk/>
            <pc:sldMk cId="3333790560" sldId="265"/>
            <ac:spMk id="75" creationId="{339C8D78-A644-462F-B674-F440635E5353}"/>
          </ac:spMkLst>
        </pc:spChg>
        <pc:picChg chg="add del">
          <ac:chgData name="Camille FABRE" userId="61a62dbaa4ae00dc" providerId="LiveId" clId="{98EB25F5-0830-4F7D-B103-F6E216AE0C4D}" dt="2020-03-26T09:11:49.578" v="207" actId="26606"/>
          <ac:picMkLst>
            <pc:docMk/>
            <pc:sldMk cId="3333790560" sldId="265"/>
            <ac:picMk id="73" creationId="{07CF545F-9C2E-4446-97CD-AD92990C2B68}"/>
          </ac:picMkLst>
        </pc:picChg>
        <pc:picChg chg="mod">
          <ac:chgData name="Camille FABRE" userId="61a62dbaa4ae00dc" providerId="LiveId" clId="{98EB25F5-0830-4F7D-B103-F6E216AE0C4D}" dt="2020-03-26T09:11:56.223" v="208" actId="14100"/>
          <ac:picMkLst>
            <pc:docMk/>
            <pc:sldMk cId="3333790560" sldId="265"/>
            <ac:picMk id="1026" creationId="{A067519D-96A0-43D7-95C1-39D98E12159D}"/>
          </ac:picMkLst>
        </pc:picChg>
      </pc:sldChg>
      <pc:sldChg chg="addSp delSp modSp add mod setBg">
        <pc:chgData name="Camille FABRE" userId="61a62dbaa4ae00dc" providerId="LiveId" clId="{98EB25F5-0830-4F7D-B103-F6E216AE0C4D}" dt="2020-03-26T09:07:58.278" v="166" actId="26606"/>
        <pc:sldMkLst>
          <pc:docMk/>
          <pc:sldMk cId="3061175261" sldId="266"/>
        </pc:sldMkLst>
        <pc:spChg chg="mod ord">
          <ac:chgData name="Camille FABRE" userId="61a62dbaa4ae00dc" providerId="LiveId" clId="{98EB25F5-0830-4F7D-B103-F6E216AE0C4D}" dt="2020-03-26T09:07:58.278" v="166" actId="26606"/>
          <ac:spMkLst>
            <pc:docMk/>
            <pc:sldMk cId="3061175261" sldId="266"/>
            <ac:spMk id="2" creationId="{401B8D88-6D43-40AF-A03E-807EB4FD0689}"/>
          </ac:spMkLst>
        </pc:spChg>
        <pc:spChg chg="del">
          <ac:chgData name="Camille FABRE" userId="61a62dbaa4ae00dc" providerId="LiveId" clId="{98EB25F5-0830-4F7D-B103-F6E216AE0C4D}" dt="2020-03-26T09:06:56.508" v="159" actId="478"/>
          <ac:spMkLst>
            <pc:docMk/>
            <pc:sldMk cId="3061175261" sldId="266"/>
            <ac:spMk id="3" creationId="{6088C46D-10C2-4053-AFD9-805988B0D579}"/>
          </ac:spMkLst>
        </pc:spChg>
        <pc:spChg chg="add del">
          <ac:chgData name="Camille FABRE" userId="61a62dbaa4ae00dc" providerId="LiveId" clId="{98EB25F5-0830-4F7D-B103-F6E216AE0C4D}" dt="2020-03-26T09:07:24.999" v="164" actId="26606"/>
          <ac:spMkLst>
            <pc:docMk/>
            <pc:sldMk cId="3061175261" sldId="266"/>
            <ac:spMk id="7" creationId="{23962611-DFD5-4092-AAFD-559E3DFCE2C9}"/>
          </ac:spMkLst>
        </pc:spChg>
        <pc:spChg chg="add">
          <ac:chgData name="Camille FABRE" userId="61a62dbaa4ae00dc" providerId="LiveId" clId="{98EB25F5-0830-4F7D-B103-F6E216AE0C4D}" dt="2020-03-26T09:07:58.278" v="166" actId="26606"/>
          <ac:spMkLst>
            <pc:docMk/>
            <pc:sldMk cId="3061175261" sldId="266"/>
            <ac:spMk id="71" creationId="{75F4D120-3921-42A8-A063-46B023CB0CDA}"/>
          </ac:spMkLst>
        </pc:spChg>
        <pc:picChg chg="add del">
          <ac:chgData name="Camille FABRE" userId="61a62dbaa4ae00dc" providerId="LiveId" clId="{98EB25F5-0830-4F7D-B103-F6E216AE0C4D}" dt="2020-03-26T09:07:24.999" v="164" actId="26606"/>
          <ac:picMkLst>
            <pc:docMk/>
            <pc:sldMk cId="3061175261" sldId="266"/>
            <ac:picMk id="9" creationId="{2270F1FA-0425-408F-9861-80BF5AFB276D}"/>
          </ac:picMkLst>
        </pc:picChg>
        <pc:picChg chg="add">
          <ac:chgData name="Camille FABRE" userId="61a62dbaa4ae00dc" providerId="LiveId" clId="{98EB25F5-0830-4F7D-B103-F6E216AE0C4D}" dt="2020-03-26T09:07:58.278" v="166" actId="26606"/>
          <ac:picMkLst>
            <pc:docMk/>
            <pc:sldMk cId="3061175261" sldId="266"/>
            <ac:picMk id="73" creationId="{9D01B3E5-85F4-41A9-A504-D5E6268DEC1D}"/>
          </ac:picMkLst>
        </pc:picChg>
        <pc:picChg chg="add mod">
          <ac:chgData name="Camille FABRE" userId="61a62dbaa4ae00dc" providerId="LiveId" clId="{98EB25F5-0830-4F7D-B103-F6E216AE0C4D}" dt="2020-03-26T09:07:58.278" v="166" actId="26606"/>
          <ac:picMkLst>
            <pc:docMk/>
            <pc:sldMk cId="3061175261" sldId="266"/>
            <ac:picMk id="2050" creationId="{7367A4D6-CFE3-4756-B495-298CB80A9DD5}"/>
          </ac:picMkLst>
        </pc:picChg>
      </pc:sldChg>
      <pc:sldChg chg="addSp delSp modSp add">
        <pc:chgData name="Camille FABRE" userId="61a62dbaa4ae00dc" providerId="LiveId" clId="{98EB25F5-0830-4F7D-B103-F6E216AE0C4D}" dt="2020-03-26T09:19:20.039" v="318" actId="9405"/>
        <pc:sldMkLst>
          <pc:docMk/>
          <pc:sldMk cId="1522142595" sldId="267"/>
        </pc:sldMkLst>
        <pc:spChg chg="mod">
          <ac:chgData name="Camille FABRE" userId="61a62dbaa4ae00dc" providerId="LiveId" clId="{98EB25F5-0830-4F7D-B103-F6E216AE0C4D}" dt="2020-03-26T09:15:49.652" v="265" actId="14100"/>
          <ac:spMkLst>
            <pc:docMk/>
            <pc:sldMk cId="1522142595" sldId="267"/>
            <ac:spMk id="3" creationId="{704B482D-65B6-45AB-B979-D6C6A0C14636}"/>
          </ac:spMkLst>
        </pc:spChg>
        <pc:grpChg chg="mod">
          <ac:chgData name="Camille FABRE" userId="61a62dbaa4ae00dc" providerId="LiveId" clId="{98EB25F5-0830-4F7D-B103-F6E216AE0C4D}" dt="2020-03-26T09:16:48.261" v="277"/>
          <ac:grpSpMkLst>
            <pc:docMk/>
            <pc:sldMk cId="1522142595" sldId="267"/>
            <ac:grpSpMk id="8" creationId="{8EBFB844-8283-4258-A201-9B3915E0A493}"/>
          </ac:grpSpMkLst>
        </pc:grpChg>
        <pc:grpChg chg="mod">
          <ac:chgData name="Camille FABRE" userId="61a62dbaa4ae00dc" providerId="LiveId" clId="{98EB25F5-0830-4F7D-B103-F6E216AE0C4D}" dt="2020-03-26T09:17:39.976" v="289"/>
          <ac:grpSpMkLst>
            <pc:docMk/>
            <pc:sldMk cId="1522142595" sldId="267"/>
            <ac:grpSpMk id="15" creationId="{20D097D0-3BC0-4727-B41F-569BFEA5B875}"/>
          </ac:grpSpMkLst>
        </pc:grpChg>
        <pc:grpChg chg="mod">
          <ac:chgData name="Camille FABRE" userId="61a62dbaa4ae00dc" providerId="LiveId" clId="{98EB25F5-0830-4F7D-B103-F6E216AE0C4D}" dt="2020-03-26T09:18:29.037" v="302"/>
          <ac:grpSpMkLst>
            <pc:docMk/>
            <pc:sldMk cId="1522142595" sldId="267"/>
            <ac:grpSpMk id="21" creationId="{DFD2FDE6-7942-41ED-9383-0A5D1CB6D1FC}"/>
          </ac:grpSpMkLst>
        </pc:grpChg>
        <pc:picChg chg="add mod">
          <ac:chgData name="Camille FABRE" userId="61a62dbaa4ae00dc" providerId="LiveId" clId="{98EB25F5-0830-4F7D-B103-F6E216AE0C4D}" dt="2020-03-26T09:16:02.615" v="268" actId="1076"/>
          <ac:picMkLst>
            <pc:docMk/>
            <pc:sldMk cId="1522142595" sldId="267"/>
            <ac:picMk id="4" creationId="{95FA39B4-01C9-4B4B-BB7F-1188C1789F54}"/>
          </ac:picMkLst>
        </pc:picChg>
        <pc:picChg chg="mod">
          <ac:chgData name="Camille FABRE" userId="61a62dbaa4ae00dc" providerId="LiveId" clId="{98EB25F5-0830-4F7D-B103-F6E216AE0C4D}" dt="2020-03-26T09:19:03.855" v="315" actId="1076"/>
          <ac:picMkLst>
            <pc:docMk/>
            <pc:sldMk cId="1522142595" sldId="267"/>
            <ac:picMk id="1026" creationId="{A067519D-96A0-43D7-95C1-39D98E12159D}"/>
          </ac:picMkLst>
        </pc:picChg>
        <pc:inkChg chg="add del">
          <ac:chgData name="Camille FABRE" userId="61a62dbaa4ae00dc" providerId="LiveId" clId="{98EB25F5-0830-4F7D-B103-F6E216AE0C4D}" dt="2020-03-26T09:16:35.753" v="270" actId="9405"/>
          <ac:inkMkLst>
            <pc:docMk/>
            <pc:sldMk cId="1522142595" sldId="267"/>
            <ac:inkMk id="5" creationId="{1EB0B0AF-25C3-48D9-8A02-73FEC5E746B4}"/>
          </ac:inkMkLst>
        </pc:inkChg>
        <pc:inkChg chg="add del mod">
          <ac:chgData name="Camille FABRE" userId="61a62dbaa4ae00dc" providerId="LiveId" clId="{98EB25F5-0830-4F7D-B103-F6E216AE0C4D}" dt="2020-03-26T09:16:48.765" v="278" actId="9405"/>
          <ac:inkMkLst>
            <pc:docMk/>
            <pc:sldMk cId="1522142595" sldId="267"/>
            <ac:inkMk id="6" creationId="{1AB9BA76-6B35-46DC-96CE-2192B353321D}"/>
          </ac:inkMkLst>
        </pc:inkChg>
        <pc:inkChg chg="add del mod">
          <ac:chgData name="Camille FABRE" userId="61a62dbaa4ae00dc" providerId="LiveId" clId="{98EB25F5-0830-4F7D-B103-F6E216AE0C4D}" dt="2020-03-26T09:16:48.261" v="277"/>
          <ac:inkMkLst>
            <pc:docMk/>
            <pc:sldMk cId="1522142595" sldId="267"/>
            <ac:inkMk id="7" creationId="{10D4136A-F1A0-42D4-B276-E597BE6B2E0D}"/>
          </ac:inkMkLst>
        </pc:inkChg>
        <pc:inkChg chg="add del">
          <ac:chgData name="Camille FABRE" userId="61a62dbaa4ae00dc" providerId="LiveId" clId="{98EB25F5-0830-4F7D-B103-F6E216AE0C4D}" dt="2020-03-26T09:16:47.636" v="275" actId="9405"/>
          <ac:inkMkLst>
            <pc:docMk/>
            <pc:sldMk cId="1522142595" sldId="267"/>
            <ac:inkMk id="9" creationId="{05949F69-2421-42B6-A7A2-3F3ACAD2AE1D}"/>
          </ac:inkMkLst>
        </pc:inkChg>
        <pc:inkChg chg="add mod">
          <ac:chgData name="Camille FABRE" userId="61a62dbaa4ae00dc" providerId="LiveId" clId="{98EB25F5-0830-4F7D-B103-F6E216AE0C4D}" dt="2020-03-26T09:17:03.903" v="282" actId="1076"/>
          <ac:inkMkLst>
            <pc:docMk/>
            <pc:sldMk cId="1522142595" sldId="267"/>
            <ac:inkMk id="10" creationId="{13260DEC-6B22-47F5-9EF0-E306C13A9BF9}"/>
          </ac:inkMkLst>
        </pc:inkChg>
        <pc:inkChg chg="add mod">
          <ac:chgData name="Camille FABRE" userId="61a62dbaa4ae00dc" providerId="LiveId" clId="{98EB25F5-0830-4F7D-B103-F6E216AE0C4D}" dt="2020-03-26T09:17:53.663" v="294" actId="1076"/>
          <ac:inkMkLst>
            <pc:docMk/>
            <pc:sldMk cId="1522142595" sldId="267"/>
            <ac:inkMk id="11" creationId="{2618395F-51C9-435A-8E87-29BD3D7BF522}"/>
          </ac:inkMkLst>
        </pc:inkChg>
        <pc:inkChg chg="add mod">
          <ac:chgData name="Camille FABRE" userId="61a62dbaa4ae00dc" providerId="LiveId" clId="{98EB25F5-0830-4F7D-B103-F6E216AE0C4D}" dt="2020-03-26T09:17:07.459" v="283" actId="1076"/>
          <ac:inkMkLst>
            <pc:docMk/>
            <pc:sldMk cId="1522142595" sldId="267"/>
            <ac:inkMk id="12" creationId="{BDE30CC0-7EEC-4A4D-A4DC-3A7EAF9BA5B3}"/>
          </ac:inkMkLst>
        </pc:inkChg>
        <pc:inkChg chg="add mod">
          <ac:chgData name="Camille FABRE" userId="61a62dbaa4ae00dc" providerId="LiveId" clId="{98EB25F5-0830-4F7D-B103-F6E216AE0C4D}" dt="2020-03-26T09:17:11.660" v="284" actId="1076"/>
          <ac:inkMkLst>
            <pc:docMk/>
            <pc:sldMk cId="1522142595" sldId="267"/>
            <ac:inkMk id="13" creationId="{D8635E9D-115A-43D6-9C0E-9E5FF65F5B76}"/>
          </ac:inkMkLst>
        </pc:inkChg>
        <pc:inkChg chg="add del mod">
          <ac:chgData name="Camille FABRE" userId="61a62dbaa4ae00dc" providerId="LiveId" clId="{98EB25F5-0830-4F7D-B103-F6E216AE0C4D}" dt="2020-03-26T09:17:39.976" v="289"/>
          <ac:inkMkLst>
            <pc:docMk/>
            <pc:sldMk cId="1522142595" sldId="267"/>
            <ac:inkMk id="14" creationId="{74E97A88-6EC4-4D65-AE8B-CAAFC3ACF21B}"/>
          </ac:inkMkLst>
        </pc:inkChg>
        <pc:inkChg chg="add del">
          <ac:chgData name="Camille FABRE" userId="61a62dbaa4ae00dc" providerId="LiveId" clId="{98EB25F5-0830-4F7D-B103-F6E216AE0C4D}" dt="2020-03-26T09:18:22.779" v="297" actId="9405"/>
          <ac:inkMkLst>
            <pc:docMk/>
            <pc:sldMk cId="1522142595" sldId="267"/>
            <ac:inkMk id="16" creationId="{0B44D0D4-6D0A-4294-902B-A49F2D2CD29D}"/>
          </ac:inkMkLst>
        </pc:inkChg>
        <pc:inkChg chg="add mod">
          <ac:chgData name="Camille FABRE" userId="61a62dbaa4ae00dc" providerId="LiveId" clId="{98EB25F5-0830-4F7D-B103-F6E216AE0C4D}" dt="2020-03-26T09:17:57.636" v="295" actId="1076"/>
          <ac:inkMkLst>
            <pc:docMk/>
            <pc:sldMk cId="1522142595" sldId="267"/>
            <ac:inkMk id="17" creationId="{86AAA382-4882-4AC3-BE6D-9F57B0BA7997}"/>
          </ac:inkMkLst>
        </pc:inkChg>
        <pc:inkChg chg="add mod">
          <ac:chgData name="Camille FABRE" userId="61a62dbaa4ae00dc" providerId="LiveId" clId="{98EB25F5-0830-4F7D-B103-F6E216AE0C4D}" dt="2020-03-26T09:17:51.296" v="293" actId="1076"/>
          <ac:inkMkLst>
            <pc:docMk/>
            <pc:sldMk cId="1522142595" sldId="267"/>
            <ac:inkMk id="18" creationId="{13CD939A-C905-44EA-BC3A-8B93C8854306}"/>
          </ac:inkMkLst>
        </pc:inkChg>
        <pc:inkChg chg="add del mod">
          <ac:chgData name="Camille FABRE" userId="61a62dbaa4ae00dc" providerId="LiveId" clId="{98EB25F5-0830-4F7D-B103-F6E216AE0C4D}" dt="2020-03-26T09:18:29.691" v="303" actId="9405"/>
          <ac:inkMkLst>
            <pc:docMk/>
            <pc:sldMk cId="1522142595" sldId="267"/>
            <ac:inkMk id="19" creationId="{3640E430-CBD8-45A8-936C-2BCA32B582EC}"/>
          </ac:inkMkLst>
        </pc:inkChg>
        <pc:inkChg chg="add del mod">
          <ac:chgData name="Camille FABRE" userId="61a62dbaa4ae00dc" providerId="LiveId" clId="{98EB25F5-0830-4F7D-B103-F6E216AE0C4D}" dt="2020-03-26T09:18:29.037" v="302"/>
          <ac:inkMkLst>
            <pc:docMk/>
            <pc:sldMk cId="1522142595" sldId="267"/>
            <ac:inkMk id="20" creationId="{73F8BD69-F55D-4A79-92D6-681D1236E0C4}"/>
          </ac:inkMkLst>
        </pc:inkChg>
        <pc:inkChg chg="add mod">
          <ac:chgData name="Camille FABRE" userId="61a62dbaa4ae00dc" providerId="LiveId" clId="{98EB25F5-0830-4F7D-B103-F6E216AE0C4D}" dt="2020-03-26T09:18:40.920" v="308" actId="1076"/>
          <ac:inkMkLst>
            <pc:docMk/>
            <pc:sldMk cId="1522142595" sldId="267"/>
            <ac:inkMk id="22" creationId="{A0C6EA33-6A1C-4440-9FF8-7225E3855DFC}"/>
          </ac:inkMkLst>
        </pc:inkChg>
        <pc:inkChg chg="add">
          <ac:chgData name="Camille FABRE" userId="61a62dbaa4ae00dc" providerId="LiveId" clId="{98EB25F5-0830-4F7D-B103-F6E216AE0C4D}" dt="2020-03-26T09:19:10.018" v="316" actId="9405"/>
          <ac:inkMkLst>
            <pc:docMk/>
            <pc:sldMk cId="1522142595" sldId="267"/>
            <ac:inkMk id="23" creationId="{295F6A38-B815-4054-90CA-4CCE7EF4A381}"/>
          </ac:inkMkLst>
        </pc:inkChg>
        <pc:inkChg chg="add mod">
          <ac:chgData name="Camille FABRE" userId="61a62dbaa4ae00dc" providerId="LiveId" clId="{98EB25F5-0830-4F7D-B103-F6E216AE0C4D}" dt="2020-03-26T09:18:43.635" v="309" actId="1076"/>
          <ac:inkMkLst>
            <pc:docMk/>
            <pc:sldMk cId="1522142595" sldId="267"/>
            <ac:inkMk id="24" creationId="{A2756896-32F5-47E6-AD09-3A6EE4E8D063}"/>
          </ac:inkMkLst>
        </pc:inkChg>
        <pc:inkChg chg="add mod">
          <ac:chgData name="Camille FABRE" userId="61a62dbaa4ae00dc" providerId="LiveId" clId="{98EB25F5-0830-4F7D-B103-F6E216AE0C4D}" dt="2020-03-26T09:18:38.804" v="307" actId="1076"/>
          <ac:inkMkLst>
            <pc:docMk/>
            <pc:sldMk cId="1522142595" sldId="267"/>
            <ac:inkMk id="25" creationId="{D69C38C6-F2E6-4EA1-82AF-D5D59E5A8ADE}"/>
          </ac:inkMkLst>
        </pc:inkChg>
        <pc:inkChg chg="add mod">
          <ac:chgData name="Camille FABRE" userId="61a62dbaa4ae00dc" providerId="LiveId" clId="{98EB25F5-0830-4F7D-B103-F6E216AE0C4D}" dt="2020-03-26T09:18:50.635" v="313" actId="1076"/>
          <ac:inkMkLst>
            <pc:docMk/>
            <pc:sldMk cId="1522142595" sldId="267"/>
            <ac:inkMk id="26" creationId="{1809AF61-B6FA-47C7-8CB8-12040B40636B}"/>
          </ac:inkMkLst>
        </pc:inkChg>
        <pc:inkChg chg="add mod">
          <ac:chgData name="Camille FABRE" userId="61a62dbaa4ae00dc" providerId="LiveId" clId="{98EB25F5-0830-4F7D-B103-F6E216AE0C4D}" dt="2020-03-26T09:18:48.588" v="312" actId="1076"/>
          <ac:inkMkLst>
            <pc:docMk/>
            <pc:sldMk cId="1522142595" sldId="267"/>
            <ac:inkMk id="27" creationId="{C86D2058-1AF6-49CA-832C-90F6D51C54D3}"/>
          </ac:inkMkLst>
        </pc:inkChg>
        <pc:inkChg chg="add">
          <ac:chgData name="Camille FABRE" userId="61a62dbaa4ae00dc" providerId="LiveId" clId="{98EB25F5-0830-4F7D-B103-F6E216AE0C4D}" dt="2020-03-26T09:19:15.987" v="317" actId="9405"/>
          <ac:inkMkLst>
            <pc:docMk/>
            <pc:sldMk cId="1522142595" sldId="267"/>
            <ac:inkMk id="28" creationId="{1650F92E-B7AD-4D17-BC66-7CA9EE4E0610}"/>
          </ac:inkMkLst>
        </pc:inkChg>
        <pc:inkChg chg="add">
          <ac:chgData name="Camille FABRE" userId="61a62dbaa4ae00dc" providerId="LiveId" clId="{98EB25F5-0830-4F7D-B103-F6E216AE0C4D}" dt="2020-03-26T09:19:20.039" v="318" actId="9405"/>
          <ac:inkMkLst>
            <pc:docMk/>
            <pc:sldMk cId="1522142595" sldId="267"/>
            <ac:inkMk id="29" creationId="{166A0D95-808A-4B7A-9D98-8EF048CD0455}"/>
          </ac:inkMkLst>
        </pc:inkChg>
      </pc:sldChg>
      <pc:sldChg chg="addSp delSp modSp add">
        <pc:chgData name="Camille FABRE" userId="61a62dbaa4ae00dc" providerId="LiveId" clId="{98EB25F5-0830-4F7D-B103-F6E216AE0C4D}" dt="2020-03-26T09:28:20.365" v="973" actId="13926"/>
        <pc:sldMkLst>
          <pc:docMk/>
          <pc:sldMk cId="1860219846" sldId="268"/>
        </pc:sldMkLst>
        <pc:spChg chg="del">
          <ac:chgData name="Camille FABRE" userId="61a62dbaa4ae00dc" providerId="LiveId" clId="{98EB25F5-0830-4F7D-B103-F6E216AE0C4D}" dt="2020-03-26T09:20:16.340" v="325" actId="478"/>
          <ac:spMkLst>
            <pc:docMk/>
            <pc:sldMk cId="1860219846" sldId="268"/>
            <ac:spMk id="2" creationId="{BD8FB033-E0D1-4EAC-9F2C-22FC9765B2A4}"/>
          </ac:spMkLst>
        </pc:spChg>
        <pc:spChg chg="mod">
          <ac:chgData name="Camille FABRE" userId="61a62dbaa4ae00dc" providerId="LiveId" clId="{98EB25F5-0830-4F7D-B103-F6E216AE0C4D}" dt="2020-03-26T09:28:20.365" v="973" actId="13926"/>
          <ac:spMkLst>
            <pc:docMk/>
            <pc:sldMk cId="1860219846" sldId="268"/>
            <ac:spMk id="3" creationId="{7D403FE8-9E3F-499D-83CB-2DBBAEF5790D}"/>
          </ac:spMkLst>
        </pc:spChg>
        <pc:spChg chg="add">
          <ac:chgData name="Camille FABRE" userId="61a62dbaa4ae00dc" providerId="LiveId" clId="{98EB25F5-0830-4F7D-B103-F6E216AE0C4D}" dt="2020-03-26T09:20:16.618" v="326"/>
          <ac:spMkLst>
            <pc:docMk/>
            <pc:sldMk cId="1860219846" sldId="268"/>
            <ac:spMk id="4" creationId="{0283C77E-FDC8-403E-A829-567E432F0CEE}"/>
          </ac:spMkLst>
        </pc:spChg>
        <pc:picChg chg="add">
          <ac:chgData name="Camille FABRE" userId="61a62dbaa4ae00dc" providerId="LiveId" clId="{98EB25F5-0830-4F7D-B103-F6E216AE0C4D}" dt="2020-03-26T09:20:21.048" v="327"/>
          <ac:picMkLst>
            <pc:docMk/>
            <pc:sldMk cId="1860219846" sldId="268"/>
            <ac:picMk id="5" creationId="{1D6EA313-C0B5-4042-AD76-593FE9AD3317}"/>
          </ac:picMkLst>
        </pc:picChg>
      </pc:sldChg>
      <pc:sldChg chg="add del">
        <pc:chgData name="Camille FABRE" userId="61a62dbaa4ae00dc" providerId="LiveId" clId="{98EB25F5-0830-4F7D-B103-F6E216AE0C4D}" dt="2020-03-26T09:12:46.188" v="211"/>
        <pc:sldMkLst>
          <pc:docMk/>
          <pc:sldMk cId="4143803139" sldId="268"/>
        </pc:sldMkLst>
      </pc:sldChg>
      <pc:sldChg chg="addSp delSp modSp add mod setBg">
        <pc:chgData name="Camille FABRE" userId="61a62dbaa4ae00dc" providerId="LiveId" clId="{98EB25F5-0830-4F7D-B103-F6E216AE0C4D}" dt="2020-03-26T09:27:06.648" v="944" actId="14100"/>
        <pc:sldMkLst>
          <pc:docMk/>
          <pc:sldMk cId="2390300054" sldId="269"/>
        </pc:sldMkLst>
        <pc:spChg chg="mod">
          <ac:chgData name="Camille FABRE" userId="61a62dbaa4ae00dc" providerId="LiveId" clId="{98EB25F5-0830-4F7D-B103-F6E216AE0C4D}" dt="2020-03-26T09:27:06.648" v="944" actId="14100"/>
          <ac:spMkLst>
            <pc:docMk/>
            <pc:sldMk cId="2390300054" sldId="269"/>
            <ac:spMk id="2" creationId="{5535A188-606C-4173-BEA9-983916729762}"/>
          </ac:spMkLst>
        </pc:spChg>
        <pc:spChg chg="del">
          <ac:chgData name="Camille FABRE" userId="61a62dbaa4ae00dc" providerId="LiveId" clId="{98EB25F5-0830-4F7D-B103-F6E216AE0C4D}" dt="2020-03-26T09:26:37.484" v="939" actId="931"/>
          <ac:spMkLst>
            <pc:docMk/>
            <pc:sldMk cId="2390300054" sldId="269"/>
            <ac:spMk id="3" creationId="{D118D30D-A1E9-488C-AF38-FD55B2C78DEF}"/>
          </ac:spMkLst>
        </pc:spChg>
        <pc:spChg chg="add del mod">
          <ac:chgData name="Camille FABRE" userId="61a62dbaa4ae00dc" providerId="LiveId" clId="{98EB25F5-0830-4F7D-B103-F6E216AE0C4D}" dt="2020-03-26T09:26:59.684" v="942" actId="478"/>
          <ac:spMkLst>
            <pc:docMk/>
            <pc:sldMk cId="2390300054" sldId="269"/>
            <ac:spMk id="6" creationId="{F22B02CD-E5BB-4EDD-93FD-EF609109FB73}"/>
          </ac:spMkLst>
        </pc:spChg>
        <pc:spChg chg="add del">
          <ac:chgData name="Camille FABRE" userId="61a62dbaa4ae00dc" providerId="LiveId" clId="{98EB25F5-0830-4F7D-B103-F6E216AE0C4D}" dt="2020-03-26T09:27:00.988" v="943" actId="478"/>
          <ac:spMkLst>
            <pc:docMk/>
            <pc:sldMk cId="2390300054" sldId="269"/>
            <ac:spMk id="10" creationId="{E12C27CA-B115-450B-94AA-847DC1BB9635}"/>
          </ac:spMkLst>
        </pc:spChg>
        <pc:picChg chg="add mod">
          <ac:chgData name="Camille FABRE" userId="61a62dbaa4ae00dc" providerId="LiveId" clId="{98EB25F5-0830-4F7D-B103-F6E216AE0C4D}" dt="2020-03-26T09:26:55.173" v="941" actId="26606"/>
          <ac:picMkLst>
            <pc:docMk/>
            <pc:sldMk cId="2390300054" sldId="269"/>
            <ac:picMk id="5" creationId="{53575FC3-999C-409B-A567-ABE71953E5ED}"/>
          </ac:picMkLst>
        </pc:picChg>
      </pc:sldChg>
      <pc:sldChg chg="addSp delSp modSp add mod setBg">
        <pc:chgData name="Camille FABRE" userId="61a62dbaa4ae00dc" providerId="LiveId" clId="{98EB25F5-0830-4F7D-B103-F6E216AE0C4D}" dt="2020-03-26T09:36:27.255" v="1497"/>
        <pc:sldMkLst>
          <pc:docMk/>
          <pc:sldMk cId="691160377" sldId="270"/>
        </pc:sldMkLst>
        <pc:spChg chg="mod">
          <ac:chgData name="Camille FABRE" userId="61a62dbaa4ae00dc" providerId="LiveId" clId="{98EB25F5-0830-4F7D-B103-F6E216AE0C4D}" dt="2020-03-26T09:29:10.434" v="1007" actId="26606"/>
          <ac:spMkLst>
            <pc:docMk/>
            <pc:sldMk cId="691160377" sldId="270"/>
            <ac:spMk id="2" creationId="{8758DA29-FD15-4658-96AD-892931C95172}"/>
          </ac:spMkLst>
        </pc:spChg>
        <pc:spChg chg="mod ord">
          <ac:chgData name="Camille FABRE" userId="61a62dbaa4ae00dc" providerId="LiveId" clId="{98EB25F5-0830-4F7D-B103-F6E216AE0C4D}" dt="2020-03-26T09:30:15.086" v="1091" actId="115"/>
          <ac:spMkLst>
            <pc:docMk/>
            <pc:sldMk cId="691160377" sldId="270"/>
            <ac:spMk id="3" creationId="{F213D85A-583F-4084-940B-925E5946DA6A}"/>
          </ac:spMkLst>
        </pc:spChg>
        <pc:spChg chg="add del">
          <ac:chgData name="Camille FABRE" userId="61a62dbaa4ae00dc" providerId="LiveId" clId="{98EB25F5-0830-4F7D-B103-F6E216AE0C4D}" dt="2020-03-26T09:29:10.434" v="1007" actId="26606"/>
          <ac:spMkLst>
            <pc:docMk/>
            <pc:sldMk cId="691160377" sldId="270"/>
            <ac:spMk id="9" creationId="{911A6C77-6109-4F77-975B-C375615A557E}"/>
          </ac:spMkLst>
        </pc:spChg>
        <pc:grpChg chg="add del">
          <ac:chgData name="Camille FABRE" userId="61a62dbaa4ae00dc" providerId="LiveId" clId="{98EB25F5-0830-4F7D-B103-F6E216AE0C4D}" dt="2020-03-26T09:29:10.434" v="1007" actId="26606"/>
          <ac:grpSpMkLst>
            <pc:docMk/>
            <pc:sldMk cId="691160377" sldId="270"/>
            <ac:grpSpMk id="11" creationId="{CB343D17-9934-455E-B326-2F39206BA44A}"/>
          </ac:grpSpMkLst>
        </pc:grpChg>
        <pc:picChg chg="add del mod">
          <ac:chgData name="Camille FABRE" userId="61a62dbaa4ae00dc" providerId="LiveId" clId="{98EB25F5-0830-4F7D-B103-F6E216AE0C4D}" dt="2020-03-26T09:36:26.941" v="1496" actId="478"/>
          <ac:picMkLst>
            <pc:docMk/>
            <pc:sldMk cId="691160377" sldId="270"/>
            <ac:picMk id="4" creationId="{4DC09A82-1923-4F74-98CE-6B026A9612D8}"/>
          </ac:picMkLst>
        </pc:picChg>
        <pc:picChg chg="add">
          <ac:chgData name="Camille FABRE" userId="61a62dbaa4ae00dc" providerId="LiveId" clId="{98EB25F5-0830-4F7D-B103-F6E216AE0C4D}" dt="2020-03-26T09:36:27.255" v="1497"/>
          <ac:picMkLst>
            <pc:docMk/>
            <pc:sldMk cId="691160377" sldId="270"/>
            <ac:picMk id="17" creationId="{6EBA0172-E7E7-41DD-8B6F-DB14F8C7CC63}"/>
          </ac:picMkLst>
        </pc:picChg>
      </pc:sldChg>
      <pc:sldChg chg="addSp modSp add">
        <pc:chgData name="Camille FABRE" userId="61a62dbaa4ae00dc" providerId="LiveId" clId="{98EB25F5-0830-4F7D-B103-F6E216AE0C4D}" dt="2020-03-26T09:37:11.375" v="1507" actId="404"/>
        <pc:sldMkLst>
          <pc:docMk/>
          <pc:sldMk cId="2177961294" sldId="271"/>
        </pc:sldMkLst>
        <pc:spChg chg="mod">
          <ac:chgData name="Camille FABRE" userId="61a62dbaa4ae00dc" providerId="LiveId" clId="{98EB25F5-0830-4F7D-B103-F6E216AE0C4D}" dt="2020-03-26T09:29:32.564" v="1036" actId="20577"/>
          <ac:spMkLst>
            <pc:docMk/>
            <pc:sldMk cId="2177961294" sldId="271"/>
            <ac:spMk id="2" creationId="{8758DA29-FD15-4658-96AD-892931C95172}"/>
          </ac:spMkLst>
        </pc:spChg>
        <pc:spChg chg="mod">
          <ac:chgData name="Camille FABRE" userId="61a62dbaa4ae00dc" providerId="LiveId" clId="{98EB25F5-0830-4F7D-B103-F6E216AE0C4D}" dt="2020-03-26T09:37:11.375" v="1507" actId="404"/>
          <ac:spMkLst>
            <pc:docMk/>
            <pc:sldMk cId="2177961294" sldId="271"/>
            <ac:spMk id="3" creationId="{F213D85A-583F-4084-940B-925E5946DA6A}"/>
          </ac:spMkLst>
        </pc:spChg>
        <pc:spChg chg="add mod">
          <ac:chgData name="Camille FABRE" userId="61a62dbaa4ae00dc" providerId="LiveId" clId="{98EB25F5-0830-4F7D-B103-F6E216AE0C4D}" dt="2020-03-26T09:36:20.699" v="1494" actId="14100"/>
          <ac:spMkLst>
            <pc:docMk/>
            <pc:sldMk cId="2177961294" sldId="271"/>
            <ac:spMk id="5" creationId="{371B7368-BF93-468E-9DAC-C1A212579B26}"/>
          </ac:spMkLst>
        </pc:spChg>
        <pc:picChg chg="mod">
          <ac:chgData name="Camille FABRE" userId="61a62dbaa4ae00dc" providerId="LiveId" clId="{98EB25F5-0830-4F7D-B103-F6E216AE0C4D}" dt="2020-03-26T09:36:23.644" v="1495" actId="14100"/>
          <ac:picMkLst>
            <pc:docMk/>
            <pc:sldMk cId="2177961294" sldId="271"/>
            <ac:picMk id="4" creationId="{4DC09A82-1923-4F74-98CE-6B026A9612D8}"/>
          </ac:picMkLst>
        </pc:picChg>
      </pc:sldChg>
      <pc:sldChg chg="addSp delSp modSp add">
        <pc:chgData name="Camille FABRE" userId="61a62dbaa4ae00dc" providerId="LiveId" clId="{98EB25F5-0830-4F7D-B103-F6E216AE0C4D}" dt="2020-03-26T09:40:05.476" v="1541" actId="1076"/>
        <pc:sldMkLst>
          <pc:docMk/>
          <pc:sldMk cId="2799689576" sldId="272"/>
        </pc:sldMkLst>
        <pc:spChg chg="del">
          <ac:chgData name="Camille FABRE" userId="61a62dbaa4ae00dc" providerId="LiveId" clId="{98EB25F5-0830-4F7D-B103-F6E216AE0C4D}" dt="2020-03-26T09:38:04.218" v="1512"/>
          <ac:spMkLst>
            <pc:docMk/>
            <pc:sldMk cId="2799689576" sldId="272"/>
            <ac:spMk id="2" creationId="{DD311E06-577F-4010-AE16-EF2BFAAD2968}"/>
          </ac:spMkLst>
        </pc:spChg>
        <pc:spChg chg="mod">
          <ac:chgData name="Camille FABRE" userId="61a62dbaa4ae00dc" providerId="LiveId" clId="{98EB25F5-0830-4F7D-B103-F6E216AE0C4D}" dt="2020-03-26T09:40:05.476" v="1541" actId="1076"/>
          <ac:spMkLst>
            <pc:docMk/>
            <pc:sldMk cId="2799689576" sldId="272"/>
            <ac:spMk id="3" creationId="{34E1D4DA-E436-4984-B9A2-D3CE3CE7F377}"/>
          </ac:spMkLst>
        </pc:spChg>
        <pc:spChg chg="add del">
          <ac:chgData name="Camille FABRE" userId="61a62dbaa4ae00dc" providerId="LiveId" clId="{98EB25F5-0830-4F7D-B103-F6E216AE0C4D}" dt="2020-03-26T09:38:11.170" v="1513" actId="478"/>
          <ac:spMkLst>
            <pc:docMk/>
            <pc:sldMk cId="2799689576" sldId="272"/>
            <ac:spMk id="4" creationId="{8A45C8EE-77A4-493C-9675-F8B231FDD417}"/>
          </ac:spMkLst>
        </pc:spChg>
        <pc:spChg chg="add del mod">
          <ac:chgData name="Camille FABRE" userId="61a62dbaa4ae00dc" providerId="LiveId" clId="{98EB25F5-0830-4F7D-B103-F6E216AE0C4D}" dt="2020-03-26T09:38:13.645" v="1514" actId="478"/>
          <ac:spMkLst>
            <pc:docMk/>
            <pc:sldMk cId="2799689576" sldId="272"/>
            <ac:spMk id="6" creationId="{A8CCDFB9-2063-43A2-968C-1D9494695CF3}"/>
          </ac:spMkLst>
        </pc:spChg>
        <pc:spChg chg="add">
          <ac:chgData name="Camille FABRE" userId="61a62dbaa4ae00dc" providerId="LiveId" clId="{98EB25F5-0830-4F7D-B103-F6E216AE0C4D}" dt="2020-03-26T09:38:14.339" v="1515"/>
          <ac:spMkLst>
            <pc:docMk/>
            <pc:sldMk cId="2799689576" sldId="272"/>
            <ac:spMk id="7" creationId="{837F9256-2507-4B09-B654-4122D25AA494}"/>
          </ac:spMkLst>
        </pc:spChg>
        <pc:picChg chg="add">
          <ac:chgData name="Camille FABRE" userId="61a62dbaa4ae00dc" providerId="LiveId" clId="{98EB25F5-0830-4F7D-B103-F6E216AE0C4D}" dt="2020-03-26T09:38:19.034" v="1516"/>
          <ac:picMkLst>
            <pc:docMk/>
            <pc:sldMk cId="2799689576" sldId="272"/>
            <ac:picMk id="8" creationId="{16F967E7-86FC-469B-9B22-AD2D09466633}"/>
          </ac:picMkLst>
        </pc:picChg>
      </pc:sldChg>
      <pc:sldChg chg="addSp delSp modSp add">
        <pc:chgData name="Camille FABRE" userId="61a62dbaa4ae00dc" providerId="LiveId" clId="{98EB25F5-0830-4F7D-B103-F6E216AE0C4D}" dt="2020-03-26T09:42:52.408" v="1588" actId="1076"/>
        <pc:sldMkLst>
          <pc:docMk/>
          <pc:sldMk cId="2300648250" sldId="273"/>
        </pc:sldMkLst>
        <pc:spChg chg="mod">
          <ac:chgData name="Camille FABRE" userId="61a62dbaa4ae00dc" providerId="LiveId" clId="{98EB25F5-0830-4F7D-B103-F6E216AE0C4D}" dt="2020-03-26T09:41:16.869" v="1580" actId="20577"/>
          <ac:spMkLst>
            <pc:docMk/>
            <pc:sldMk cId="2300648250" sldId="273"/>
            <ac:spMk id="2" creationId="{120547E8-D59C-43E2-B6AA-7DB026E801F4}"/>
          </ac:spMkLst>
        </pc:spChg>
        <pc:spChg chg="del">
          <ac:chgData name="Camille FABRE" userId="61a62dbaa4ae00dc" providerId="LiveId" clId="{98EB25F5-0830-4F7D-B103-F6E216AE0C4D}" dt="2020-03-26T09:41:02.181" v="1543" actId="478"/>
          <ac:spMkLst>
            <pc:docMk/>
            <pc:sldMk cId="2300648250" sldId="273"/>
            <ac:spMk id="3" creationId="{1C623A2E-5077-463E-9971-FB693A9EC9FC}"/>
          </ac:spMkLst>
        </pc:spChg>
        <pc:picChg chg="add mod">
          <ac:chgData name="Camille FABRE" userId="61a62dbaa4ae00dc" providerId="LiveId" clId="{98EB25F5-0830-4F7D-B103-F6E216AE0C4D}" dt="2020-03-26T09:42:52.408" v="1588" actId="1076"/>
          <ac:picMkLst>
            <pc:docMk/>
            <pc:sldMk cId="2300648250" sldId="273"/>
            <ac:picMk id="4" creationId="{2FAB3E47-C056-423A-94BD-910DC22C11FC}"/>
          </ac:picMkLst>
        </pc:picChg>
        <pc:picChg chg="add">
          <ac:chgData name="Camille FABRE" userId="61a62dbaa4ae00dc" providerId="LiveId" clId="{98EB25F5-0830-4F7D-B103-F6E216AE0C4D}" dt="2020-03-26T09:41:23.755" v="1581"/>
          <ac:picMkLst>
            <pc:docMk/>
            <pc:sldMk cId="2300648250" sldId="273"/>
            <ac:picMk id="5" creationId="{EA21E541-C378-4432-82D3-9207FE78D332}"/>
          </ac:picMkLst>
        </pc:picChg>
        <pc:picChg chg="add del">
          <ac:chgData name="Camille FABRE" userId="61a62dbaa4ae00dc" providerId="LiveId" clId="{98EB25F5-0830-4F7D-B103-F6E216AE0C4D}" dt="2020-03-26T09:41:05.047" v="1545"/>
          <ac:picMkLst>
            <pc:docMk/>
            <pc:sldMk cId="2300648250" sldId="273"/>
            <ac:picMk id="4098" creationId="{87412F1F-2A80-45F0-95AB-51E6EDF4EBD4}"/>
          </ac:picMkLst>
        </pc:picChg>
      </pc:sldChg>
      <pc:sldChg chg="addSp delSp modSp add">
        <pc:chgData name="Camille FABRE" userId="61a62dbaa4ae00dc" providerId="LiveId" clId="{98EB25F5-0830-4F7D-B103-F6E216AE0C4D}" dt="2020-03-26T09:42:56.413" v="1589" actId="1076"/>
        <pc:sldMkLst>
          <pc:docMk/>
          <pc:sldMk cId="2427138538" sldId="274"/>
        </pc:sldMkLst>
        <pc:picChg chg="add mod">
          <ac:chgData name="Camille FABRE" userId="61a62dbaa4ae00dc" providerId="LiveId" clId="{98EB25F5-0830-4F7D-B103-F6E216AE0C4D}" dt="2020-03-26T09:42:56.413" v="1589" actId="1076"/>
          <ac:picMkLst>
            <pc:docMk/>
            <pc:sldMk cId="2427138538" sldId="274"/>
            <ac:picMk id="3" creationId="{05A816A0-4765-4B57-9740-008D836DAF2A}"/>
          </ac:picMkLst>
        </pc:picChg>
        <pc:picChg chg="del">
          <ac:chgData name="Camille FABRE" userId="61a62dbaa4ae00dc" providerId="LiveId" clId="{98EB25F5-0830-4F7D-B103-F6E216AE0C4D}" dt="2020-03-26T09:42:19.469" v="1585" actId="478"/>
          <ac:picMkLst>
            <pc:docMk/>
            <pc:sldMk cId="2427138538" sldId="274"/>
            <ac:picMk id="4" creationId="{2FAB3E47-C056-423A-94BD-910DC22C11FC}"/>
          </ac:picMkLst>
        </pc:picChg>
      </pc:sldChg>
      <pc:sldChg chg="addSp delSp modSp add">
        <pc:chgData name="Camille FABRE" userId="61a62dbaa4ae00dc" providerId="LiveId" clId="{98EB25F5-0830-4F7D-B103-F6E216AE0C4D}" dt="2020-03-26T09:43:25.972" v="1595" actId="1076"/>
        <pc:sldMkLst>
          <pc:docMk/>
          <pc:sldMk cId="410069868" sldId="275"/>
        </pc:sldMkLst>
        <pc:picChg chg="del">
          <ac:chgData name="Camille FABRE" userId="61a62dbaa4ae00dc" providerId="LiveId" clId="{98EB25F5-0830-4F7D-B103-F6E216AE0C4D}" dt="2020-03-26T09:43:01.350" v="1591" actId="478"/>
          <ac:picMkLst>
            <pc:docMk/>
            <pc:sldMk cId="410069868" sldId="275"/>
            <ac:picMk id="3" creationId="{05A816A0-4765-4B57-9740-008D836DAF2A}"/>
          </ac:picMkLst>
        </pc:picChg>
        <pc:picChg chg="add mod">
          <ac:chgData name="Camille FABRE" userId="61a62dbaa4ae00dc" providerId="LiveId" clId="{98EB25F5-0830-4F7D-B103-F6E216AE0C4D}" dt="2020-03-26T09:43:25.972" v="1595" actId="1076"/>
          <ac:picMkLst>
            <pc:docMk/>
            <pc:sldMk cId="410069868" sldId="275"/>
            <ac:picMk id="4" creationId="{4A3701DE-4B13-4244-83B2-43B4B3F48F77}"/>
          </ac:picMkLst>
        </pc:picChg>
      </pc:sldChg>
      <pc:sldChg chg="add del">
        <pc:chgData name="Camille FABRE" userId="61a62dbaa4ae00dc" providerId="LiveId" clId="{98EB25F5-0830-4F7D-B103-F6E216AE0C4D}" dt="2020-03-26T09:44:02.332" v="1598" actId="47"/>
        <pc:sldMkLst>
          <pc:docMk/>
          <pc:sldMk cId="378505260" sldId="276"/>
        </pc:sldMkLst>
      </pc:sldChg>
      <pc:sldChg chg="addSp delSp modSp add mod setBg">
        <pc:chgData name="Camille FABRE" userId="61a62dbaa4ae00dc" providerId="LiveId" clId="{98EB25F5-0830-4F7D-B103-F6E216AE0C4D}" dt="2020-03-26T09:46:54.760" v="1634" actId="1076"/>
        <pc:sldMkLst>
          <pc:docMk/>
          <pc:sldMk cId="1430913539" sldId="277"/>
        </pc:sldMkLst>
        <pc:spChg chg="mod">
          <ac:chgData name="Camille FABRE" userId="61a62dbaa4ae00dc" providerId="LiveId" clId="{98EB25F5-0830-4F7D-B103-F6E216AE0C4D}" dt="2020-03-26T09:46:54.760" v="1634" actId="1076"/>
          <ac:spMkLst>
            <pc:docMk/>
            <pc:sldMk cId="1430913539" sldId="277"/>
            <ac:spMk id="2" creationId="{3C015CC9-3209-4903-AA15-EBBD4E00B8A5}"/>
          </ac:spMkLst>
        </pc:spChg>
        <pc:spChg chg="mod">
          <ac:chgData name="Camille FABRE" userId="61a62dbaa4ae00dc" providerId="LiveId" clId="{98EB25F5-0830-4F7D-B103-F6E216AE0C4D}" dt="2020-03-26T09:45:11.843" v="1617" actId="26606"/>
          <ac:spMkLst>
            <pc:docMk/>
            <pc:sldMk cId="1430913539" sldId="277"/>
            <ac:spMk id="3" creationId="{5864D8BE-E249-4D80-AA90-493DF255915A}"/>
          </ac:spMkLst>
        </pc:spChg>
        <pc:spChg chg="add mod">
          <ac:chgData name="Camille FABRE" userId="61a62dbaa4ae00dc" providerId="LiveId" clId="{98EB25F5-0830-4F7D-B103-F6E216AE0C4D}" dt="2020-03-26T09:46:47.168" v="1633" actId="1582"/>
          <ac:spMkLst>
            <pc:docMk/>
            <pc:sldMk cId="1430913539" sldId="277"/>
            <ac:spMk id="12" creationId="{D5385F2B-8F88-44E7-B04D-1D1C699331C1}"/>
          </ac:spMkLst>
        </pc:spChg>
        <pc:spChg chg="del">
          <ac:chgData name="Camille FABRE" userId="61a62dbaa4ae00dc" providerId="LiveId" clId="{98EB25F5-0830-4F7D-B103-F6E216AE0C4D}" dt="2020-03-26T09:44:08.021" v="1602" actId="478"/>
          <ac:spMkLst>
            <pc:docMk/>
            <pc:sldMk cId="1430913539" sldId="277"/>
            <ac:spMk id="15" creationId="{4FC00A69-DF39-47E4-AFFB-5D6C332F029F}"/>
          </ac:spMkLst>
        </pc:spChg>
        <pc:grpChg chg="del">
          <ac:chgData name="Camille FABRE" userId="61a62dbaa4ae00dc" providerId="LiveId" clId="{98EB25F5-0830-4F7D-B103-F6E216AE0C4D}" dt="2020-03-26T09:44:06.150" v="1601" actId="478"/>
          <ac:grpSpMkLst>
            <pc:docMk/>
            <pc:sldMk cId="1430913539" sldId="277"/>
            <ac:grpSpMk id="14" creationId="{61A833B2-3C4B-48A9-8307-15A42F8D7A20}"/>
          </ac:grpSpMkLst>
        </pc:grpChg>
        <pc:picChg chg="del">
          <ac:chgData name="Camille FABRE" userId="61a62dbaa4ae00dc" providerId="LiveId" clId="{98EB25F5-0830-4F7D-B103-F6E216AE0C4D}" dt="2020-03-26T09:44:04.669" v="1599" actId="478"/>
          <ac:picMkLst>
            <pc:docMk/>
            <pc:sldMk cId="1430913539" sldId="277"/>
            <ac:picMk id="4" creationId="{4AE216B0-12C6-4765-88A0-38153C459D59}"/>
          </ac:picMkLst>
        </pc:picChg>
        <pc:picChg chg="del">
          <ac:chgData name="Camille FABRE" userId="61a62dbaa4ae00dc" providerId="LiveId" clId="{98EB25F5-0830-4F7D-B103-F6E216AE0C4D}" dt="2020-03-26T09:44:05.245" v="1600" actId="478"/>
          <ac:picMkLst>
            <pc:docMk/>
            <pc:sldMk cId="1430913539" sldId="277"/>
            <ac:picMk id="5" creationId="{67262F9E-65C7-4624-94FB-9927ACCD405B}"/>
          </ac:picMkLst>
        </pc:picChg>
        <pc:picChg chg="add mod ord">
          <ac:chgData name="Camille FABRE" userId="61a62dbaa4ae00dc" providerId="LiveId" clId="{98EB25F5-0830-4F7D-B103-F6E216AE0C4D}" dt="2020-03-26T09:45:14.908" v="1618"/>
          <ac:picMkLst>
            <pc:docMk/>
            <pc:sldMk cId="1430913539" sldId="277"/>
            <ac:picMk id="8" creationId="{C5367323-34CF-4362-A32B-495DD124095A}"/>
          </ac:picMkLst>
        </pc:picChg>
        <pc:picChg chg="add del">
          <ac:chgData name="Camille FABRE" userId="61a62dbaa4ae00dc" providerId="LiveId" clId="{98EB25F5-0830-4F7D-B103-F6E216AE0C4D}" dt="2020-03-26T09:45:11.838" v="1616" actId="26606"/>
          <ac:picMkLst>
            <pc:docMk/>
            <pc:sldMk cId="1430913539" sldId="277"/>
            <ac:picMk id="13" creationId="{54DDEBDD-D8BD-41A6-8A0D-B00E3768B0F9}"/>
          </ac:picMkLst>
        </pc:picChg>
        <pc:inkChg chg="add del">
          <ac:chgData name="Camille FABRE" userId="61a62dbaa4ae00dc" providerId="LiveId" clId="{98EB25F5-0830-4F7D-B103-F6E216AE0C4D}" dt="2020-03-26T09:45:45.133" v="1624" actId="9405"/>
          <ac:inkMkLst>
            <pc:docMk/>
            <pc:sldMk cId="1430913539" sldId="277"/>
            <ac:inkMk id="9" creationId="{E0D01956-DCE3-4095-BA7C-8AD4E3E2B56E}"/>
          </ac:inkMkLst>
        </pc:inkChg>
        <pc:inkChg chg="add del">
          <ac:chgData name="Camille FABRE" userId="61a62dbaa4ae00dc" providerId="LiveId" clId="{98EB25F5-0830-4F7D-B103-F6E216AE0C4D}" dt="2020-03-26T09:45:32.005" v="1621" actId="9405"/>
          <ac:inkMkLst>
            <pc:docMk/>
            <pc:sldMk cId="1430913539" sldId="277"/>
            <ac:inkMk id="10" creationId="{D897F16D-08B1-4E9F-9B73-BA3AC56CF0BF}"/>
          </ac:inkMkLst>
        </pc:inkChg>
        <pc:inkChg chg="add del">
          <ac:chgData name="Camille FABRE" userId="61a62dbaa4ae00dc" providerId="LiveId" clId="{98EB25F5-0830-4F7D-B103-F6E216AE0C4D}" dt="2020-03-26T09:45:44.685" v="1623" actId="9405"/>
          <ac:inkMkLst>
            <pc:docMk/>
            <pc:sldMk cId="1430913539" sldId="277"/>
            <ac:inkMk id="11" creationId="{0D63B03A-0188-485B-BF91-00EB21D55CD9}"/>
          </ac:inkMkLst>
        </pc:inkChg>
      </pc:sldChg>
      <pc:sldChg chg="add">
        <pc:chgData name="Camille FABRE" userId="61a62dbaa4ae00dc" providerId="LiveId" clId="{98EB25F5-0830-4F7D-B103-F6E216AE0C4D}" dt="2020-03-26T09:44:00.679" v="1597"/>
        <pc:sldMkLst>
          <pc:docMk/>
          <pc:sldMk cId="1485404153" sldId="278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6:52.272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4909 56,'-123'-4,"-52"-13,5 1,-153 0,0 14,0 14,1 14,-12 16,-1056 222,1246-229,1 7,2 6,-104 52,146-52,3 3,2 5,3 4,2 3,-37 38,106-84,1 1,1 1,1 0,0 1,1 1,-2 5,13-18,1-1,0 1,1-1,0 1,0 0,0 0,1 1,0-1,1 0,0 1,0-1,1 1,0-1,0 1,1-1,0 1,1-1,-1 0,2 1,1 5,3-1,-1 0,1-1,1 0,0 0,1 0,1-1,-1 0,1-1,1 0,7 5,14 9,1-1,2-2,9 4,32 13,1-3,2-3,1-4,73 14,14-6,160 13,-113-29,214-10,216-45,-586 30,833-87,-708 62,0-8,-3-8,143-57,-164 41,-2-7,87-56,-211 105,0 0,-2-2,-1-2,0 0,-2-2,-1-2,12-15,-23 23,-2-1,0 0,-1-1,-1 0,-1-1,-1 0,-1-1,-1 0,-1 0,-1-1,2-21,-6 25,-1 0,-1 0,-1 0,-1 0,-1 0,-2-5,-11-40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8:46.033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4972 2,'-488'-1,"-545"3,739 9,-186 35,-283 87,428-54,-185 76,433-124,2 3,-63 36,93-39,1 2,2 2,1 3,-20 20,25-16,2 2,2 1,2 3,2 1,2 1,3 2,2 2,2 1,2 1,4 1,1 1,0 12,16-45,0 0,2 1,1 0,1-1,1 1,1 0,1 0,1 0,6 24,-3-29,1-1,1 1,1-1,1-1,0 1,1-2,2 1,-1-1,2-1,1 0,0-1,5 3,7 6,2-2,1-2,0 0,2-2,0-1,1-1,1-2,0-2,4 1,39 9,0-2,1-4,51 4,25-5,1-7,153-10,307-44,-595 43,1592-207,-1201 140,286-92,-596 131,-1-5,-1-3,47-29,-86 36,-1-3,-2-3,-2-1,-1-3,-2-3,0-3,-33 28,0-1,-1-1,-1 0,-1-1,-1-1,-1-1,-1 0,-1 0,-2-1,0 0,-1-1,-2 0,0 0,-2-1,-1 1,-1-1,-2 0,0 1,-2-1,0 0,-3-2,-3-13,-2 0,-1 0,-3 1,-12-24,-4-2,-4 2,-12-15,2 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8:46.35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4972 2,'-488'-1,"-545"3,739 9,-186 35,-283 87,428-54,-185 76,433-124,2 3,-63 36,93-39,1 2,2 2,1 3,-20 20,25-16,2 2,2 1,2 3,2 1,2 1,3 2,2 2,2 1,2 1,4 1,1 1,0 12,16-45,0 0,2 1,1 0,1-1,1 1,1 0,1 0,1 0,6 24,-3-29,1-1,1 1,1-1,1-1,0 1,1-2,2 1,-1-1,2-1,1 0,0-1,5 3,7 6,2-2,1-2,0 0,2-2,0-1,1-1,1-2,0-2,4 1,39 9,0-2,1-4,51 4,25-5,1-7,153-10,307-44,-595 43,1592-207,-1201 140,286-92,-596 131,-1-5,-1-3,47-29,-86 36,-1-3,-2-3,-2-1,-1-3,-2-3,0-3,-33 28,0-1,-1-1,-1 0,-1-1,-1-1,-1-1,-1 0,-1 0,-2-1,0 0,-1-1,-2 0,0 0,-2-1,-1 1,-1-1,-2 0,0 1,-2-1,0 0,-3-2,-3-13,-2 0,-1 0,-3 1,-12-24,-4-2,-4 2,-12-15,2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9:10.018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1339 50,'-30'-2,"0"-1,0-1,-27-8,-18-3,39 9,-1 2,1 2,-1 1,1 2,-24 4,37-2,0 1,1 2,0 0,0 2,0 0,1 1,1 1,-1 1,-9 8,-3 5,0 2,2 2,1 0,1 2,2 1,1 2,1 0,0 5,-26 45,4 3,-32 79,36-65,4 1,5 2,4 1,5 2,-1 30,18-74,3 1,3-1,2 1,6 26,-1-42,2-1,3 0,1-1,3 0,1-1,7 11,-11-31,1 0,1-2,2 1,0-1,1-1,1-1,1-1,1 0,0-1,20 13,-9-9,2-2,0-2,1-1,1-1,1-2,0-1,17 3,14 0,1-4,0-2,0-2,1-4,0-3,0-3,0-3,-1-2,43-12,-69 10,0-2,0-2,-1-1,20-11,-33 11,0 0,-1-2,-1-1,-1-1,0-1,15-16,-10 5,-1-2,-2 0,-1-2,-1-1,-3-1,0-1,-3 0,-1-2,-1 0,-3 0,-1-2,-2 1,-1-5,0-15,-2 0,-4-1,-2 1,-2-1,-3 1,-3 0,-2 0,-15-47,-11-15,-7 1,-4 1,-35-58,49 111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9:15.986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1909 474,'-1'-3,"-1"1,1 0,-1-1,0 1,0 0,0 0,0 0,0 1,0-1,0 0,-1 1,1-1,-1 1,1 0,-1 0,-4-4,-130-82,-4 5,-3 7,-60-18,196 89,-70-27,-48-11,102 35,0 1,-1 2,0 0,0 1,0 2,0 1,-15 1,22 2,0 1,0 1,1 0,0 1,0 1,0 1,1 0,0 1,0 1,1 0,1 1,-7 6,-15 16,1 2,2 1,1 1,1 3,-10 17,3 1,2 1,3 2,3 2,-5 19,0 12,5 2,4 1,-3 35,0 43,0 88,4 172,25-435,-14 536,17-389,6 0,20 92,-19-181,3 1,2-1,3-1,2-1,3-1,2 0,20 29,-27-55,0-1,2-1,1 0,2-2,0-1,1-1,1 0,2-2,0-1,1-2,0 0,2-2,0-1,7 1,-15-8,0 0,0-2,0-1,1 0,0-2,0 0,0-2,0 0,0-2,1-1,-1 0,-1-2,1-1,0 0,-1-2,0 0,-1-2,0 0,0-1,-1-2,0 0,8-7,6-7,-2-2,0-1,-2-2,-1-1,-2-1,15-23,1-11,-2-1,-3-2,1-13,-2-1,-5-2,-3-2,-4 0,11-75,-18 46,-6 0,-4-1,-6-59,-10 10,-6 2,-14-36,-17-42,-20-32,29 139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9:20.038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1425 514,'-8'-2,"0"1,0-1,0-1,0 1,0-1,0 0,1-1,-6-4,2 3,-27-16,1-1,1-2,2-1,-2-4,-126-117,6 6,143 128,0 2,-2 0,1 1,-1 0,-1 1,10 5,-1 0,1 1,-1 0,1 0,-1 1,0 0,0 0,0 0,1 1,-1 0,0 0,0 1,0 0,0 0,-5 2,1 1,-1 0,1 1,0 0,1 1,-1 0,1 0,-9 8,-6 7,1 1,-17 20,3 2,2 2,2 1,2 1,2 2,2 1,1 7,-11 28,5 1,3 2,-6 41,7 4,6 1,6 1,5 27,1 413,11-521,8 466,3-338,28 147,-28-265,3-1,3-1,3-1,10 18,-16-48,1 0,1-1,2-1,1-1,1-1,1 0,2-1,22 19,-31-34,0 0,0-2,1 1,1-2,-1 0,2-1,-1 0,1-2,0 0,0-1,1 0,0-1,0-2,-1 1,2-2,-1-1,0 0,0-1,0-1,0 0,0-2,-1 0,1-1,23-8,0-2,-1-2,-1-1,-1-2,0-2,-2-1,0-2,-2-1,20-20,-6 0,-2-2,-2-2,-2-1,-2-3,31-56,-31 37,-4-2,-3-1,-4-2,-3-1,-3-1,-4 0,-3-2,0-36,-4-24,-5-1,-7 1,-6-1,-15-71,-5 41,-8 1,-27-73,-24-33,-18-9,56 165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7:00.288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4909 56,'-123'-4,"-52"-13,5 1,-153 0,0 14,0 14,1 14,-12 16,-1056 222,1246-229,1 7,2 6,-104 52,146-52,3 3,2 5,3 4,2 3,-37 38,106-84,1 1,1 1,1 0,0 1,1 1,-2 5,13-18,1-1,0 1,1-1,0 1,0 0,0 0,1 1,0-1,1 0,0 1,0-1,1 1,0-1,0 1,1-1,0 1,1-1,-1 0,2 1,1 5,3-1,-1 0,1-1,1 0,0 0,1 0,1-1,-1 0,1-1,1 0,7 5,14 9,1-1,2-2,9 4,32 13,1-3,2-3,1-4,73 14,14-6,160 13,-113-29,214-10,216-45,-586 30,833-87,-708 62,0-8,-3-8,143-57,-164 41,-2-7,87-56,-211 105,0 0,-2-2,-1-2,0 0,-2-2,-1-2,12-15,-23 23,-2-1,0 0,-1-1,-1 0,-1-1,-1 0,-1-1,-1 0,-1 0,-1-1,2-21,-6 25,-1 0,-1 0,-1 0,-1 0,-1 0,-2-5,-11-40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7:00.853"/>
    </inkml:context>
    <inkml:brush xml:id="br0">
      <inkml:brushProperty name="width" value="0.1" units="cm"/>
      <inkml:brushProperty name="height" value="0.1" units="cm"/>
      <inkml:brushProperty name="color" value="#008C3A"/>
      <inkml:brushProperty name="ignorePressure" value="1"/>
    </inkml:brush>
  </inkml:definitions>
  <inkml:trace contextRef="#ctx0" brushRef="#br0">4909 56,'-123'-4,"-52"-13,5 1,-153 0,0 14,0 14,1 14,-12 16,-1056 222,1246-229,1 7,2 6,-104 52,146-52,3 3,2 5,3 4,2 3,-37 38,106-84,1 1,1 1,1 0,0 1,1 1,-2 5,13-18,1-1,0 1,1-1,0 1,0 0,0 0,1 1,0-1,1 0,0 1,0-1,1 1,0-1,0 1,1-1,0 1,1-1,-1 0,2 1,1 5,3-1,-1 0,1-1,1 0,0 0,1 0,1-1,-1 0,1-1,1 0,7 5,14 9,1-1,2-2,9 4,32 13,1-3,2-3,1-4,73 14,14-6,160 13,-113-29,214-10,216-45,-586 30,833-87,-708 62,0-8,-3-8,143-57,-164 41,-2-7,87-56,-211 105,0 0,-2-2,-1-2,0 0,-2-2,-1-2,12-15,-23 23,-2-1,0 0,-1-1,-1 0,-1-1,-1 0,-1-1,-1 0,-1 0,-1-1,2-21,-6 25,-1 0,-1 0,-1 0,-1 0,-1 0,-2-5,-11-40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7:36.09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5546 105,'-18'7,"1"-2,-1 0,-1 0,1-2,0 0,-1-1,-4-1,-11 2,-220 14,-219-13,-260-44,268 12,-560-3,553 38,-78 28,116 19,324-34,2 6,-96 34,162-44,1 1,1 2,1 2,1 1,1 2,1 2,1 1,1 2,1 1,2 1,1 2,0 4,22-26,0 0,0 0,2 1,-1 0,1 0,1 1,0 0,1-1,1 2,-3 12,5-15,1 1,-1 0,2 0,0 0,0 0,1 0,1 0,0-1,0 1,1-1,0 0,4 6,9 15,2-1,0-1,2-1,2 0,0-2,2-1,23 20,8 1,1-3,2-2,30 13,3-4,3-4,2-4,1-5,61 15,417 89,-576-142,324 67,2-15,218 3,-336-46,-1-10,0-8,0-9,168-39,-176 15,-2-9,-3-8,3-11,-92 27,-1-4,-2-4,-3-5,-2-5,-3-3,11-15,-71 50,-1-1,-1-1,-2-2,8-11,-24 25,-1 0,-1 0,0-1,-2-1,0 0,-2 0,0-1,-1 0,0-5,-1-3,-2-1,-1 1,-2-1,0 1,-2-1,-2 1,-1-1,-1 1,-1 0,-2 1,-10-27,2 16,-2 1,-1 0,-2 1,-2 2,-1 0,-2 1,-30-30,-31-25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7:46.79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5546 105,'-18'7,"1"-2,-1 0,-1 0,1-2,0 0,-1-1,-4-1,-11 2,-220 14,-219-13,-260-44,268 12,-560-3,553 38,-78 28,116 19,324-34,2 6,-96 34,162-44,1 1,1 2,1 2,1 1,1 2,1 2,1 1,1 2,1 1,2 1,1 2,0 4,22-26,0 0,0 0,2 1,-1 0,1 0,1 1,0 0,1-1,1 2,-3 12,5-15,1 1,-1 0,2 0,0 0,0 0,1 0,1 0,0-1,0 1,1-1,0 0,4 6,9 15,2-1,0-1,2-1,2 0,0-2,2-1,23 20,8 1,1-3,2-2,30 13,3-4,3-4,2-4,1-5,61 15,417 89,-576-142,324 67,2-15,218 3,-336-46,-1-10,0-8,0-9,168-39,-176 15,-2-9,-3-8,3-11,-92 27,-1-4,-2-4,-3-5,-2-5,-3-3,11-15,-71 50,-1-1,-1-1,-2-2,8-11,-24 25,-1 0,-1 0,0-1,-2-1,0 0,-2 0,0-1,-1 0,0-5,-1-3,-2-1,-1 1,-2-1,0 1,-2-1,-2 1,-1-1,-1 1,-1 0,-2 1,-10-27,2 16,-2 1,-1 0,-2 1,-2 2,-1 0,-2 1,-30-30,-31-25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7:47.74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5546 105,'-18'7,"1"-2,-1 0,-1 0,1-2,0 0,-1-1,-4-1,-11 2,-220 14,-219-13,-260-44,268 12,-560-3,553 38,-78 28,116 19,324-34,2 6,-96 34,162-44,1 1,1 2,1 2,1 1,1 2,1 2,1 1,1 2,1 1,2 1,1 2,0 4,22-26,0 0,0 0,2 1,-1 0,1 0,1 1,0 0,1-1,1 2,-3 12,5-15,1 1,-1 0,2 0,0 0,0 0,1 0,1 0,0-1,0 1,1-1,0 0,4 6,9 15,2-1,0-1,2-1,2 0,0-2,2-1,23 20,8 1,1-3,2-2,30 13,3-4,3-4,2-4,1-5,61 15,417 89,-576-142,324 67,2-15,218 3,-336-46,-1-10,0-8,0-9,168-39,-176 15,-2-9,-3-8,3-11,-92 27,-1-4,-2-4,-3-5,-2-5,-3-3,11-15,-71 50,-1-1,-1-1,-2-2,8-11,-24 25,-1 0,-1 0,0-1,-2-1,0 0,-2 0,0-1,-1 0,0-5,-1-3,-2-1,-1 1,-2-1,0 1,-2-1,-2 1,-1-1,-1 1,-1 0,-2 1,-10-27,2 16,-2 1,-1 0,-2 1,-2 2,-1 0,-2 1,-30-30,-31-25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8:32.4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4972 2,'-488'-1,"-545"3,739 9,-186 35,-283 87,428-54,-185 76,433-124,2 3,-63 36,93-39,1 2,2 2,1 3,-20 20,25-16,2 2,2 1,2 3,2 1,2 1,3 2,2 2,2 1,2 1,4 1,1 1,0 12,16-45,0 0,2 1,1 0,1-1,1 1,1 0,1 0,1 0,6 24,-3-29,1-1,1 1,1-1,1-1,0 1,1-2,2 1,-1-1,2-1,1 0,0-1,5 3,7 6,2-2,1-2,0 0,2-2,0-1,1-1,1-2,0-2,4 1,39 9,0-2,1-4,51 4,25-5,1-7,153-10,307-44,-595 43,1592-207,-1201 140,286-92,-596 131,-1-5,-1-3,47-29,-86 36,-1-3,-2-3,-2-1,-1-3,-2-3,0-3,-33 28,0-1,-1-1,-1 0,-1-1,-1-1,-1-1,-1 0,-1 0,-2-1,0 0,-1-1,-2 0,0 0,-2-1,-1 1,-1-1,-2 0,0 1,-2-1,0 0,-3-2,-3-13,-2 0,-1 0,-3 1,-12-24,-4-2,-4 2,-12-15,2 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8:36.60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4972 2,'-488'-1,"-545"3,739 9,-186 35,-283 87,428-54,-185 76,433-124,2 3,-63 36,93-39,1 2,2 2,1 3,-20 20,25-16,2 2,2 1,2 3,2 1,2 1,3 2,2 2,2 1,2 1,4 1,1 1,0 12,16-45,0 0,2 1,1 0,1-1,1 1,1 0,1 0,1 0,6 24,-3-29,1-1,1 1,1-1,1-1,0 1,1-2,2 1,-1-1,2-1,1 0,0-1,5 3,7 6,2-2,1-2,0 0,2-2,0-1,1-1,1-2,0-2,4 1,39 9,0-2,1-4,51 4,25-5,1-7,153-10,307-44,-595 43,1592-207,-1201 140,286-92,-596 131,-1-5,-1-3,47-29,-86 36,-1-3,-2-3,-2-1,-1-3,-2-3,0-3,-33 28,0-1,-1-1,-1 0,-1-1,-1-1,-1-1,-1 0,-1 0,-2-1,0 0,-1-1,-2 0,0 0,-2-1,-1 1,-1-1,-2 0,0 1,-2-1,0 0,-3-2,-3-13,-2 0,-1 0,-3 1,-12-24,-4-2,-4 2,-12-15,2 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09:18:36.97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4972 2,'-488'-1,"-545"3,739 9,-186 35,-283 87,428-54,-185 76,433-124,2 3,-63 36,93-39,1 2,2 2,1 3,-20 20,25-16,2 2,2 1,2 3,2 1,2 1,3 2,2 2,2 1,2 1,4 1,1 1,0 12,16-45,0 0,2 1,1 0,1-1,1 1,1 0,1 0,1 0,6 24,-3-29,1-1,1 1,1-1,1-1,0 1,1-2,2 1,-1-1,2-1,1 0,0-1,5 3,7 6,2-2,1-2,0 0,2-2,0-1,1-1,1-2,0-2,4 1,39 9,0-2,1-4,51 4,25-5,1-7,153-10,307-44,-595 43,1592-207,-1201 140,286-92,-596 131,-1-5,-1-3,47-29,-86 36,-1-3,-2-3,-2-1,-1-3,-2-3,0-3,-33 28,0-1,-1-1,-1 0,-1-1,-1-1,-1-1,-1 0,-1 0,-2-1,0 0,-1-1,-2 0,0 0,-2-1,-1 1,-1-1,-2 0,0 1,-2-1,0 0,-3-2,-3-13,-2 0,-1 0,-3 1,-12-24,-4-2,-4 2,-12-15,2 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hetvdb.com/?tab=series&amp;id=26958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elesa2.blogspot.com/2015_02_01_archive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5%C2%B0B-S%C3%A9ances-en-lig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_87n06g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8.png"/><Relationship Id="rId18" Type="http://schemas.openxmlformats.org/officeDocument/2006/relationships/customXml" Target="../ink/ink12.xml"/><Relationship Id="rId3" Type="http://schemas.openxmlformats.org/officeDocument/2006/relationships/image" Target="../media/image5.png"/><Relationship Id="rId21" Type="http://schemas.openxmlformats.org/officeDocument/2006/relationships/image" Target="../media/image10.png"/><Relationship Id="rId7" Type="http://schemas.openxmlformats.org/officeDocument/2006/relationships/customXml" Target="../ink/ink3.xml"/><Relationship Id="rId12" Type="http://schemas.openxmlformats.org/officeDocument/2006/relationships/customXml" Target="../ink/ink7.xml"/><Relationship Id="rId17" Type="http://schemas.openxmlformats.org/officeDocument/2006/relationships/customXml" Target="../ink/ink11.xml"/><Relationship Id="rId2" Type="http://schemas.openxmlformats.org/officeDocument/2006/relationships/image" Target="../media/image3.png"/><Relationship Id="rId16" Type="http://schemas.openxmlformats.org/officeDocument/2006/relationships/customXml" Target="../ink/ink10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6.xml"/><Relationship Id="rId5" Type="http://schemas.openxmlformats.org/officeDocument/2006/relationships/image" Target="../media/image6.png"/><Relationship Id="rId15" Type="http://schemas.openxmlformats.org/officeDocument/2006/relationships/customXml" Target="../ink/ink9.xml"/><Relationship Id="rId23" Type="http://schemas.openxmlformats.org/officeDocument/2006/relationships/image" Target="../media/image11.png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4" Type="http://schemas.openxmlformats.org/officeDocument/2006/relationships/customXml" Target="../ink/ink1.xml"/><Relationship Id="rId9" Type="http://schemas.openxmlformats.org/officeDocument/2006/relationships/image" Target="../media/image7.png"/><Relationship Id="rId14" Type="http://schemas.openxmlformats.org/officeDocument/2006/relationships/customXml" Target="../ink/ink8.xml"/><Relationship Id="rId22" Type="http://schemas.openxmlformats.org/officeDocument/2006/relationships/customXml" Target="../ink/ink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homme, femme, tenant&#10;&#10;Description générée automatiquement">
            <a:extLst>
              <a:ext uri="{FF2B5EF4-FFF2-40B4-BE49-F238E27FC236}">
                <a16:creationId xmlns:a16="http://schemas.microsoft.com/office/drawing/2014/main" id="{2E4AC554-C548-4856-82E3-9E88E74C8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11657"/>
            <a:ext cx="9144000" cy="970389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FFFFFF"/>
                </a:solidFill>
                <a:cs typeface="Calibri Light"/>
              </a:rPr>
              <a:t>English </a:t>
            </a:r>
            <a:r>
              <a:rPr lang="de-DE" b="1" dirty="0" err="1">
                <a:solidFill>
                  <a:srgbClr val="FFFFFF"/>
                </a:solidFill>
                <a:cs typeface="Calibri Light"/>
              </a:rPr>
              <a:t>class</a:t>
            </a:r>
            <a:endParaRPr lang="de-DE" b="1" dirty="0">
              <a:solidFill>
                <a:srgbClr val="FFFFFF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57596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b="1" dirty="0">
                <a:solidFill>
                  <a:srgbClr val="FFFFFF"/>
                </a:solidFill>
                <a:cs typeface="Calibri"/>
              </a:rPr>
              <a:t>Friday, March 27th</a:t>
            </a:r>
            <a:endParaRPr lang="de-DE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35A188-606C-4173-BEA9-983916729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5697106"/>
          </a:xfrm>
        </p:spPr>
        <p:txBody>
          <a:bodyPr>
            <a:normAutofit/>
          </a:bodyPr>
          <a:lstStyle/>
          <a:p>
            <a:r>
              <a:rPr lang="fr-FR" dirty="0" err="1"/>
              <a:t>Grammar</a:t>
            </a:r>
            <a:endParaRPr lang="fr-FR" dirty="0"/>
          </a:p>
        </p:txBody>
      </p:sp>
      <p:pic>
        <p:nvPicPr>
          <p:cNvPr id="5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53575FC3-999C-409B-A567-ABE71953E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030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8DA29-FD15-4658-96AD-892931C9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Observe: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3D85A-583F-4084-940B-925E5946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13262"/>
          </a:xfrm>
        </p:spPr>
        <p:txBody>
          <a:bodyPr>
            <a:normAutofit fontScale="85000" lnSpcReduction="20000"/>
          </a:bodyPr>
          <a:lstStyle/>
          <a:p>
            <a:pPr algn="just" fontAlgn="base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 Lady </a:t>
            </a:r>
            <a:r>
              <a:rPr lang="en-US" sz="2400" dirty="0" err="1">
                <a:latin typeface="Comic Sans MS" panose="030F0702030302020204" pitchFamily="66" charset="0"/>
              </a:rPr>
              <a:t>Smithe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was planting </a:t>
            </a:r>
            <a:r>
              <a:rPr lang="en-US" sz="2400" dirty="0">
                <a:latin typeface="Comic Sans MS" panose="030F0702030302020204" pitchFamily="66" charset="0"/>
              </a:rPr>
              <a:t>petunias in the potting shed.</a:t>
            </a:r>
          </a:p>
          <a:p>
            <a:pPr algn="just" fontAlgn="base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 The butler 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was buttering </a:t>
            </a:r>
            <a:r>
              <a:rPr lang="en-US" sz="2400" dirty="0">
                <a:latin typeface="Comic Sans MS" panose="030F0702030302020204" pitchFamily="66" charset="0"/>
              </a:rPr>
              <a:t>scones for his lordship below stairs.</a:t>
            </a:r>
          </a:p>
          <a:p>
            <a:pPr algn="just" fontAlgn="base">
              <a:lnSpc>
                <a:spcPct val="3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 The maid </a:t>
            </a:r>
            <a:r>
              <a:rPr lang="en-US" sz="2400" dirty="0">
                <a:highlight>
                  <a:srgbClr val="FFFF00"/>
                </a:highlight>
                <a:latin typeface="Comic Sans MS" panose="030F0702030302020204" pitchFamily="66" charset="0"/>
              </a:rPr>
              <a:t>was polishing </a:t>
            </a:r>
            <a:r>
              <a:rPr lang="en-US" sz="2400" dirty="0">
                <a:latin typeface="Comic Sans MS" panose="030F0702030302020204" pitchFamily="66" charset="0"/>
              </a:rPr>
              <a:t>brass in the master bedroom .</a:t>
            </a:r>
          </a:p>
          <a:p>
            <a:pPr marL="0" indent="0">
              <a:lnSpc>
                <a:spcPct val="300000"/>
              </a:lnSpc>
              <a:buNone/>
            </a:pPr>
            <a:r>
              <a:rPr lang="fr-FR" sz="3400" u="sng" dirty="0" err="1"/>
              <a:t>What</a:t>
            </a:r>
            <a:r>
              <a:rPr lang="fr-FR" sz="3400" u="sng" dirty="0"/>
              <a:t> types of action are </a:t>
            </a:r>
            <a:r>
              <a:rPr lang="fr-FR" sz="3400" u="sng" dirty="0" err="1"/>
              <a:t>being</a:t>
            </a:r>
            <a:r>
              <a:rPr lang="fr-FR" sz="3400" u="sng" dirty="0"/>
              <a:t> </a:t>
            </a:r>
            <a:r>
              <a:rPr lang="fr-FR" sz="3400" u="sng" dirty="0" err="1"/>
              <a:t>described</a:t>
            </a:r>
            <a:r>
              <a:rPr lang="fr-FR" sz="3400" u="sng" dirty="0"/>
              <a:t>?</a:t>
            </a:r>
          </a:p>
        </p:txBody>
      </p:sp>
      <p:pic>
        <p:nvPicPr>
          <p:cNvPr id="17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6EBA0172-E7E7-41DD-8B6F-DB14F8C7C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1160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58DA29-FD15-4658-96AD-892931C95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Write the </a:t>
            </a:r>
            <a:r>
              <a:rPr lang="fr-FR" dirty="0" err="1"/>
              <a:t>lesson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13D85A-583F-4084-940B-925E5946D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9342748" cy="4802188"/>
          </a:xfrm>
        </p:spPr>
        <p:txBody>
          <a:bodyPr>
            <a:normAutofit fontScale="92500" lnSpcReduction="20000"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fr-FR" sz="2600" dirty="0">
                <a:solidFill>
                  <a:srgbClr val="FF33CC"/>
                </a:solidFill>
                <a:latin typeface="Comic Sans MS" panose="030F0702030302020204" pitchFamily="66" charset="0"/>
              </a:rPr>
              <a:t>LE PRETERIT EN BE + V-ING</a:t>
            </a:r>
          </a:p>
          <a:p>
            <a:pPr marL="0" indent="0" algn="ctr" fontAlgn="base">
              <a:lnSpc>
                <a:spcPct val="150000"/>
              </a:lnSpc>
              <a:buNone/>
            </a:pPr>
            <a:endParaRPr lang="fr-FR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fr-FR" sz="2000" b="1" dirty="0">
                <a:latin typeface="Comic Sans MS" panose="030F0702030302020204" pitchFamily="66" charset="0"/>
              </a:rPr>
              <a:t>On utilise le prétérit en </a:t>
            </a:r>
            <a:r>
              <a:rPr lang="fr-FR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BE+ V-ING</a:t>
            </a:r>
            <a:r>
              <a:rPr lang="fr-FR" sz="2000" b="1" dirty="0">
                <a:latin typeface="Comic Sans MS" panose="030F0702030302020204" pitchFamily="66" charset="0"/>
              </a:rPr>
              <a:t> pour parler de ce que l’on faisait à un moment du passé.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fr-FR" sz="2000" i="1" dirty="0" err="1">
                <a:latin typeface="Comic Sans MS" panose="030F0702030302020204" pitchFamily="66" charset="0"/>
              </a:rPr>
              <a:t>Yesterday</a:t>
            </a:r>
            <a:r>
              <a:rPr lang="fr-FR" sz="2000" i="1" dirty="0">
                <a:latin typeface="Comic Sans MS" panose="030F0702030302020204" pitchFamily="66" charset="0"/>
              </a:rPr>
              <a:t> at 5:30, I </a:t>
            </a:r>
            <a:r>
              <a:rPr lang="fr-FR" sz="2000" b="1" i="1" dirty="0" err="1">
                <a:solidFill>
                  <a:srgbClr val="FF33CC"/>
                </a:solidFill>
                <a:latin typeface="Comic Sans MS" panose="030F0702030302020204" pitchFamily="66" charset="0"/>
              </a:rPr>
              <a:t>was</a:t>
            </a:r>
            <a:r>
              <a:rPr lang="fr-FR" sz="2000" b="1" i="1" dirty="0">
                <a:solidFill>
                  <a:srgbClr val="FF33CC"/>
                </a:solidFill>
                <a:latin typeface="Comic Sans MS" panose="030F0702030302020204" pitchFamily="66" charset="0"/>
              </a:rPr>
              <a:t> </a:t>
            </a:r>
            <a:r>
              <a:rPr lang="fr-FR" sz="2000" i="1" dirty="0" err="1">
                <a:solidFill>
                  <a:srgbClr val="FF33CC"/>
                </a:solidFill>
                <a:latin typeface="Comic Sans MS" panose="030F0702030302020204" pitchFamily="66" charset="0"/>
              </a:rPr>
              <a:t>watch</a:t>
            </a:r>
            <a:r>
              <a:rPr lang="fr-FR" sz="2000" b="1" i="1" u="sng" dirty="0" err="1">
                <a:solidFill>
                  <a:srgbClr val="FF33CC"/>
                </a:solidFill>
                <a:latin typeface="Comic Sans MS" panose="030F0702030302020204" pitchFamily="66" charset="0"/>
              </a:rPr>
              <a:t>ing</a:t>
            </a:r>
            <a:r>
              <a:rPr lang="fr-FR" sz="2000" i="1" dirty="0">
                <a:solidFill>
                  <a:srgbClr val="FF33CC"/>
                </a:solidFill>
                <a:latin typeface="Comic Sans MS" panose="030F0702030302020204" pitchFamily="66" charset="0"/>
              </a:rPr>
              <a:t> </a:t>
            </a:r>
            <a:r>
              <a:rPr lang="fr-FR" sz="2000" i="1" dirty="0" err="1">
                <a:latin typeface="Comic Sans MS" panose="030F0702030302020204" pitchFamily="66" charset="0"/>
              </a:rPr>
              <a:t>television</a:t>
            </a:r>
            <a:r>
              <a:rPr lang="fr-FR" sz="2000" i="1" dirty="0">
                <a:latin typeface="Comic Sans MS" panose="030F0702030302020204" pitchFamily="66" charset="0"/>
              </a:rPr>
              <a:t> in </a:t>
            </a:r>
            <a:r>
              <a:rPr lang="fr-FR" sz="2000" i="1" dirty="0" err="1">
                <a:latin typeface="Comic Sans MS" panose="030F0702030302020204" pitchFamily="66" charset="0"/>
              </a:rPr>
              <a:t>my</a:t>
            </a:r>
            <a:r>
              <a:rPr lang="fr-FR" sz="2000" i="1" dirty="0">
                <a:latin typeface="Comic Sans MS" panose="030F0702030302020204" pitchFamily="66" charset="0"/>
              </a:rPr>
              <a:t> room.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fr-FR" sz="2000" b="1" dirty="0">
                <a:latin typeface="Comic Sans MS" panose="030F0702030302020204" pitchFamily="66" charset="0"/>
              </a:rPr>
              <a:t>Une action en cours de déroulement dans le passé peut être interrompue par une autre action ponctuelle. L’action longue est alors conjuguée au prétérit en BE + V-ING et l’action brève est conjuguée au </a:t>
            </a:r>
            <a:r>
              <a:rPr lang="fr-FR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prétérit simple</a:t>
            </a:r>
            <a:r>
              <a:rPr lang="fr-FR" sz="2000" b="1" dirty="0">
                <a:latin typeface="Comic Sans MS" panose="030F0702030302020204" pitchFamily="66" charset="0"/>
              </a:rPr>
              <a:t>.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fr-FR" sz="2000" i="1" dirty="0" err="1">
                <a:latin typeface="Comic Sans MS" panose="030F0702030302020204" pitchFamily="66" charset="0"/>
              </a:rPr>
              <a:t>They</a:t>
            </a:r>
            <a:r>
              <a:rPr lang="fr-FR" sz="2000" i="1" dirty="0">
                <a:latin typeface="Comic Sans MS" panose="030F0702030302020204" pitchFamily="66" charset="0"/>
              </a:rPr>
              <a:t> </a:t>
            </a:r>
            <a:r>
              <a:rPr lang="fr-FR" sz="2000" b="1" i="1" dirty="0" err="1">
                <a:solidFill>
                  <a:srgbClr val="FF33CC"/>
                </a:solidFill>
                <a:latin typeface="Comic Sans MS" panose="030F0702030302020204" pitchFamily="66" charset="0"/>
              </a:rPr>
              <a:t>were</a:t>
            </a:r>
            <a:r>
              <a:rPr lang="fr-FR" sz="2000" b="1" i="1" dirty="0">
                <a:solidFill>
                  <a:srgbClr val="FF33CC"/>
                </a:solidFill>
                <a:latin typeface="Comic Sans MS" panose="030F0702030302020204" pitchFamily="66" charset="0"/>
              </a:rPr>
              <a:t> </a:t>
            </a:r>
            <a:r>
              <a:rPr lang="fr-FR" sz="2000" i="1" dirty="0">
                <a:solidFill>
                  <a:srgbClr val="FF33CC"/>
                </a:solidFill>
                <a:latin typeface="Comic Sans MS" panose="030F0702030302020204" pitchFamily="66" charset="0"/>
              </a:rPr>
              <a:t>sleep</a:t>
            </a:r>
            <a:r>
              <a:rPr lang="fr-FR" sz="2000" b="1" i="1" u="sng" dirty="0">
                <a:solidFill>
                  <a:srgbClr val="FF33CC"/>
                </a:solidFill>
                <a:latin typeface="Comic Sans MS" panose="030F0702030302020204" pitchFamily="66" charset="0"/>
              </a:rPr>
              <a:t>ing</a:t>
            </a:r>
            <a:r>
              <a:rPr lang="fr-FR" sz="2000" i="1" dirty="0">
                <a:solidFill>
                  <a:srgbClr val="FF33CC"/>
                </a:solidFill>
                <a:latin typeface="Comic Sans MS" panose="030F0702030302020204" pitchFamily="66" charset="0"/>
              </a:rPr>
              <a:t> </a:t>
            </a:r>
            <a:r>
              <a:rPr lang="fr-FR" sz="2000" i="1" dirty="0" err="1">
                <a:latin typeface="Comic Sans MS" panose="030F0702030302020204" pitchFamily="66" charset="0"/>
              </a:rPr>
              <a:t>when</a:t>
            </a:r>
            <a:r>
              <a:rPr lang="fr-FR" sz="2000" i="1" dirty="0">
                <a:latin typeface="Comic Sans MS" panose="030F0702030302020204" pitchFamily="66" charset="0"/>
              </a:rPr>
              <a:t> </a:t>
            </a:r>
            <a:r>
              <a:rPr lang="fr-FR" sz="2000" i="1" dirty="0" err="1">
                <a:latin typeface="Comic Sans MS" panose="030F0702030302020204" pitchFamily="66" charset="0"/>
              </a:rPr>
              <a:t>they</a:t>
            </a:r>
            <a:r>
              <a:rPr lang="fr-FR" sz="2000" i="1" dirty="0">
                <a:latin typeface="Comic Sans MS" panose="030F0702030302020204" pitchFamily="66" charset="0"/>
              </a:rPr>
              <a:t> </a:t>
            </a:r>
            <a:r>
              <a:rPr lang="fr-FR" sz="2000" b="1" i="1" dirty="0" err="1">
                <a:solidFill>
                  <a:srgbClr val="7030A0"/>
                </a:solidFill>
                <a:latin typeface="Comic Sans MS" panose="030F0702030302020204" pitchFamily="66" charset="0"/>
              </a:rPr>
              <a:t>heard</a:t>
            </a:r>
            <a:r>
              <a:rPr lang="fr-FR" sz="2000" i="1" dirty="0">
                <a:latin typeface="Comic Sans MS" panose="030F0702030302020204" pitchFamily="66" charset="0"/>
              </a:rPr>
              <a:t> a </a:t>
            </a:r>
            <a:r>
              <a:rPr lang="fr-FR" sz="2000" i="1" dirty="0" err="1">
                <a:latin typeface="Comic Sans MS" panose="030F0702030302020204" pitchFamily="66" charset="0"/>
              </a:rPr>
              <a:t>strange</a:t>
            </a:r>
            <a:r>
              <a:rPr lang="fr-FR" sz="2000" i="1" dirty="0">
                <a:latin typeface="Comic Sans MS" panose="030F0702030302020204" pitchFamily="66" charset="0"/>
              </a:rPr>
              <a:t> noise.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4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4DC09A82-1923-4F74-98CE-6B026A9612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71B7368-BF93-468E-9DAC-C1A212579B26}"/>
              </a:ext>
            </a:extLst>
          </p:cNvPr>
          <p:cNvSpPr txBox="1"/>
          <p:nvPr/>
        </p:nvSpPr>
        <p:spPr>
          <a:xfrm>
            <a:off x="10548595" y="2479250"/>
            <a:ext cx="1643406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Prétérit en BE + V-ING :</a:t>
            </a:r>
          </a:p>
          <a:p>
            <a:endParaRPr lang="fr-FR" dirty="0"/>
          </a:p>
          <a:p>
            <a:r>
              <a:rPr lang="fr-FR" dirty="0"/>
              <a:t>On conjugue l’auxiliaire BE au prétérit simple et on ajoute la base verbale avec le suffixe –</a:t>
            </a:r>
            <a:r>
              <a:rPr lang="fr-FR" dirty="0" err="1"/>
              <a:t>ing</a:t>
            </a:r>
            <a:r>
              <a:rPr lang="fr-FR" dirty="0"/>
              <a:t>.</a:t>
            </a:r>
          </a:p>
          <a:p>
            <a:endParaRPr lang="fr-FR" dirty="0"/>
          </a:p>
          <a:p>
            <a:r>
              <a:rPr lang="fr-FR" dirty="0"/>
              <a:t>WATCH: </a:t>
            </a:r>
          </a:p>
          <a:p>
            <a:r>
              <a:rPr lang="fr-FR" dirty="0"/>
              <a:t>I </a:t>
            </a:r>
            <a:r>
              <a:rPr lang="fr-FR" dirty="0" err="1"/>
              <a:t>was</a:t>
            </a:r>
            <a:r>
              <a:rPr lang="fr-FR" dirty="0"/>
              <a:t> </a:t>
            </a:r>
            <a:r>
              <a:rPr lang="fr-FR" dirty="0" err="1"/>
              <a:t>watching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7961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E1D4DA-E436-4984-B9A2-D3CE3CE7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9645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b="1" dirty="0" err="1">
                <a:latin typeface="Comic Sans MS" panose="030F0702030302020204" pitchFamily="66" charset="0"/>
              </a:rPr>
              <a:t>Forme</a:t>
            </a:r>
            <a:r>
              <a:rPr lang="en-US" sz="2000" b="1" dirty="0">
                <a:latin typeface="Comic Sans MS" panose="030F0702030302020204" pitchFamily="66" charset="0"/>
              </a:rPr>
              <a:t> affirmative :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I / he / she / it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was cooking </a:t>
            </a:r>
            <a:r>
              <a:rPr lang="en-US" sz="2000" dirty="0">
                <a:latin typeface="Comic Sans MS" panose="030F0702030302020204" pitchFamily="66" charset="0"/>
              </a:rPr>
              <a:t>at the time of the murder. </a:t>
            </a:r>
          </a:p>
          <a:p>
            <a:pPr marL="0" indent="0" fontAlgn="base">
              <a:buNone/>
            </a:pP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You / we/ they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were playing </a:t>
            </a:r>
            <a:r>
              <a:rPr lang="en-US" sz="2000" dirty="0">
                <a:latin typeface="Comic Sans MS" panose="030F0702030302020204" pitchFamily="66" charset="0"/>
              </a:rPr>
              <a:t>with the children at the time of the murder. </a:t>
            </a:r>
          </a:p>
          <a:p>
            <a:pPr marL="0" indent="0" fontAlgn="base">
              <a:buNone/>
            </a:pPr>
            <a:r>
              <a:rPr lang="en-US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en-US" sz="2000" b="1" dirty="0" err="1">
                <a:latin typeface="Comic Sans MS" panose="030F0702030302020204" pitchFamily="66" charset="0"/>
              </a:rPr>
              <a:t>Forme</a:t>
            </a:r>
            <a:r>
              <a:rPr lang="en-US" sz="2000" b="1" dirty="0">
                <a:latin typeface="Comic Sans MS" panose="030F0702030302020204" pitchFamily="66" charset="0"/>
              </a:rPr>
              <a:t> </a:t>
            </a:r>
            <a:r>
              <a:rPr lang="en-US" sz="2000" b="1" dirty="0" err="1">
                <a:latin typeface="Comic Sans MS" panose="030F0702030302020204" pitchFamily="66" charset="0"/>
              </a:rPr>
              <a:t>négative</a:t>
            </a:r>
            <a:r>
              <a:rPr lang="en-US" sz="2000" b="1" dirty="0">
                <a:latin typeface="Comic Sans MS" panose="030F0702030302020204" pitchFamily="66" charset="0"/>
              </a:rPr>
              <a:t> :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I / he / she / it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wasn’t getting </a:t>
            </a:r>
            <a:r>
              <a:rPr lang="en-US" sz="2000" dirty="0">
                <a:latin typeface="Comic Sans MS" panose="030F0702030302020204" pitchFamily="66" charset="0"/>
              </a:rPr>
              <a:t>the post at the time of the murder. </a:t>
            </a:r>
          </a:p>
          <a:p>
            <a:pPr marL="0" indent="0" fontAlgn="base">
              <a:buNone/>
            </a:pP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You / we / they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weren’t preparing </a:t>
            </a:r>
            <a:r>
              <a:rPr lang="en-US" sz="2000" dirty="0">
                <a:latin typeface="Comic Sans MS" panose="030F0702030302020204" pitchFamily="66" charset="0"/>
              </a:rPr>
              <a:t>the meal at the time of the murder. </a:t>
            </a:r>
          </a:p>
          <a:p>
            <a:pPr marL="0" indent="0" fontAlgn="base">
              <a:buNone/>
            </a:pPr>
            <a:r>
              <a:rPr lang="en-US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en-US" sz="2000" b="1" dirty="0" err="1">
                <a:latin typeface="Comic Sans MS" panose="030F0702030302020204" pitchFamily="66" charset="0"/>
              </a:rPr>
              <a:t>Forme</a:t>
            </a:r>
            <a:r>
              <a:rPr lang="en-US" sz="2000" b="1" dirty="0">
                <a:latin typeface="Comic Sans MS" panose="030F0702030302020204" pitchFamily="66" charset="0"/>
              </a:rPr>
              <a:t> interrogative :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Was</a:t>
            </a:r>
            <a:r>
              <a:rPr lang="en-US" sz="2000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I / he / she / it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planting</a:t>
            </a:r>
            <a:r>
              <a:rPr lang="en-US" sz="2000" dirty="0">
                <a:latin typeface="Comic Sans MS" panose="030F0702030302020204" pitchFamily="66" charset="0"/>
              </a:rPr>
              <a:t> flowers at the time of the murder? </a:t>
            </a:r>
          </a:p>
          <a:p>
            <a:pPr marL="0" indent="0" fontAlgn="base">
              <a:buNone/>
            </a:pP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Were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highlight>
                  <a:srgbClr val="C0C0C0"/>
                </a:highlight>
                <a:latin typeface="Comic Sans MS" panose="030F0702030302020204" pitchFamily="66" charset="0"/>
              </a:rPr>
              <a:t>you / we / they </a:t>
            </a:r>
            <a:r>
              <a:rPr lang="en-US" sz="2000" b="1" dirty="0">
                <a:solidFill>
                  <a:srgbClr val="FF33CC"/>
                </a:solidFill>
                <a:latin typeface="Comic Sans MS" panose="030F0702030302020204" pitchFamily="66" charset="0"/>
              </a:rPr>
              <a:t>talking</a:t>
            </a:r>
            <a:r>
              <a:rPr lang="en-US" sz="2000" dirty="0">
                <a:latin typeface="Comic Sans MS" panose="030F0702030302020204" pitchFamily="66" charset="0"/>
              </a:rPr>
              <a:t> to the </a:t>
            </a:r>
            <a:r>
              <a:rPr lang="en-US" sz="2000" dirty="0" err="1">
                <a:latin typeface="Comic Sans MS" panose="030F0702030302020204" pitchFamily="66" charset="0"/>
              </a:rPr>
              <a:t>neighbour</a:t>
            </a:r>
            <a:r>
              <a:rPr lang="en-US" sz="2000" dirty="0">
                <a:latin typeface="Comic Sans MS" panose="030F0702030302020204" pitchFamily="66" charset="0"/>
              </a:rPr>
              <a:t> at the time of the murder? </a:t>
            </a:r>
          </a:p>
          <a:p>
            <a:pPr marL="0" indent="0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37F9256-2507-4B09-B654-4122D25AA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Write the </a:t>
            </a:r>
            <a:r>
              <a:rPr lang="fr-FR" dirty="0" err="1"/>
              <a:t>lesson</a:t>
            </a:r>
            <a:endParaRPr lang="fr-FR" dirty="0"/>
          </a:p>
        </p:txBody>
      </p:sp>
      <p:pic>
        <p:nvPicPr>
          <p:cNvPr id="8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16F967E7-86FC-469B-9B22-AD2D094666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9968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547E8-D59C-43E2-B6AA-7DB026E8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the </a:t>
            </a:r>
            <a:r>
              <a:rPr lang="fr-FR" dirty="0" err="1"/>
              <a:t>exercises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copybook</a:t>
            </a:r>
            <a:endParaRPr lang="fr-FR" dirty="0"/>
          </a:p>
        </p:txBody>
      </p:sp>
      <p:pic>
        <p:nvPicPr>
          <p:cNvPr id="5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EA21E541-C378-4432-82D3-9207FE78D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FAB3E47-C056-423A-94BD-910DC22C11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912" y="2055803"/>
            <a:ext cx="97821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48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547E8-D59C-43E2-B6AA-7DB026E8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the </a:t>
            </a:r>
            <a:r>
              <a:rPr lang="fr-FR" dirty="0" err="1"/>
              <a:t>exercises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copybook</a:t>
            </a:r>
            <a:endParaRPr lang="fr-FR" dirty="0"/>
          </a:p>
        </p:txBody>
      </p:sp>
      <p:pic>
        <p:nvPicPr>
          <p:cNvPr id="5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EA21E541-C378-4432-82D3-9207FE78D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5A816A0-4765-4B57-9740-008D836DAF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725" y="2055803"/>
            <a:ext cx="97345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38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547E8-D59C-43E2-B6AA-7DB026E80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 the </a:t>
            </a:r>
            <a:r>
              <a:rPr lang="fr-FR" dirty="0" err="1"/>
              <a:t>exercises</a:t>
            </a:r>
            <a:r>
              <a:rPr lang="fr-FR" dirty="0"/>
              <a:t> in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copybook</a:t>
            </a:r>
            <a:endParaRPr lang="fr-FR" dirty="0"/>
          </a:p>
        </p:txBody>
      </p:sp>
      <p:pic>
        <p:nvPicPr>
          <p:cNvPr id="5" name="Espace réservé du contenu 4" descr="Une image contenant rouge, signe, arrêt, gens&#10;&#10;Description générée automatiquement">
            <a:extLst>
              <a:ext uri="{FF2B5EF4-FFF2-40B4-BE49-F238E27FC236}">
                <a16:creationId xmlns:a16="http://schemas.microsoft.com/office/drawing/2014/main" id="{EA21E541-C378-4432-82D3-9207FE78D3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17" r="-2" b="-2"/>
          <a:stretch/>
        </p:blipFill>
        <p:spPr>
          <a:xfrm>
            <a:off x="10548594" y="10"/>
            <a:ext cx="1643405" cy="1690678"/>
          </a:xfrm>
          <a:prstGeom prst="rect">
            <a:avLst/>
          </a:prstGeom>
          <a:effectLst/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A3701DE-4B13-4244-83B2-43B4B3F48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8250" y="2055803"/>
            <a:ext cx="97155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9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015CC9-3209-4903-AA15-EBBD4E00B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820943"/>
            <a:ext cx="6586491" cy="1676603"/>
          </a:xfrm>
        </p:spPr>
        <p:txBody>
          <a:bodyPr>
            <a:normAutofit/>
          </a:bodyPr>
          <a:lstStyle/>
          <a:p>
            <a:r>
              <a:rPr lang="fr-FR" dirty="0"/>
              <a:t>For Monday 30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64D8BE-E249-4D80-AA90-493DF2559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fr-FR" sz="2400" dirty="0"/>
              <a:t>Read the </a:t>
            </a:r>
            <a:r>
              <a:rPr lang="fr-FR" sz="2400" dirty="0" err="1"/>
              <a:t>lessons</a:t>
            </a:r>
            <a:r>
              <a:rPr lang="fr-FR" sz="2400" dirty="0"/>
              <a:t> and corrections.</a:t>
            </a:r>
          </a:p>
          <a:p>
            <a:pPr marL="0" indent="0">
              <a:buNone/>
            </a:pPr>
            <a:endParaRPr lang="fr-FR" sz="2400" dirty="0"/>
          </a:p>
          <a:p>
            <a:r>
              <a:rPr lang="fr-FR" sz="2400" dirty="0" err="1"/>
              <a:t>Redo</a:t>
            </a:r>
            <a:r>
              <a:rPr lang="fr-FR" sz="2400" dirty="0"/>
              <a:t> the </a:t>
            </a:r>
            <a:r>
              <a:rPr lang="fr-FR" sz="2400" dirty="0" err="1"/>
              <a:t>activities</a:t>
            </a:r>
            <a:r>
              <a:rPr lang="fr-FR" sz="2400" dirty="0"/>
              <a:t> and </a:t>
            </a:r>
            <a:r>
              <a:rPr lang="fr-FR" sz="2400" dirty="0" err="1"/>
              <a:t>exercises</a:t>
            </a:r>
            <a:r>
              <a:rPr lang="fr-FR" sz="2400" dirty="0"/>
              <a:t> </a:t>
            </a:r>
            <a:r>
              <a:rPr lang="fr-FR" sz="2400" dirty="0" err="1"/>
              <a:t>that</a:t>
            </a:r>
            <a:r>
              <a:rPr lang="fr-FR" sz="2400" dirty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did</a:t>
            </a:r>
            <a:r>
              <a:rPr lang="fr-FR" sz="2400" dirty="0"/>
              <a:t> not </a:t>
            </a:r>
            <a:r>
              <a:rPr lang="fr-FR" sz="2400" dirty="0" err="1"/>
              <a:t>understand</a:t>
            </a:r>
            <a:r>
              <a:rPr lang="fr-FR" sz="2400" dirty="0"/>
              <a:t>.</a:t>
            </a:r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5367323-34CF-4362-A32B-495DD1240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3084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D5385F2B-8F88-44E7-B04D-1D1C699331C1}"/>
              </a:ext>
            </a:extLst>
          </p:cNvPr>
          <p:cNvSpPr/>
          <p:nvPr/>
        </p:nvSpPr>
        <p:spPr>
          <a:xfrm>
            <a:off x="140924" y="160256"/>
            <a:ext cx="7202556" cy="5147035"/>
          </a:xfrm>
          <a:prstGeom prst="wedgeEllipseCallout">
            <a:avLst>
              <a:gd name="adj1" fmla="val 66596"/>
              <a:gd name="adj2" fmla="val -2321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0913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e image contenant alimentation&#10;&#10;Description générée automatiquement">
            <a:extLst>
              <a:ext uri="{FF2B5EF4-FFF2-40B4-BE49-F238E27FC236}">
                <a16:creationId xmlns:a16="http://schemas.microsoft.com/office/drawing/2014/main" id="{E45D52B6-7B2F-4506-AF32-D3D1314E92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0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fr-FR" dirty="0"/>
              <a:t>Résumé de l’épisode précédent (mardi 24)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>
                <a:cs typeface="Calibri" panose="020F0502020204030204"/>
              </a:rPr>
              <a:t>Correction des activités et exercices du lundi 23.</a:t>
            </a:r>
          </a:p>
          <a:p>
            <a:pPr marL="0" indent="0">
              <a:buNone/>
            </a:pPr>
            <a:endParaRPr lang="fr-FR" dirty="0">
              <a:cs typeface="Calibri" panose="020F0502020204030204"/>
            </a:endParaRPr>
          </a:p>
          <a:p>
            <a:r>
              <a:rPr lang="fr-FR" dirty="0">
                <a:cs typeface="Calibri" panose="020F0502020204030204"/>
              </a:rPr>
              <a:t>Compréhension audiovisuelle.</a:t>
            </a:r>
          </a:p>
          <a:p>
            <a:endParaRPr lang="fr-FR" sz="17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rechercher /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2"/>
              </a:rPr>
              <a:t>Vos séances sur le blog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du crime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10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Today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correction.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/>
              <a:t>Grammar</a:t>
            </a:r>
            <a:r>
              <a:rPr lang="fr-FR" dirty="0"/>
              <a:t>: </a:t>
            </a:r>
            <a:r>
              <a:rPr lang="fr-FR" dirty="0" err="1"/>
              <a:t>think</a:t>
            </a:r>
            <a:r>
              <a:rPr lang="fr-FR" dirty="0"/>
              <a:t> and practice.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367A4D6-CFE3-4756-B495-298CB80A9D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5" r="19184" b="-2"/>
          <a:stretch/>
        </p:blipFill>
        <p:spPr bwMode="auto">
          <a:xfrm>
            <a:off x="4476307" y="595421"/>
            <a:ext cx="7715693" cy="56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401B8D88-6D43-40AF-A03E-807EB4FD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2546823"/>
            <a:ext cx="3948269" cy="238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Activities and exercises correction.</a:t>
            </a:r>
          </a:p>
        </p:txBody>
      </p:sp>
    </p:spTree>
    <p:extLst>
      <p:ext uri="{BB962C8B-B14F-4D97-AF65-F5344CB8AC3E}">
        <p14:creationId xmlns:p14="http://schemas.microsoft.com/office/powerpoint/2010/main" val="306117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B4A27-86D6-4E85-BE3A-83A650B9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B482D-65B6-45AB-B979-D6C6A0C1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>
                <a:latin typeface="Comic Sans MS" panose="030F0702030302020204" pitchFamily="66" charset="0"/>
              </a:rPr>
              <a:t>Watch the video and take notes about the situation.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2400">
              <a:latin typeface="Comic Sans MS" panose="030F0702030302020204" pitchFamily="66" charset="0"/>
            </a:endParaRP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>
                <a:latin typeface="Comic Sans MS" panose="030F0702030302020204" pitchFamily="66" charset="0"/>
              </a:rPr>
              <a:t>There was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a murder</a:t>
            </a:r>
            <a:r>
              <a:rPr lang="en-US" sz="2400">
                <a:latin typeface="Comic Sans MS" panose="030F0702030302020204" pitchFamily="66" charset="0"/>
              </a:rPr>
              <a:t>. The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corpse</a:t>
            </a:r>
            <a:r>
              <a:rPr lang="en-US" sz="2400">
                <a:latin typeface="Comic Sans MS" panose="030F0702030302020204" pitchFamily="66" charset="0"/>
              </a:rPr>
              <a:t> of the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victim</a:t>
            </a:r>
            <a:r>
              <a:rPr lang="en-US" sz="2400">
                <a:latin typeface="Comic Sans MS" panose="030F0702030302020204" pitchFamily="66" charset="0"/>
              </a:rPr>
              <a:t> is on the floor. There are 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an inspector </a:t>
            </a:r>
            <a:r>
              <a:rPr lang="en-US" sz="2400">
                <a:latin typeface="Comic Sans MS" panose="030F0702030302020204" pitchFamily="66" charset="0"/>
              </a:rPr>
              <a:t>(or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a detective</a:t>
            </a:r>
            <a:r>
              <a:rPr lang="en-US" sz="2400">
                <a:latin typeface="Comic Sans MS" panose="030F0702030302020204" pitchFamily="66" charset="0"/>
              </a:rPr>
              <a:t>) and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a policeman</a:t>
            </a:r>
            <a:r>
              <a:rPr lang="en-US" sz="2400">
                <a:latin typeface="Comic Sans MS" panose="030F0702030302020204" pitchFamily="66" charset="0"/>
              </a:rPr>
              <a:t>. The inspector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questions</a:t>
            </a:r>
            <a:r>
              <a:rPr lang="en-US" sz="2400">
                <a:latin typeface="Comic Sans MS" panose="030F0702030302020204" pitchFamily="66" charset="0"/>
              </a:rPr>
              <a:t> the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suspects</a:t>
            </a:r>
            <a:r>
              <a:rPr lang="en-US" sz="2400">
                <a:latin typeface="Comic Sans MS" panose="030F0702030302020204" pitchFamily="66" charset="0"/>
              </a:rPr>
              <a:t> and the suspects tell their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alibis</a:t>
            </a:r>
            <a:r>
              <a:rPr lang="en-US" sz="2400">
                <a:latin typeface="Comic Sans MS" panose="030F0702030302020204" pitchFamily="66" charset="0"/>
              </a:rPr>
              <a:t>. The lady with the hat is the 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66" charset="0"/>
              </a:rPr>
              <a:t>culprit</a:t>
            </a:r>
            <a:r>
              <a:rPr lang="en-US" sz="2400">
                <a:latin typeface="Comic Sans MS" panose="030F0702030302020204" pitchFamily="66" charset="0"/>
              </a:rPr>
              <a:t>. Since the curtains are closed and the lights are on, we can imagine that the scene takes place during the evening or at night. 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7519D-96A0-43D7-95C1-39D98E12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55" y="365125"/>
            <a:ext cx="2459045" cy="12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671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B4A27-86D6-4E85-BE3A-83A650B9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Correction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B482D-65B6-45AB-B979-D6C6A0C1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fontAlgn="base">
              <a:lnSpc>
                <a:spcPct val="150000"/>
              </a:lnSpc>
              <a:buNone/>
            </a:pPr>
            <a:r>
              <a:rPr lang="en-US" sz="2400" b="1">
                <a:latin typeface="Comic Sans MS" panose="030F0702030302020204" pitchFamily="66" charset="0"/>
              </a:rPr>
              <a:t>Who are the characters?</a:t>
            </a:r>
          </a:p>
          <a:p>
            <a:pPr marL="0" indent="0" algn="just" fontAlgn="base">
              <a:lnSpc>
                <a:spcPct val="150000"/>
              </a:lnSpc>
              <a:buNone/>
            </a:pPr>
            <a:endParaRPr lang="en-US" sz="240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1 : a police inspector </a:t>
            </a: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2 : a policeman (a police officer ; a cop) </a:t>
            </a: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3 : Lady Smithe (the wife of the victim) </a:t>
            </a: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4 : a butler </a:t>
            </a: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5 : a maid </a:t>
            </a:r>
          </a:p>
          <a:p>
            <a:pPr marL="0" indent="0" fontAlgn="base">
              <a:buNone/>
            </a:pPr>
            <a:r>
              <a:rPr lang="en-US" sz="2400">
                <a:latin typeface="Comic Sans MS" panose="030F0702030302020204" pitchFamily="66" charset="0"/>
              </a:rPr>
              <a:t>6 : Lord Smithe (the victim) 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7519D-96A0-43D7-95C1-39D98E12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507" y="365125"/>
            <a:ext cx="6099293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79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6B4A27-86D6-4E85-BE3A-83A650B99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4B482D-65B6-45AB-B979-D6C6A0C14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fr-FR" sz="2000" b="1" dirty="0" err="1">
                <a:latin typeface="Comic Sans MS" panose="030F0702030302020204" pitchFamily="66" charset="0"/>
              </a:rPr>
              <a:t>Listen</a:t>
            </a:r>
            <a:r>
              <a:rPr lang="fr-FR" sz="2000" b="1" dirty="0">
                <a:latin typeface="Comic Sans MS" panose="030F0702030302020204" pitchFamily="66" charset="0"/>
              </a:rPr>
              <a:t> and: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</a:p>
          <a:p>
            <a:pPr marL="0" indent="0" fontAlgn="base">
              <a:buNone/>
            </a:pPr>
            <a:r>
              <a:rPr lang="fr-FR" sz="2000" dirty="0">
                <a:latin typeface="Comic Sans MS" panose="030F0702030302020204" pitchFamily="66" charset="0"/>
              </a:rPr>
              <a:t>Circle in </a:t>
            </a:r>
            <a:r>
              <a:rPr lang="fr-F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RED</a:t>
            </a:r>
            <a:r>
              <a:rPr lang="fr-FR" sz="2000" b="1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what</a:t>
            </a:r>
            <a:r>
              <a:rPr lang="fr-FR" sz="2000" b="1" dirty="0">
                <a:latin typeface="Comic Sans MS" panose="030F0702030302020204" pitchFamily="66" charset="0"/>
              </a:rPr>
              <a:t> [ 3 ]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says</a:t>
            </a:r>
            <a:r>
              <a:rPr lang="fr-FR" sz="2000" dirty="0">
                <a:latin typeface="Comic Sans MS" panose="030F0702030302020204" pitchFamily="66" charset="0"/>
              </a:rPr>
              <a:t>. </a:t>
            </a:r>
          </a:p>
          <a:p>
            <a:pPr marL="0" indent="0" fontAlgn="base">
              <a:buNone/>
            </a:pPr>
            <a:r>
              <a:rPr lang="fr-FR" sz="2000" dirty="0">
                <a:latin typeface="Comic Sans MS" panose="030F0702030302020204" pitchFamily="66" charset="0"/>
              </a:rPr>
              <a:t>Circle in </a:t>
            </a:r>
            <a:r>
              <a:rPr lang="fr-FR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BLUE</a:t>
            </a:r>
            <a:r>
              <a:rPr lang="fr-FR" sz="2000" b="1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what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  <a:r>
              <a:rPr lang="fr-FR" sz="2000" b="1" dirty="0">
                <a:latin typeface="Comic Sans MS" panose="030F0702030302020204" pitchFamily="66" charset="0"/>
              </a:rPr>
              <a:t>[ 4 ]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says</a:t>
            </a:r>
            <a:r>
              <a:rPr lang="fr-FR" sz="2000" dirty="0">
                <a:latin typeface="Comic Sans MS" panose="030F0702030302020204" pitchFamily="66" charset="0"/>
              </a:rPr>
              <a:t>. </a:t>
            </a:r>
          </a:p>
          <a:p>
            <a:pPr marL="0" indent="0" fontAlgn="base">
              <a:buNone/>
            </a:pPr>
            <a:r>
              <a:rPr lang="fr-FR" sz="2000" dirty="0">
                <a:latin typeface="Comic Sans MS" panose="030F0702030302020204" pitchFamily="66" charset="0"/>
              </a:rPr>
              <a:t>Circle in </a:t>
            </a:r>
            <a:r>
              <a:rPr lang="fr-FR" sz="2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GREEN</a:t>
            </a:r>
            <a:r>
              <a:rPr lang="fr-FR" sz="2000" b="1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what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  <a:r>
              <a:rPr lang="fr-FR" sz="2000" b="1" dirty="0">
                <a:latin typeface="Comic Sans MS" panose="030F0702030302020204" pitchFamily="66" charset="0"/>
              </a:rPr>
              <a:t>[ 5 ]</a:t>
            </a:r>
            <a:r>
              <a:rPr lang="fr-FR" sz="2000" dirty="0">
                <a:latin typeface="Comic Sans MS" panose="030F0702030302020204" pitchFamily="66" charset="0"/>
              </a:rPr>
              <a:t> </a:t>
            </a:r>
            <a:r>
              <a:rPr lang="fr-FR" sz="2000" dirty="0" err="1">
                <a:latin typeface="Comic Sans MS" panose="030F0702030302020204" pitchFamily="66" charset="0"/>
              </a:rPr>
              <a:t>says</a:t>
            </a:r>
            <a:r>
              <a:rPr lang="fr-FR" sz="2000" dirty="0">
                <a:latin typeface="Comic Sans MS" panose="030F0702030302020204" pitchFamily="66" charset="0"/>
              </a:rPr>
              <a:t>.</a:t>
            </a:r>
          </a:p>
          <a:p>
            <a:pPr marL="0" indent="0" fontAlgn="base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 algn="just" fontAlgn="base">
              <a:buNone/>
            </a:pPr>
            <a:r>
              <a:rPr lang="fr-FR" sz="2000" dirty="0">
                <a:latin typeface="Comic Sans MS" panose="030F0702030302020204" pitchFamily="66" charset="0"/>
              </a:rPr>
              <a:t>	 </a:t>
            </a:r>
          </a:p>
          <a:p>
            <a:pPr marL="0" indent="0" fontAlgn="base">
              <a:buNone/>
            </a:pPr>
            <a:endParaRPr lang="fr-FR" sz="2000" dirty="0">
              <a:latin typeface="Comic Sans MS" panose="030F0702030302020204" pitchFamily="66" charset="0"/>
            </a:endParaRPr>
          </a:p>
          <a:p>
            <a:pPr marL="0" indent="0" fontAlgn="base">
              <a:buNone/>
            </a:pP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67519D-96A0-43D7-95C1-39D98E12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826" y="320774"/>
            <a:ext cx="6140777" cy="30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5FA39B4-01C9-4B4B-BB7F-1188C1789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33" y="4001294"/>
            <a:ext cx="9608288" cy="19396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13260DEC-6B22-47F5-9EF0-E306C13A9BF9}"/>
                  </a:ext>
                </a:extLst>
              </p14:cNvPr>
              <p14:cNvContentPartPr/>
              <p14:nvPr/>
            </p14:nvContentPartPr>
            <p14:xfrm>
              <a:off x="1382233" y="4650529"/>
              <a:ext cx="1895400" cy="64116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13260DEC-6B22-47F5-9EF0-E306C13A9B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64593" y="4632889"/>
                <a:ext cx="1931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BDE30CC0-7EEC-4A4D-A4DC-3A7EAF9BA5B3}"/>
                  </a:ext>
                </a:extLst>
              </p14:cNvPr>
              <p14:cNvContentPartPr/>
              <p14:nvPr/>
            </p14:nvContentPartPr>
            <p14:xfrm>
              <a:off x="2035987" y="5350306"/>
              <a:ext cx="1895400" cy="64116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BDE30CC0-7EEC-4A4D-A4DC-3A7EAF9BA5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18347" y="5332666"/>
                <a:ext cx="1931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8635E9D-115A-43D6-9C0E-9E5FF65F5B76}"/>
                  </a:ext>
                </a:extLst>
              </p14:cNvPr>
              <p14:cNvContentPartPr/>
              <p14:nvPr/>
            </p14:nvContentPartPr>
            <p14:xfrm>
              <a:off x="7542812" y="3883421"/>
              <a:ext cx="1895400" cy="64116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8635E9D-115A-43D6-9C0E-9E5FF65F5B7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25172" y="3865781"/>
                <a:ext cx="193104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2618395F-51C9-435A-8E87-29BD3D7BF522}"/>
                  </a:ext>
                </a:extLst>
              </p14:cNvPr>
              <p14:cNvContentPartPr/>
              <p14:nvPr/>
            </p14:nvContentPartPr>
            <p14:xfrm>
              <a:off x="4850179" y="4577245"/>
              <a:ext cx="2079720" cy="68184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2618395F-51C9-435A-8E87-29BD3D7BF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1179" y="4568605"/>
                <a:ext cx="209736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86AAA382-4882-4AC3-BE6D-9F57B0BA7997}"/>
                  </a:ext>
                </a:extLst>
              </p14:cNvPr>
              <p14:cNvContentPartPr/>
              <p14:nvPr/>
            </p14:nvContentPartPr>
            <p14:xfrm>
              <a:off x="1851667" y="3888043"/>
              <a:ext cx="2079720" cy="68184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86AAA382-4882-4AC3-BE6D-9F57B0BA799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2667" y="3879403"/>
                <a:ext cx="209736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13CD939A-C905-44EA-BC3A-8B93C8854306}"/>
                  </a:ext>
                </a:extLst>
              </p14:cNvPr>
              <p14:cNvContentPartPr/>
              <p14:nvPr/>
            </p14:nvContentPartPr>
            <p14:xfrm>
              <a:off x="4810186" y="5351664"/>
              <a:ext cx="2079720" cy="681840"/>
            </p14:xfrm>
          </p:contentPart>
        </mc:Choice>
        <mc:Fallback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13CD939A-C905-44EA-BC3A-8B93C885430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01186" y="5343024"/>
                <a:ext cx="2097360" cy="69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A0C6EA33-6A1C-4440-9FF8-7225E3855DFC}"/>
                  </a:ext>
                </a:extLst>
              </p14:cNvPr>
              <p14:cNvContentPartPr/>
              <p14:nvPr/>
            </p14:nvContentPartPr>
            <p14:xfrm>
              <a:off x="9740634" y="3765085"/>
              <a:ext cx="2082600" cy="812160"/>
            </p14:xfrm>
          </p:contentPart>
        </mc:Choice>
        <mc:Fallback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A0C6EA33-6A1C-4440-9FF8-7225E3855DF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22994" y="3747445"/>
                <a:ext cx="21182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A2756896-32F5-47E6-AD09-3A6EE4E8D063}"/>
                  </a:ext>
                </a:extLst>
              </p14:cNvPr>
              <p14:cNvContentPartPr/>
              <p14:nvPr/>
            </p14:nvContentPartPr>
            <p14:xfrm>
              <a:off x="7691915" y="5350306"/>
              <a:ext cx="2082600" cy="812160"/>
            </p14:xfrm>
          </p:contentPart>
        </mc:Choice>
        <mc:Fallback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A2756896-32F5-47E6-AD09-3A6EE4E8D06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4275" y="5332666"/>
                <a:ext cx="21182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D69C38C6-F2E6-4EA1-82AF-D5D59E5A8ADE}"/>
                  </a:ext>
                </a:extLst>
              </p14:cNvPr>
              <p14:cNvContentPartPr/>
              <p14:nvPr/>
            </p14:nvContentPartPr>
            <p14:xfrm>
              <a:off x="4814798" y="3718796"/>
              <a:ext cx="2082600" cy="812160"/>
            </p14:xfrm>
          </p:contentPart>
        </mc:Choice>
        <mc:Fallback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D69C38C6-F2E6-4EA1-82AF-D5D59E5A8A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97158" y="3701156"/>
                <a:ext cx="21182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1809AF61-B6FA-47C7-8CB8-12040B40636B}"/>
                  </a:ext>
                </a:extLst>
              </p14:cNvPr>
              <p14:cNvContentPartPr/>
              <p14:nvPr/>
            </p14:nvContentPartPr>
            <p14:xfrm>
              <a:off x="9740634" y="4615237"/>
              <a:ext cx="2082600" cy="812160"/>
            </p14:xfrm>
          </p:contentPart>
        </mc:Choice>
        <mc:Fallback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1809AF61-B6FA-47C7-8CB8-12040B4063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22994" y="4597597"/>
                <a:ext cx="21182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C86D2058-1AF6-49CA-832C-90F6D51C54D3}"/>
                  </a:ext>
                </a:extLst>
              </p14:cNvPr>
              <p14:cNvContentPartPr/>
              <p14:nvPr/>
            </p14:nvContentPartPr>
            <p14:xfrm>
              <a:off x="7599016" y="4522455"/>
              <a:ext cx="2082600" cy="812160"/>
            </p14:xfrm>
          </p:contentPart>
        </mc:Choice>
        <mc:Fallback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C86D2058-1AF6-49CA-832C-90F6D51C54D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81376" y="4504815"/>
                <a:ext cx="2118240" cy="84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3" name="Encre 22">
                <a:extLst>
                  <a:ext uri="{FF2B5EF4-FFF2-40B4-BE49-F238E27FC236}">
                    <a16:creationId xmlns:a16="http://schemas.microsoft.com/office/drawing/2014/main" id="{295F6A38-B815-4054-90CA-4CCE7EF4A381}"/>
                  </a:ext>
                </a:extLst>
              </p14:cNvPr>
              <p14:cNvContentPartPr/>
              <p14:nvPr/>
            </p14:nvContentPartPr>
            <p14:xfrm>
              <a:off x="8738091" y="649225"/>
              <a:ext cx="716040" cy="879480"/>
            </p14:xfrm>
          </p:contentPart>
        </mc:Choice>
        <mc:Fallback>
          <p:pic>
            <p:nvPicPr>
              <p:cNvPr id="23" name="Encre 22">
                <a:extLst>
                  <a:ext uri="{FF2B5EF4-FFF2-40B4-BE49-F238E27FC236}">
                    <a16:creationId xmlns:a16="http://schemas.microsoft.com/office/drawing/2014/main" id="{295F6A38-B815-4054-90CA-4CCE7EF4A38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729451" y="640585"/>
                <a:ext cx="733680" cy="8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8" name="Encre 27">
                <a:extLst>
                  <a:ext uri="{FF2B5EF4-FFF2-40B4-BE49-F238E27FC236}">
                    <a16:creationId xmlns:a16="http://schemas.microsoft.com/office/drawing/2014/main" id="{1650F92E-B7AD-4D17-BC66-7CA9EE4E0610}"/>
                  </a:ext>
                </a:extLst>
              </p14:cNvPr>
              <p14:cNvContentPartPr/>
              <p14:nvPr/>
            </p14:nvContentPartPr>
            <p14:xfrm>
              <a:off x="10558251" y="575785"/>
              <a:ext cx="687240" cy="1396440"/>
            </p14:xfrm>
          </p:contentPart>
        </mc:Choice>
        <mc:Fallback>
          <p:pic>
            <p:nvPicPr>
              <p:cNvPr id="28" name="Encre 27">
                <a:extLst>
                  <a:ext uri="{FF2B5EF4-FFF2-40B4-BE49-F238E27FC236}">
                    <a16:creationId xmlns:a16="http://schemas.microsoft.com/office/drawing/2014/main" id="{1650F92E-B7AD-4D17-BC66-7CA9EE4E06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540611" y="558145"/>
                <a:ext cx="722880" cy="14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166A0D95-808A-4B7A-9D98-8EF048CD0455}"/>
                  </a:ext>
                </a:extLst>
              </p14:cNvPr>
              <p14:cNvContentPartPr/>
              <p14:nvPr/>
            </p14:nvContentPartPr>
            <p14:xfrm>
              <a:off x="9641691" y="378865"/>
              <a:ext cx="609120" cy="1382040"/>
            </p14:xfrm>
          </p:contentPart>
        </mc:Choice>
        <mc:Fallback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166A0D95-808A-4B7A-9D98-8EF048CD045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624051" y="360865"/>
                <a:ext cx="644760" cy="141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214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403FE8-9E3F-499D-83CB-2DBBAEF57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384"/>
            <a:ext cx="10515600" cy="4892491"/>
          </a:xfrm>
        </p:spPr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Write down the suspects’ alibis.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 Lady </a:t>
            </a:r>
            <a:r>
              <a:rPr lang="en-US" sz="2000" dirty="0" err="1">
                <a:latin typeface="Comic Sans MS" panose="030F0702030302020204" pitchFamily="66" charset="0"/>
              </a:rPr>
              <a:t>Smithe</a:t>
            </a:r>
            <a:r>
              <a:rPr lang="en-US" sz="2000" dirty="0">
                <a:latin typeface="Comic Sans MS" panose="030F0702030302020204" pitchFamily="66" charset="0"/>
              </a:rPr>
              <a:t> </a:t>
            </a:r>
            <a:r>
              <a:rPr 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was planting </a:t>
            </a:r>
            <a:r>
              <a:rPr lang="en-US" sz="2000" dirty="0">
                <a:latin typeface="Comic Sans MS" panose="030F0702030302020204" pitchFamily="66" charset="0"/>
              </a:rPr>
              <a:t>petunias in the potting shed.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 The butler </a:t>
            </a:r>
            <a:r>
              <a:rPr 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was buttering </a:t>
            </a:r>
            <a:r>
              <a:rPr lang="en-US" sz="2000" dirty="0">
                <a:latin typeface="Comic Sans MS" panose="030F0702030302020204" pitchFamily="66" charset="0"/>
              </a:rPr>
              <a:t>scones for his lordship below stairs.</a:t>
            </a:r>
          </a:p>
          <a:p>
            <a:pPr algn="just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Comic Sans MS" panose="030F0702030302020204" pitchFamily="66" charset="0"/>
              </a:rPr>
              <a:t> The maid </a:t>
            </a:r>
            <a:r>
              <a:rPr lang="en-US" sz="2000" dirty="0">
                <a:highlight>
                  <a:srgbClr val="FFFF00"/>
                </a:highlight>
                <a:latin typeface="Comic Sans MS" panose="030F0702030302020204" pitchFamily="66" charset="0"/>
              </a:rPr>
              <a:t>was polishing </a:t>
            </a:r>
            <a:r>
              <a:rPr lang="en-US" sz="2000" dirty="0">
                <a:latin typeface="Comic Sans MS" panose="030F0702030302020204" pitchFamily="66" charset="0"/>
              </a:rPr>
              <a:t>brass in the master bedroom 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Who is the culprit according to the inspector?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According to the inspector, Lady </a:t>
            </a:r>
            <a:r>
              <a:rPr lang="en-US" sz="2000" dirty="0" err="1">
                <a:latin typeface="Comic Sans MS" panose="030F0702030302020204" pitchFamily="66" charset="0"/>
              </a:rPr>
              <a:t>Smithe</a:t>
            </a:r>
            <a:r>
              <a:rPr lang="en-US" sz="2000" dirty="0">
                <a:latin typeface="Comic Sans MS" panose="030F0702030302020204" pitchFamily="66" charset="0"/>
              </a:rPr>
              <a:t> is guilty.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000" b="1" dirty="0">
                <a:latin typeface="Comic Sans MS" panose="030F0702030302020204" pitchFamily="66" charset="0"/>
              </a:rPr>
              <a:t>How did he find out the culprit? </a:t>
            </a:r>
          </a:p>
          <a:p>
            <a:pPr marL="0" indent="0" algn="just" fontAlgn="base">
              <a:lnSpc>
                <a:spcPct val="100000"/>
              </a:lnSpc>
              <a:buNone/>
            </a:pPr>
            <a:r>
              <a:rPr lang="en-US" sz="2000" dirty="0">
                <a:latin typeface="Comic Sans MS" panose="030F0702030302020204" pitchFamily="66" charset="0"/>
              </a:rPr>
              <a:t>Lady </a:t>
            </a:r>
            <a:r>
              <a:rPr lang="en-US" sz="2000" dirty="0" err="1">
                <a:latin typeface="Comic Sans MS" panose="030F0702030302020204" pitchFamily="66" charset="0"/>
              </a:rPr>
              <a:t>Smithe</a:t>
            </a:r>
            <a:r>
              <a:rPr lang="en-US" sz="2000" dirty="0">
                <a:latin typeface="Comic Sans MS" panose="030F0702030302020204" pitchFamily="66" charset="0"/>
              </a:rPr>
              <a:t> said that she was planting petunias but you cannot plant petunias until May. It was way too early for this! Lady </a:t>
            </a:r>
            <a:r>
              <a:rPr lang="en-US" sz="2000" dirty="0" err="1">
                <a:latin typeface="Comic Sans MS" panose="030F0702030302020204" pitchFamily="66" charset="0"/>
              </a:rPr>
              <a:t>Smithe</a:t>
            </a:r>
            <a:r>
              <a:rPr lang="en-US" sz="2000" dirty="0">
                <a:latin typeface="Comic Sans MS" panose="030F0702030302020204" pitchFamily="66" charset="0"/>
              </a:rPr>
              <a:t> lied, she must have killed Lord </a:t>
            </a:r>
            <a:r>
              <a:rPr lang="en-US" sz="2000" dirty="0" err="1">
                <a:latin typeface="Comic Sans MS" panose="030F0702030302020204" pitchFamily="66" charset="0"/>
              </a:rPr>
              <a:t>Smithe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 marL="0" indent="0" algn="just" fontAlgn="base">
              <a:lnSpc>
                <a:spcPct val="100000"/>
              </a:lnSpc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</a:pP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283C77E-FDC8-403E-A829-567E432F0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/>
              <a:t>Correction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D6EA313-C0B5-4042-AD76-593FE9AD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755" y="365125"/>
            <a:ext cx="2459045" cy="12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21984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696</Words>
  <Application>Microsoft Office PowerPoint</Application>
  <PresentationFormat>Grand écran</PresentationFormat>
  <Paragraphs>90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Comic Sans MS</vt:lpstr>
      <vt:lpstr>Wingdings</vt:lpstr>
      <vt:lpstr>Thème Office</vt:lpstr>
      <vt:lpstr>English class</vt:lpstr>
      <vt:lpstr>Résumé de l’épisode précédent (mardi 24)</vt:lpstr>
      <vt:lpstr>Avant de commencer :</vt:lpstr>
      <vt:lpstr>Today</vt:lpstr>
      <vt:lpstr>Activities and exercises correction.</vt:lpstr>
      <vt:lpstr>Correction</vt:lpstr>
      <vt:lpstr>Correction</vt:lpstr>
      <vt:lpstr>Correction</vt:lpstr>
      <vt:lpstr>Correction</vt:lpstr>
      <vt:lpstr>Grammar</vt:lpstr>
      <vt:lpstr>Observe:</vt:lpstr>
      <vt:lpstr>Write the lesson</vt:lpstr>
      <vt:lpstr>Write the lesson</vt:lpstr>
      <vt:lpstr>Do the exercises in your copybook</vt:lpstr>
      <vt:lpstr>Do the exercises in your copybook</vt:lpstr>
      <vt:lpstr>Do the exercises in your copybook</vt:lpstr>
      <vt:lpstr>For Monday 30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2020-03-26T09:45:11Z</dcterms:created>
  <dcterms:modified xsi:type="dcterms:W3CDTF">2020-03-26T09:46:56Z</dcterms:modified>
</cp:coreProperties>
</file>