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60" r:id="rId4"/>
    <p:sldId id="263" r:id="rId5"/>
    <p:sldId id="264" r:id="rId6"/>
    <p:sldId id="265" r:id="rId7"/>
    <p:sldId id="266" r:id="rId8"/>
    <p:sldId id="267" r:id="rId9"/>
    <p:sldId id="268" r:id="rId10"/>
    <p:sldId id="270" r:id="rId11"/>
    <p:sldId id="271" r:id="rId12"/>
    <p:sldId id="272" r:id="rId13"/>
    <p:sldId id="273" r:id="rId14"/>
    <p:sldId id="275" r:id="rId15"/>
    <p:sldId id="276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7713DC-C700-4B2A-B427-6C807140ADA4}" v="61" dt="2020-03-24T08:19:11.7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8" d="100"/>
          <a:sy n="68" d="100"/>
        </p:scale>
        <p:origin x="46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ille FABRE" userId="61a62dbaa4ae00dc" providerId="LiveId" clId="{667713DC-C700-4B2A-B427-6C807140ADA4}"/>
    <pc:docChg chg="undo custSel addSld delSld modSld">
      <pc:chgData name="Camille FABRE" userId="61a62dbaa4ae00dc" providerId="LiveId" clId="{667713DC-C700-4B2A-B427-6C807140ADA4}" dt="2020-03-24T08:19:54.731" v="1634" actId="20577"/>
      <pc:docMkLst>
        <pc:docMk/>
      </pc:docMkLst>
      <pc:sldChg chg="del">
        <pc:chgData name="Camille FABRE" userId="61a62dbaa4ae00dc" providerId="LiveId" clId="{667713DC-C700-4B2A-B427-6C807140ADA4}" dt="2020-03-24T07:33:40.917" v="2" actId="47"/>
        <pc:sldMkLst>
          <pc:docMk/>
          <pc:sldMk cId="3784089036" sldId="256"/>
        </pc:sldMkLst>
      </pc:sldChg>
      <pc:sldChg chg="add">
        <pc:chgData name="Camille FABRE" userId="61a62dbaa4ae00dc" providerId="LiveId" clId="{667713DC-C700-4B2A-B427-6C807140ADA4}" dt="2020-03-24T07:33:38.953" v="1"/>
        <pc:sldMkLst>
          <pc:docMk/>
          <pc:sldMk cId="3851042125" sldId="260"/>
        </pc:sldMkLst>
      </pc:sldChg>
      <pc:sldChg chg="modSp add setBg">
        <pc:chgData name="Camille FABRE" userId="61a62dbaa4ae00dc" providerId="LiveId" clId="{667713DC-C700-4B2A-B427-6C807140ADA4}" dt="2020-03-24T07:40:43.736" v="235" actId="5793"/>
        <pc:sldMkLst>
          <pc:docMk/>
          <pc:sldMk cId="2009035632" sldId="261"/>
        </pc:sldMkLst>
        <pc:spChg chg="mod">
          <ac:chgData name="Camille FABRE" userId="61a62dbaa4ae00dc" providerId="LiveId" clId="{667713DC-C700-4B2A-B427-6C807140ADA4}" dt="2020-03-24T07:34:12.905" v="26" actId="20577"/>
          <ac:spMkLst>
            <pc:docMk/>
            <pc:sldMk cId="2009035632" sldId="261"/>
            <ac:spMk id="2" creationId="{4F4607B6-D10A-48AA-9626-B93A70E6B940}"/>
          </ac:spMkLst>
        </pc:spChg>
        <pc:spChg chg="mod">
          <ac:chgData name="Camille FABRE" userId="61a62dbaa4ae00dc" providerId="LiveId" clId="{667713DC-C700-4B2A-B427-6C807140ADA4}" dt="2020-03-24T07:40:43.736" v="235" actId="5793"/>
          <ac:spMkLst>
            <pc:docMk/>
            <pc:sldMk cId="2009035632" sldId="261"/>
            <ac:spMk id="3" creationId="{6A2799BF-29A3-4A12-87E9-BDED5FB69515}"/>
          </ac:spMkLst>
        </pc:spChg>
      </pc:sldChg>
      <pc:sldChg chg="delSp modSp add setBg delDesignElem">
        <pc:chgData name="Camille FABRE" userId="61a62dbaa4ae00dc" providerId="LiveId" clId="{667713DC-C700-4B2A-B427-6C807140ADA4}" dt="2020-03-24T07:34:02.801" v="17" actId="113"/>
        <pc:sldMkLst>
          <pc:docMk/>
          <pc:sldMk cId="668494015" sldId="262"/>
        </pc:sldMkLst>
        <pc:spChg chg="mod">
          <ac:chgData name="Camille FABRE" userId="61a62dbaa4ae00dc" providerId="LiveId" clId="{667713DC-C700-4B2A-B427-6C807140ADA4}" dt="2020-03-24T07:33:59.720" v="16" actId="113"/>
          <ac:spMkLst>
            <pc:docMk/>
            <pc:sldMk cId="668494015" sldId="262"/>
            <ac:spMk id="2" creationId="{00000000-0000-0000-0000-000000000000}"/>
          </ac:spMkLst>
        </pc:spChg>
        <pc:spChg chg="mod">
          <ac:chgData name="Camille FABRE" userId="61a62dbaa4ae00dc" providerId="LiveId" clId="{667713DC-C700-4B2A-B427-6C807140ADA4}" dt="2020-03-24T07:34:02.801" v="17" actId="113"/>
          <ac:spMkLst>
            <pc:docMk/>
            <pc:sldMk cId="668494015" sldId="262"/>
            <ac:spMk id="3" creationId="{00000000-0000-0000-0000-000000000000}"/>
          </ac:spMkLst>
        </pc:spChg>
        <pc:spChg chg="del">
          <ac:chgData name="Camille FABRE" userId="61a62dbaa4ae00dc" providerId="LiveId" clId="{667713DC-C700-4B2A-B427-6C807140ADA4}" dt="2020-03-24T07:33:38.953" v="1"/>
          <ac:spMkLst>
            <pc:docMk/>
            <pc:sldMk cId="668494015" sldId="262"/>
            <ac:spMk id="20" creationId="{71B2258F-86CA-4D4D-8270-BC05FCDEBFB3}"/>
          </ac:spMkLst>
        </pc:spChg>
      </pc:sldChg>
      <pc:sldChg chg="modSp add">
        <pc:chgData name="Camille FABRE" userId="61a62dbaa4ae00dc" providerId="LiveId" clId="{667713DC-C700-4B2A-B427-6C807140ADA4}" dt="2020-03-24T07:40:35.600" v="231" actId="5793"/>
        <pc:sldMkLst>
          <pc:docMk/>
          <pc:sldMk cId="3580687268" sldId="263"/>
        </pc:sldMkLst>
        <pc:spChg chg="mod">
          <ac:chgData name="Camille FABRE" userId="61a62dbaa4ae00dc" providerId="LiveId" clId="{667713DC-C700-4B2A-B427-6C807140ADA4}" dt="2020-03-24T07:40:35.600" v="231" actId="5793"/>
          <ac:spMkLst>
            <pc:docMk/>
            <pc:sldMk cId="3580687268" sldId="263"/>
            <ac:spMk id="3" creationId="{A3A0AF3C-6F56-4D40-A56F-859FFC3102DB}"/>
          </ac:spMkLst>
        </pc:spChg>
      </pc:sldChg>
      <pc:sldChg chg="addSp delSp modSp add">
        <pc:chgData name="Camille FABRE" userId="61a62dbaa4ae00dc" providerId="LiveId" clId="{667713DC-C700-4B2A-B427-6C807140ADA4}" dt="2020-03-24T07:37:25.212" v="165" actId="14100"/>
        <pc:sldMkLst>
          <pc:docMk/>
          <pc:sldMk cId="1121024193" sldId="264"/>
        </pc:sldMkLst>
        <pc:spChg chg="mod">
          <ac:chgData name="Camille FABRE" userId="61a62dbaa4ae00dc" providerId="LiveId" clId="{667713DC-C700-4B2A-B427-6C807140ADA4}" dt="2020-03-24T07:37:25.212" v="165" actId="14100"/>
          <ac:spMkLst>
            <pc:docMk/>
            <pc:sldMk cId="1121024193" sldId="264"/>
            <ac:spMk id="2" creationId="{3CBCD1A8-533A-4209-AACC-2D1A794FA8B1}"/>
          </ac:spMkLst>
        </pc:spChg>
        <pc:spChg chg="del">
          <ac:chgData name="Camille FABRE" userId="61a62dbaa4ae00dc" providerId="LiveId" clId="{667713DC-C700-4B2A-B427-6C807140ADA4}" dt="2020-03-24T07:36:26.205" v="162" actId="478"/>
          <ac:spMkLst>
            <pc:docMk/>
            <pc:sldMk cId="1121024193" sldId="264"/>
            <ac:spMk id="3" creationId="{D6D21F1C-89CA-48D9-91BA-9B58933120B4}"/>
          </ac:spMkLst>
        </pc:spChg>
        <pc:picChg chg="add mod">
          <ac:chgData name="Camille FABRE" userId="61a62dbaa4ae00dc" providerId="LiveId" clId="{667713DC-C700-4B2A-B427-6C807140ADA4}" dt="2020-03-24T07:37:19.525" v="164" actId="1076"/>
          <ac:picMkLst>
            <pc:docMk/>
            <pc:sldMk cId="1121024193" sldId="264"/>
            <ac:picMk id="4" creationId="{47C88810-0CCB-46D8-931A-9F0EF503BAB8}"/>
          </ac:picMkLst>
        </pc:picChg>
      </pc:sldChg>
      <pc:sldChg chg="addSp delSp modSp add">
        <pc:chgData name="Camille FABRE" userId="61a62dbaa4ae00dc" providerId="LiveId" clId="{667713DC-C700-4B2A-B427-6C807140ADA4}" dt="2020-03-24T07:45:42.154" v="480" actId="20577"/>
        <pc:sldMkLst>
          <pc:docMk/>
          <pc:sldMk cId="1290276113" sldId="265"/>
        </pc:sldMkLst>
        <pc:spChg chg="mod">
          <ac:chgData name="Camille FABRE" userId="61a62dbaa4ae00dc" providerId="LiveId" clId="{667713DC-C700-4B2A-B427-6C807140ADA4}" dt="2020-03-24T07:43:24.871" v="271" actId="20577"/>
          <ac:spMkLst>
            <pc:docMk/>
            <pc:sldMk cId="1290276113" sldId="265"/>
            <ac:spMk id="2" creationId="{90600D9D-5003-4012-A6DD-BB3FB77C0648}"/>
          </ac:spMkLst>
        </pc:spChg>
        <pc:spChg chg="del">
          <ac:chgData name="Camille FABRE" userId="61a62dbaa4ae00dc" providerId="LiveId" clId="{667713DC-C700-4B2A-B427-6C807140ADA4}" dt="2020-03-24T07:43:16.143" v="236" actId="478"/>
          <ac:spMkLst>
            <pc:docMk/>
            <pc:sldMk cId="1290276113" sldId="265"/>
            <ac:spMk id="3" creationId="{BB8CA07D-53A0-405E-B4D7-EFDD43689BDC}"/>
          </ac:spMkLst>
        </pc:spChg>
        <pc:spChg chg="add mod">
          <ac:chgData name="Camille FABRE" userId="61a62dbaa4ae00dc" providerId="LiveId" clId="{667713DC-C700-4B2A-B427-6C807140ADA4}" dt="2020-03-24T07:45:42.154" v="480" actId="20577"/>
          <ac:spMkLst>
            <pc:docMk/>
            <pc:sldMk cId="1290276113" sldId="265"/>
            <ac:spMk id="4" creationId="{855CB1EC-F88D-4382-AC01-666540E82244}"/>
          </ac:spMkLst>
        </pc:spChg>
      </pc:sldChg>
      <pc:sldChg chg="modSp add">
        <pc:chgData name="Camille FABRE" userId="61a62dbaa4ae00dc" providerId="LiveId" clId="{667713DC-C700-4B2A-B427-6C807140ADA4}" dt="2020-03-24T07:47:18.111" v="591" actId="20577"/>
        <pc:sldMkLst>
          <pc:docMk/>
          <pc:sldMk cId="2213388127" sldId="266"/>
        </pc:sldMkLst>
        <pc:spChg chg="mod">
          <ac:chgData name="Camille FABRE" userId="61a62dbaa4ae00dc" providerId="LiveId" clId="{667713DC-C700-4B2A-B427-6C807140ADA4}" dt="2020-03-24T07:46:38.007" v="512" actId="20577"/>
          <ac:spMkLst>
            <pc:docMk/>
            <pc:sldMk cId="2213388127" sldId="266"/>
            <ac:spMk id="2" creationId="{DAA4356E-F551-4CC9-A369-90F7E7FFEDA7}"/>
          </ac:spMkLst>
        </pc:spChg>
        <pc:spChg chg="mod">
          <ac:chgData name="Camille FABRE" userId="61a62dbaa4ae00dc" providerId="LiveId" clId="{667713DC-C700-4B2A-B427-6C807140ADA4}" dt="2020-03-24T07:47:18.111" v="591" actId="20577"/>
          <ac:spMkLst>
            <pc:docMk/>
            <pc:sldMk cId="2213388127" sldId="266"/>
            <ac:spMk id="3" creationId="{9D0A2308-AC10-4BFA-B08C-114479AAC133}"/>
          </ac:spMkLst>
        </pc:spChg>
      </pc:sldChg>
      <pc:sldChg chg="addSp delSp modSp add modAnim">
        <pc:chgData name="Camille FABRE" userId="61a62dbaa4ae00dc" providerId="LiveId" clId="{667713DC-C700-4B2A-B427-6C807140ADA4}" dt="2020-03-24T08:09:23.944" v="1500" actId="1076"/>
        <pc:sldMkLst>
          <pc:docMk/>
          <pc:sldMk cId="3957693201" sldId="267"/>
        </pc:sldMkLst>
        <pc:spChg chg="del">
          <ac:chgData name="Camille FABRE" userId="61a62dbaa4ae00dc" providerId="LiveId" clId="{667713DC-C700-4B2A-B427-6C807140ADA4}" dt="2020-03-24T07:48:54.991" v="593" actId="478"/>
          <ac:spMkLst>
            <pc:docMk/>
            <pc:sldMk cId="3957693201" sldId="267"/>
            <ac:spMk id="2" creationId="{0EE1D70A-418A-4BB7-A83E-EFC7523A7C33}"/>
          </ac:spMkLst>
        </pc:spChg>
        <pc:spChg chg="del">
          <ac:chgData name="Camille FABRE" userId="61a62dbaa4ae00dc" providerId="LiveId" clId="{667713DC-C700-4B2A-B427-6C807140ADA4}" dt="2020-03-24T08:09:14.123" v="1497"/>
          <ac:spMkLst>
            <pc:docMk/>
            <pc:sldMk cId="3957693201" sldId="267"/>
            <ac:spMk id="3" creationId="{6F269237-E84A-4E1C-A7C3-9741A9FDF84C}"/>
          </ac:spMkLst>
        </pc:spChg>
        <pc:picChg chg="add mod">
          <ac:chgData name="Camille FABRE" userId="61a62dbaa4ae00dc" providerId="LiveId" clId="{667713DC-C700-4B2A-B427-6C807140ADA4}" dt="2020-03-24T08:09:23.944" v="1500" actId="1076"/>
          <ac:picMkLst>
            <pc:docMk/>
            <pc:sldMk cId="3957693201" sldId="267"/>
            <ac:picMk id="4" creationId="{0AFBB983-7E95-4099-9711-E87CAB6F6086}"/>
          </ac:picMkLst>
        </pc:picChg>
      </pc:sldChg>
      <pc:sldChg chg="addSp modSp add">
        <pc:chgData name="Camille FABRE" userId="61a62dbaa4ae00dc" providerId="LiveId" clId="{667713DC-C700-4B2A-B427-6C807140ADA4}" dt="2020-03-24T07:52:21.904" v="846" actId="20577"/>
        <pc:sldMkLst>
          <pc:docMk/>
          <pc:sldMk cId="3721301347" sldId="268"/>
        </pc:sldMkLst>
        <pc:spChg chg="mod">
          <ac:chgData name="Camille FABRE" userId="61a62dbaa4ae00dc" providerId="LiveId" clId="{667713DC-C700-4B2A-B427-6C807140ADA4}" dt="2020-03-24T07:49:03.798" v="595" actId="20577"/>
          <ac:spMkLst>
            <pc:docMk/>
            <pc:sldMk cId="3721301347" sldId="268"/>
            <ac:spMk id="2" creationId="{DAA4356E-F551-4CC9-A369-90F7E7FFEDA7}"/>
          </ac:spMkLst>
        </pc:spChg>
        <pc:spChg chg="mod">
          <ac:chgData name="Camille FABRE" userId="61a62dbaa4ae00dc" providerId="LiveId" clId="{667713DC-C700-4B2A-B427-6C807140ADA4}" dt="2020-03-24T07:52:21.904" v="846" actId="20577"/>
          <ac:spMkLst>
            <pc:docMk/>
            <pc:sldMk cId="3721301347" sldId="268"/>
            <ac:spMk id="3" creationId="{9D0A2308-AC10-4BFA-B08C-114479AAC133}"/>
          </ac:spMkLst>
        </pc:spChg>
        <pc:picChg chg="add mod">
          <ac:chgData name="Camille FABRE" userId="61a62dbaa4ae00dc" providerId="LiveId" clId="{667713DC-C700-4B2A-B427-6C807140ADA4}" dt="2020-03-24T07:51:15.340" v="687" actId="1076"/>
          <ac:picMkLst>
            <pc:docMk/>
            <pc:sldMk cId="3721301347" sldId="268"/>
            <ac:picMk id="1026" creationId="{67EDA7C9-EF4C-4941-8CC7-6B92C185774F}"/>
          </ac:picMkLst>
        </pc:picChg>
      </pc:sldChg>
      <pc:sldChg chg="add del">
        <pc:chgData name="Camille FABRE" userId="61a62dbaa4ae00dc" providerId="LiveId" clId="{667713DC-C700-4B2A-B427-6C807140ADA4}" dt="2020-03-24T08:02:52.543" v="1179" actId="47"/>
        <pc:sldMkLst>
          <pc:docMk/>
          <pc:sldMk cId="3928186310" sldId="269"/>
        </pc:sldMkLst>
      </pc:sldChg>
      <pc:sldChg chg="addSp delSp modSp add">
        <pc:chgData name="Camille FABRE" userId="61a62dbaa4ae00dc" providerId="LiveId" clId="{667713DC-C700-4B2A-B427-6C807140ADA4}" dt="2020-03-24T08:10:29.565" v="1501"/>
        <pc:sldMkLst>
          <pc:docMk/>
          <pc:sldMk cId="3424160876" sldId="270"/>
        </pc:sldMkLst>
        <pc:spChg chg="mod">
          <ac:chgData name="Camille FABRE" userId="61a62dbaa4ae00dc" providerId="LiveId" clId="{667713DC-C700-4B2A-B427-6C807140ADA4}" dt="2020-03-24T07:52:39.771" v="849" actId="20577"/>
          <ac:spMkLst>
            <pc:docMk/>
            <pc:sldMk cId="3424160876" sldId="270"/>
            <ac:spMk id="2" creationId="{DAA4356E-F551-4CC9-A369-90F7E7FFEDA7}"/>
          </ac:spMkLst>
        </pc:spChg>
        <pc:spChg chg="mod">
          <ac:chgData name="Camille FABRE" userId="61a62dbaa4ae00dc" providerId="LiveId" clId="{667713DC-C700-4B2A-B427-6C807140ADA4}" dt="2020-03-24T08:10:29.565" v="1501"/>
          <ac:spMkLst>
            <pc:docMk/>
            <pc:sldMk cId="3424160876" sldId="270"/>
            <ac:spMk id="3" creationId="{9D0A2308-AC10-4BFA-B08C-114479AAC133}"/>
          </ac:spMkLst>
        </pc:spChg>
        <pc:picChg chg="add del mod">
          <ac:chgData name="Camille FABRE" userId="61a62dbaa4ae00dc" providerId="LiveId" clId="{667713DC-C700-4B2A-B427-6C807140ADA4}" dt="2020-03-24T07:53:58.990" v="858" actId="478"/>
          <ac:picMkLst>
            <pc:docMk/>
            <pc:sldMk cId="3424160876" sldId="270"/>
            <ac:picMk id="4" creationId="{F1BA50F9-E8D1-49AD-BE5C-8E59E26CD82F}"/>
          </ac:picMkLst>
        </pc:picChg>
        <pc:picChg chg="add mod">
          <ac:chgData name="Camille FABRE" userId="61a62dbaa4ae00dc" providerId="LiveId" clId="{667713DC-C700-4B2A-B427-6C807140ADA4}" dt="2020-03-24T07:56:09.237" v="922" actId="1076"/>
          <ac:picMkLst>
            <pc:docMk/>
            <pc:sldMk cId="3424160876" sldId="270"/>
            <ac:picMk id="5" creationId="{BB824DAE-A9B1-4F24-A2BD-FAF58D8BA345}"/>
          </ac:picMkLst>
        </pc:picChg>
        <pc:inkChg chg="add">
          <ac:chgData name="Camille FABRE" userId="61a62dbaa4ae00dc" providerId="LiveId" clId="{667713DC-C700-4B2A-B427-6C807140ADA4}" dt="2020-03-24T07:57:11.973" v="947" actId="9405"/>
          <ac:inkMkLst>
            <pc:docMk/>
            <pc:sldMk cId="3424160876" sldId="270"/>
            <ac:inkMk id="6" creationId="{48FC9809-1AEA-466D-BAC2-1BCD6D588AE8}"/>
          </ac:inkMkLst>
        </pc:inkChg>
        <pc:inkChg chg="add del">
          <ac:chgData name="Camille FABRE" userId="61a62dbaa4ae00dc" providerId="LiveId" clId="{667713DC-C700-4B2A-B427-6C807140ADA4}" dt="2020-03-24T07:57:23.310" v="949" actId="9405"/>
          <ac:inkMkLst>
            <pc:docMk/>
            <pc:sldMk cId="3424160876" sldId="270"/>
            <ac:inkMk id="7" creationId="{EAEC7ABC-C2B6-4D9F-9103-1F497D3EB735}"/>
          </ac:inkMkLst>
        </pc:inkChg>
        <pc:inkChg chg="add">
          <ac:chgData name="Camille FABRE" userId="61a62dbaa4ae00dc" providerId="LiveId" clId="{667713DC-C700-4B2A-B427-6C807140ADA4}" dt="2020-03-24T07:57:25.845" v="950" actId="9405"/>
          <ac:inkMkLst>
            <pc:docMk/>
            <pc:sldMk cId="3424160876" sldId="270"/>
            <ac:inkMk id="8" creationId="{6EE70D0D-1C8A-4094-8FE7-40DBE434EE1D}"/>
          </ac:inkMkLst>
        </pc:inkChg>
        <pc:inkChg chg="add del">
          <ac:chgData name="Camille FABRE" userId="61a62dbaa4ae00dc" providerId="LiveId" clId="{667713DC-C700-4B2A-B427-6C807140ADA4}" dt="2020-03-24T07:57:37.290" v="952" actId="9405"/>
          <ac:inkMkLst>
            <pc:docMk/>
            <pc:sldMk cId="3424160876" sldId="270"/>
            <ac:inkMk id="9" creationId="{02E6290A-A3EB-452B-B6A2-28523F4B17EA}"/>
          </ac:inkMkLst>
        </pc:inkChg>
        <pc:inkChg chg="add">
          <ac:chgData name="Camille FABRE" userId="61a62dbaa4ae00dc" providerId="LiveId" clId="{667713DC-C700-4B2A-B427-6C807140ADA4}" dt="2020-03-24T07:57:39.662" v="953" actId="9405"/>
          <ac:inkMkLst>
            <pc:docMk/>
            <pc:sldMk cId="3424160876" sldId="270"/>
            <ac:inkMk id="10" creationId="{B89CF9CA-A2D5-46E0-8B28-FAE672EE8315}"/>
          </ac:inkMkLst>
        </pc:inkChg>
      </pc:sldChg>
      <pc:sldChg chg="addSp delSp modSp add">
        <pc:chgData name="Camille FABRE" userId="61a62dbaa4ae00dc" providerId="LiveId" clId="{667713DC-C700-4B2A-B427-6C807140ADA4}" dt="2020-03-24T08:10:38.149" v="1502"/>
        <pc:sldMkLst>
          <pc:docMk/>
          <pc:sldMk cId="3880679788" sldId="271"/>
        </pc:sldMkLst>
        <pc:spChg chg="mod">
          <ac:chgData name="Camille FABRE" userId="61a62dbaa4ae00dc" providerId="LiveId" clId="{667713DC-C700-4B2A-B427-6C807140ADA4}" dt="2020-03-24T07:58:25.680" v="960" actId="20577"/>
          <ac:spMkLst>
            <pc:docMk/>
            <pc:sldMk cId="3880679788" sldId="271"/>
            <ac:spMk id="2" creationId="{DAA4356E-F551-4CC9-A369-90F7E7FFEDA7}"/>
          </ac:spMkLst>
        </pc:spChg>
        <pc:spChg chg="mod">
          <ac:chgData name="Camille FABRE" userId="61a62dbaa4ae00dc" providerId="LiveId" clId="{667713DC-C700-4B2A-B427-6C807140ADA4}" dt="2020-03-24T08:10:38.149" v="1502"/>
          <ac:spMkLst>
            <pc:docMk/>
            <pc:sldMk cId="3880679788" sldId="271"/>
            <ac:spMk id="3" creationId="{9D0A2308-AC10-4BFA-B08C-114479AAC133}"/>
          </ac:spMkLst>
        </pc:spChg>
        <pc:inkChg chg="add del">
          <ac:chgData name="Camille FABRE" userId="61a62dbaa4ae00dc" providerId="LiveId" clId="{667713DC-C700-4B2A-B427-6C807140ADA4}" dt="2020-03-24T07:58:20.764" v="959" actId="9405"/>
          <ac:inkMkLst>
            <pc:docMk/>
            <pc:sldMk cId="3880679788" sldId="271"/>
            <ac:inkMk id="4" creationId="{A64326DE-BBCC-4390-ADAB-FD150C881F49}"/>
          </ac:inkMkLst>
        </pc:inkChg>
        <pc:inkChg chg="add del">
          <ac:chgData name="Camille FABRE" userId="61a62dbaa4ae00dc" providerId="LiveId" clId="{667713DC-C700-4B2A-B427-6C807140ADA4}" dt="2020-03-24T07:58:20.333" v="958" actId="9405"/>
          <ac:inkMkLst>
            <pc:docMk/>
            <pc:sldMk cId="3880679788" sldId="271"/>
            <ac:inkMk id="5" creationId="{632006F9-C06B-46B6-8BA3-20F0F2D3E3C1}"/>
          </ac:inkMkLst>
        </pc:inkChg>
      </pc:sldChg>
      <pc:sldChg chg="modSp add">
        <pc:chgData name="Camille FABRE" userId="61a62dbaa4ae00dc" providerId="LiveId" clId="{667713DC-C700-4B2A-B427-6C807140ADA4}" dt="2020-03-24T08:10:44.813" v="1503"/>
        <pc:sldMkLst>
          <pc:docMk/>
          <pc:sldMk cId="130619566" sldId="272"/>
        </pc:sldMkLst>
        <pc:spChg chg="mod">
          <ac:chgData name="Camille FABRE" userId="61a62dbaa4ae00dc" providerId="LiveId" clId="{667713DC-C700-4B2A-B427-6C807140ADA4}" dt="2020-03-24T08:03:33.620" v="1261" actId="20577"/>
          <ac:spMkLst>
            <pc:docMk/>
            <pc:sldMk cId="130619566" sldId="272"/>
            <ac:spMk id="2" creationId="{747183DC-3048-470D-A926-C8BB7598667D}"/>
          </ac:spMkLst>
        </pc:spChg>
        <pc:spChg chg="mod">
          <ac:chgData name="Camille FABRE" userId="61a62dbaa4ae00dc" providerId="LiveId" clId="{667713DC-C700-4B2A-B427-6C807140ADA4}" dt="2020-03-24T08:10:44.813" v="1503"/>
          <ac:spMkLst>
            <pc:docMk/>
            <pc:sldMk cId="130619566" sldId="272"/>
            <ac:spMk id="3" creationId="{901E31CC-1BD2-4E20-B677-416418D0D085}"/>
          </ac:spMkLst>
        </pc:spChg>
      </pc:sldChg>
      <pc:sldChg chg="add del">
        <pc:chgData name="Camille FABRE" userId="61a62dbaa4ae00dc" providerId="LiveId" clId="{667713DC-C700-4B2A-B427-6C807140ADA4}" dt="2020-03-24T08:02:54.491" v="1180" actId="47"/>
        <pc:sldMkLst>
          <pc:docMk/>
          <pc:sldMk cId="1409246865" sldId="272"/>
        </pc:sldMkLst>
      </pc:sldChg>
      <pc:sldChg chg="addSp delSp modSp add modAnim">
        <pc:chgData name="Camille FABRE" userId="61a62dbaa4ae00dc" providerId="LiveId" clId="{667713DC-C700-4B2A-B427-6C807140ADA4}" dt="2020-03-24T08:13:49.351" v="1561" actId="1076"/>
        <pc:sldMkLst>
          <pc:docMk/>
          <pc:sldMk cId="556558577" sldId="273"/>
        </pc:sldMkLst>
        <pc:spChg chg="mod">
          <ac:chgData name="Camille FABRE" userId="61a62dbaa4ae00dc" providerId="LiveId" clId="{667713DC-C700-4B2A-B427-6C807140ADA4}" dt="2020-03-24T08:13:38.938" v="1558" actId="1076"/>
          <ac:spMkLst>
            <pc:docMk/>
            <pc:sldMk cId="556558577" sldId="273"/>
            <ac:spMk id="2" creationId="{F559E234-4099-48C6-956C-B9F9AE0F9338}"/>
          </ac:spMkLst>
        </pc:spChg>
        <pc:spChg chg="del">
          <ac:chgData name="Camille FABRE" userId="61a62dbaa4ae00dc" providerId="LiveId" clId="{667713DC-C700-4B2A-B427-6C807140ADA4}" dt="2020-03-24T08:13:29.807" v="1555"/>
          <ac:spMkLst>
            <pc:docMk/>
            <pc:sldMk cId="556558577" sldId="273"/>
            <ac:spMk id="3" creationId="{3CBDEDA7-D24B-417C-A10B-F8ABEEE6D3EC}"/>
          </ac:spMkLst>
        </pc:spChg>
        <pc:picChg chg="add mod">
          <ac:chgData name="Camille FABRE" userId="61a62dbaa4ae00dc" providerId="LiveId" clId="{667713DC-C700-4B2A-B427-6C807140ADA4}" dt="2020-03-24T08:13:49.351" v="1561" actId="1076"/>
          <ac:picMkLst>
            <pc:docMk/>
            <pc:sldMk cId="556558577" sldId="273"/>
            <ac:picMk id="4" creationId="{ECE1EA4A-BEB6-4F70-BA30-E20FDFB9E4FD}"/>
          </ac:picMkLst>
        </pc:picChg>
      </pc:sldChg>
      <pc:sldChg chg="add del">
        <pc:chgData name="Camille FABRE" userId="61a62dbaa4ae00dc" providerId="LiveId" clId="{667713DC-C700-4B2A-B427-6C807140ADA4}" dt="2020-03-24T08:02:58.905" v="1181" actId="47"/>
        <pc:sldMkLst>
          <pc:docMk/>
          <pc:sldMk cId="1536724027" sldId="273"/>
        </pc:sldMkLst>
      </pc:sldChg>
      <pc:sldChg chg="add del">
        <pc:chgData name="Camille FABRE" userId="61a62dbaa4ae00dc" providerId="LiveId" clId="{667713DC-C700-4B2A-B427-6C807140ADA4}" dt="2020-03-24T08:16:12.800" v="1564" actId="47"/>
        <pc:sldMkLst>
          <pc:docMk/>
          <pc:sldMk cId="35949986" sldId="274"/>
        </pc:sldMkLst>
      </pc:sldChg>
      <pc:sldChg chg="addSp delSp modSp add">
        <pc:chgData name="Camille FABRE" userId="61a62dbaa4ae00dc" providerId="LiveId" clId="{667713DC-C700-4B2A-B427-6C807140ADA4}" dt="2020-03-24T08:19:54.731" v="1634" actId="20577"/>
        <pc:sldMkLst>
          <pc:docMk/>
          <pc:sldMk cId="1430913539" sldId="275"/>
        </pc:sldMkLst>
        <pc:spChg chg="mod">
          <ac:chgData name="Camille FABRE" userId="61a62dbaa4ae00dc" providerId="LiveId" clId="{667713DC-C700-4B2A-B427-6C807140ADA4}" dt="2020-03-24T08:16:21.130" v="1573" actId="20577"/>
          <ac:spMkLst>
            <pc:docMk/>
            <pc:sldMk cId="1430913539" sldId="275"/>
            <ac:spMk id="2" creationId="{3C015CC9-3209-4903-AA15-EBBD4E00B8A5}"/>
          </ac:spMkLst>
        </pc:spChg>
        <pc:spChg chg="mod">
          <ac:chgData name="Camille FABRE" userId="61a62dbaa4ae00dc" providerId="LiveId" clId="{667713DC-C700-4B2A-B427-6C807140ADA4}" dt="2020-03-24T08:17:39.422" v="1584" actId="14100"/>
          <ac:spMkLst>
            <pc:docMk/>
            <pc:sldMk cId="1430913539" sldId="275"/>
            <ac:spMk id="3" creationId="{5864D8BE-E249-4D80-AA90-493DF255915A}"/>
          </ac:spMkLst>
        </pc:spChg>
        <pc:spChg chg="add mod">
          <ac:chgData name="Camille FABRE" userId="61a62dbaa4ae00dc" providerId="LiveId" clId="{667713DC-C700-4B2A-B427-6C807140ADA4}" dt="2020-03-24T08:19:54.731" v="1634" actId="20577"/>
          <ac:spMkLst>
            <pc:docMk/>
            <pc:sldMk cId="1430913539" sldId="275"/>
            <ac:spMk id="15" creationId="{4FC00A69-DF39-47E4-AFFB-5D6C332F029F}"/>
          </ac:spMkLst>
        </pc:spChg>
        <pc:grpChg chg="mod">
          <ac:chgData name="Camille FABRE" userId="61a62dbaa4ae00dc" providerId="LiveId" clId="{667713DC-C700-4B2A-B427-6C807140ADA4}" dt="2020-03-24T08:18:52.659" v="1611" actId="1076"/>
          <ac:grpSpMkLst>
            <pc:docMk/>
            <pc:sldMk cId="1430913539" sldId="275"/>
            <ac:grpSpMk id="14" creationId="{61A833B2-3C4B-48A9-8307-15A42F8D7A20}"/>
          </ac:grpSpMkLst>
        </pc:grpChg>
        <pc:picChg chg="add mod">
          <ac:chgData name="Camille FABRE" userId="61a62dbaa4ae00dc" providerId="LiveId" clId="{667713DC-C700-4B2A-B427-6C807140ADA4}" dt="2020-03-24T08:19:11.749" v="1615"/>
          <ac:picMkLst>
            <pc:docMk/>
            <pc:sldMk cId="1430913539" sldId="275"/>
            <ac:picMk id="4" creationId="{4AE216B0-12C6-4765-88A0-38153C459D59}"/>
          </ac:picMkLst>
        </pc:picChg>
        <pc:picChg chg="add mod">
          <ac:chgData name="Camille FABRE" userId="61a62dbaa4ae00dc" providerId="LiveId" clId="{667713DC-C700-4B2A-B427-6C807140ADA4}" dt="2020-03-24T08:19:08.169" v="1614"/>
          <ac:picMkLst>
            <pc:docMk/>
            <pc:sldMk cId="1430913539" sldId="275"/>
            <ac:picMk id="5" creationId="{67262F9E-65C7-4624-94FB-9927ACCD405B}"/>
          </ac:picMkLst>
        </pc:picChg>
        <pc:inkChg chg="add mod">
          <ac:chgData name="Camille FABRE" userId="61a62dbaa4ae00dc" providerId="LiveId" clId="{667713DC-C700-4B2A-B427-6C807140ADA4}" dt="2020-03-24T08:18:19.081" v="1593"/>
          <ac:inkMkLst>
            <pc:docMk/>
            <pc:sldMk cId="1430913539" sldId="275"/>
            <ac:inkMk id="6" creationId="{C5B16083-A872-4D95-85C3-2D3C959A3E5E}"/>
          </ac:inkMkLst>
        </pc:inkChg>
        <pc:inkChg chg="add mod">
          <ac:chgData name="Camille FABRE" userId="61a62dbaa4ae00dc" providerId="LiveId" clId="{667713DC-C700-4B2A-B427-6C807140ADA4}" dt="2020-03-24T08:18:58.223" v="1612" actId="1076"/>
          <ac:inkMkLst>
            <pc:docMk/>
            <pc:sldMk cId="1430913539" sldId="275"/>
            <ac:inkMk id="7" creationId="{134F9C0D-0D78-4BD7-B53C-958E63EF7850}"/>
          </ac:inkMkLst>
        </pc:inkChg>
        <pc:inkChg chg="add del mod">
          <ac:chgData name="Camille FABRE" userId="61a62dbaa4ae00dc" providerId="LiveId" clId="{667713DC-C700-4B2A-B427-6C807140ADA4}" dt="2020-03-24T08:18:27.151" v="1594"/>
          <ac:inkMkLst>
            <pc:docMk/>
            <pc:sldMk cId="1430913539" sldId="275"/>
            <ac:inkMk id="8" creationId="{BA64F617-2177-4C9D-9C45-AB6B010CF863}"/>
          </ac:inkMkLst>
        </pc:inkChg>
        <pc:inkChg chg="add del mod">
          <ac:chgData name="Camille FABRE" userId="61a62dbaa4ae00dc" providerId="LiveId" clId="{667713DC-C700-4B2A-B427-6C807140ADA4}" dt="2020-03-24T08:18:27.152" v="1595"/>
          <ac:inkMkLst>
            <pc:docMk/>
            <pc:sldMk cId="1430913539" sldId="275"/>
            <ac:inkMk id="9" creationId="{8EFFD95F-C998-476A-B50B-BA275F508C47}"/>
          </ac:inkMkLst>
        </pc:inkChg>
        <pc:inkChg chg="add del mod">
          <ac:chgData name="Camille FABRE" userId="61a62dbaa4ae00dc" providerId="LiveId" clId="{667713DC-C700-4B2A-B427-6C807140ADA4}" dt="2020-03-24T08:18:27.153" v="1598"/>
          <ac:inkMkLst>
            <pc:docMk/>
            <pc:sldMk cId="1430913539" sldId="275"/>
            <ac:inkMk id="10" creationId="{EC1D3B37-E769-4E8A-846F-C2F9925258B8}"/>
          </ac:inkMkLst>
        </pc:inkChg>
        <pc:inkChg chg="add del mod">
          <ac:chgData name="Camille FABRE" userId="61a62dbaa4ae00dc" providerId="LiveId" clId="{667713DC-C700-4B2A-B427-6C807140ADA4}" dt="2020-03-24T08:18:27.153" v="1597"/>
          <ac:inkMkLst>
            <pc:docMk/>
            <pc:sldMk cId="1430913539" sldId="275"/>
            <ac:inkMk id="11" creationId="{EADF9125-3B00-412B-9498-261DA8F8C52B}"/>
          </ac:inkMkLst>
        </pc:inkChg>
        <pc:inkChg chg="add del mod">
          <ac:chgData name="Camille FABRE" userId="61a62dbaa4ae00dc" providerId="LiveId" clId="{667713DC-C700-4B2A-B427-6C807140ADA4}" dt="2020-03-24T08:18:27.153" v="1599"/>
          <ac:inkMkLst>
            <pc:docMk/>
            <pc:sldMk cId="1430913539" sldId="275"/>
            <ac:inkMk id="12" creationId="{19024022-C45F-4F86-8877-01DC12A0159B}"/>
          </ac:inkMkLst>
        </pc:inkChg>
        <pc:inkChg chg="add del mod">
          <ac:chgData name="Camille FABRE" userId="61a62dbaa4ae00dc" providerId="LiveId" clId="{667713DC-C700-4B2A-B427-6C807140ADA4}" dt="2020-03-24T08:18:27.152" v="1596"/>
          <ac:inkMkLst>
            <pc:docMk/>
            <pc:sldMk cId="1430913539" sldId="275"/>
            <ac:inkMk id="13" creationId="{AFB6ED51-0BCE-4B1B-BE31-352BA7E25302}"/>
          </ac:inkMkLst>
        </pc:inkChg>
      </pc:sldChg>
      <pc:sldChg chg="add setBg">
        <pc:chgData name="Camille FABRE" userId="61a62dbaa4ae00dc" providerId="LiveId" clId="{667713DC-C700-4B2A-B427-6C807140ADA4}" dt="2020-03-24T08:16:11.362" v="1563"/>
        <pc:sldMkLst>
          <pc:docMk/>
          <pc:sldMk cId="1485404153" sldId="276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4T07:57:11.96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1374 159,'0'-1,"-1"0,1 0,0 1,-1-1,1 0,-1 0,1 0,-1 1,1-1,-1 0,1 0,-1 1,0-1,1 0,-1 1,0-1,0 1,1-1,-1 1,-1-1,-20-9,17 7,-59-23,-1 2,-1 4,-1 2,0 3,-1 3,-48-2,88 13,0 0,0 2,0 1,0 1,0 1,1 2,0 1,0 0,1 3,0 0,0 1,1 2,1 0,0 2,-3 3,-8 6,1 3,1 1,2 1,0 2,2 0,2 3,1 0,1 1,-1 8,11-17,1 1,2 0,1 1,1 1,1 0,2 0,1 0,1 1,1 0,2 0,1 0,1 0,3 16,4-1,1 0,2 0,3-1,1-1,2 0,16 30,-3-17,1-2,3-1,3-2,29 33,-40-55,1-1,2-1,1-2,1 0,1-2,1-2,0 0,2-3,1 0,22 6,-33-14,1-2,0-1,0-1,0-2,1 0,0-1,0-2,0-1,0 0,0-2,-1-1,1-2,-1 0,0-1,0-2,6-3,-3-2,1-1,-2-2,0 0,-1-2,0-1,-2-1,0-1,-2-2,0 0,-2-1,12-17,-2-2,-3-1,-1-1,-2-2,-2 0,-3-1,10-38,-16 41,-2-1,-1 0,-3-1,-2 1,-2-2,-2 1,-2 0,-3-1,0 10,-2 0,-2 0,-1 0,-2 1,-2 0,-1 1,-2 1,-2 0,-19-29,10 23,-17-16,-22-20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4T07:57:25.844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2284 631,'-379'-194,"54"25,199 111,-86-27,117 53,-1 5,-1 3,-52-3,96 20,0 2,0 2,0 3,0 2,0 3,1 2,-24 7,55-9,0 1,1 1,0 0,0 2,1 1,0 0,0 1,1 1,-12 11,17-11,0 0,1 1,0 0,1 1,1 0,0 1,1 0,1 0,0 1,1 0,1 1,0 1,-2 7,3 0,0 1,1 0,1-1,2 1,1 1,0-1,2 0,1 0,2-1,0 1,1-1,8 17,0-5,1-2,2 0,1-1,2-1,1 0,2-2,1 0,26 24,7 0,2-2,2-3,2-3,3-2,1-3,2-4,2-2,1-4,1-2,2-4,1-4,15 1,-47-13,1-3,0-1,0-3,0-1,0-3,13-2,-32 0,0-1,0-1,0-1,0-2,-1 0,-1-2,1-1,-1-1,-1 0,0-2,5-6,-4 1,0-1,-2-1,0-1,-2-1,0 0,-2-2,0 0,-2-1,-1-1,-1-1,-1-1,3-10,-2 0,-2-1,-2-1,-1 0,-2-1,-2 1,-1-32,-3-17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4T07:57:39.661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2190 197,'-17'-1,"1"-1,0 0,-1-2,1 0,-3-1,-12-4,-183-53,-56-13,217 64,0 2,0 2,-1 3,-12 2,22 4,-1 1,1 2,0 2,1 3,0 1,-15 7,6 1,0 2,2 3,0 2,-38 28,23-8,3 2,3 3,1 2,3 3,2 3,3 1,-13 24,33-41,2 1,2 1,2 1,2 2,3 0,1 1,-3 19,13-34,1 1,1 0,2 1,2-1,1 1,2-1,1 1,2-1,1 0,2 0,3 8,2-7,0 1,3-2,1 0,1-1,2-1,1 0,2-2,1 0,1-2,5 3,-10-12,1-2,0 0,2-1,0-1,1-1,0-1,1-1,1-1,0-1,1-1,0-1,0-2,1-1,14 2,-1-5,-1-1,1-2,-1-2,1-1,-1-2,0-2,21-7,16-8,-1-3,-2-3,23-15,-11 2,-2-3,-2-4,-3-4,-2-3,-2-3,-3-3,44-51,-73 66,-3-2,-2-1,-2-2,-2-1,15-36,-28 45,-1-1,-3-1,-1 0,-3-1,-1-1,-2 0,0-28,-6 14,-2 1,-4-1,-7-47,-9-10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4T08:18:05.380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2428,'47'-47,"-2"-2,-2-2,22-37,-43 59,302-440,-202 285,120-181,226-324,-348 536,120-117,-209 236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4T08:18:06.697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3134 3056,'-1'-2,"1"0,-1 0,0 0,0 0,0 0,0 0,0 1,0-1,-1 0,1 1,0-1,-1 1,0 0,1-1,-1 1,0 0,0 0,-4-5,-277-245,4-20,-333-381,-47-49,242 292,-326-241,680 601,15 12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24.03.2020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24.03.2020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24.03.2020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24.03.2020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24.03.2020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24.03.2020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24.03.2020</a:t>
            </a:fld>
            <a:endParaRPr lang="de-D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24.03.2020</a:t>
            </a:fld>
            <a:endParaRPr lang="de-D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24.03.2020</a:t>
            </a:fld>
            <a:endParaRPr lang="de-D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24.03.2020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24.03.2020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41B0-F4D5-4460-BCAD-F7E2B41A8257}" type="datetimeFigureOut">
              <a:rPr lang="de-DE" smtClean="0"/>
              <a:t>24.03.2020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hetvdb.com/?tab=series&amp;id=269586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6.png"/><Relationship Id="rId4" Type="http://schemas.openxmlformats.org/officeDocument/2006/relationships/customXml" Target="../ink/ink1.xml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adinertech.blogspot.com/2013/04/the-to-do-reminder-lists-i-use-google.htm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dreference.com/" TargetMode="External"/><Relationship Id="rId2" Type="http://schemas.openxmlformats.org/officeDocument/2006/relationships/hyperlink" Target="http://blog.ac-versailles.fr/myonlineenglishclass/index.php/category/5%C2%B0B-S%C3%A9ances-en-lign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quizlet.com/_87n06g?x=1jqt&amp;i=1bcklw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homme, femme, tenant&#10;&#10;Description générée automatiquement">
            <a:extLst>
              <a:ext uri="{FF2B5EF4-FFF2-40B4-BE49-F238E27FC236}">
                <a16:creationId xmlns:a16="http://schemas.microsoft.com/office/drawing/2014/main" id="{2E4AC554-C548-4856-82E3-9E88E74C8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311657"/>
            <a:ext cx="9144000" cy="970389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rgbClr val="FFFFFF"/>
                </a:solidFill>
                <a:cs typeface="Calibri Light"/>
              </a:rPr>
              <a:t>English </a:t>
            </a:r>
            <a:r>
              <a:rPr lang="de-DE" b="1" dirty="0" err="1">
                <a:solidFill>
                  <a:srgbClr val="FFFFFF"/>
                </a:solidFill>
                <a:cs typeface="Calibri Light"/>
              </a:rPr>
              <a:t>class</a:t>
            </a:r>
            <a:endParaRPr lang="de-DE" b="1" dirty="0">
              <a:solidFill>
                <a:srgbClr val="FFFFFF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57596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de-DE" b="1" dirty="0">
                <a:solidFill>
                  <a:srgbClr val="FFFFFF"/>
                </a:solidFill>
                <a:cs typeface="Calibri"/>
              </a:rPr>
              <a:t>Tuesday, March 24th</a:t>
            </a:r>
            <a:endParaRPr lang="de-DE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494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A4356E-F551-4CC9-A369-90F7E7FF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Understanding</a:t>
            </a:r>
            <a:r>
              <a:rPr lang="fr-FR" dirty="0"/>
              <a:t> a </a:t>
            </a:r>
            <a:r>
              <a:rPr lang="fr-FR" dirty="0" err="1"/>
              <a:t>video</a:t>
            </a:r>
            <a:r>
              <a:rPr lang="fr-FR" dirty="0"/>
              <a:t> – </a:t>
            </a:r>
            <a:r>
              <a:rPr lang="fr-FR" dirty="0" err="1"/>
              <a:t>Step</a:t>
            </a:r>
            <a:r>
              <a:rPr lang="fr-FR" dirty="0"/>
              <a:t> 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0A2308-AC10-4BFA-B08C-114479AAC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48552"/>
          </a:xfrm>
        </p:spPr>
        <p:txBody>
          <a:bodyPr>
            <a:normAutofit fontScale="62500" lnSpcReduction="20000"/>
          </a:bodyPr>
          <a:lstStyle/>
          <a:p>
            <a:pPr marL="0" indent="0" fontAlgn="base">
              <a:buNone/>
            </a:pPr>
            <a:r>
              <a:rPr lang="fr-FR" b="1" dirty="0"/>
              <a:t>Watch </a:t>
            </a:r>
            <a:r>
              <a:rPr lang="fr-FR" b="1" u="sng" dirty="0">
                <a:hlinkClick r:id="rId2" action="ppaction://hlinksldjump"/>
              </a:rPr>
              <a:t>the </a:t>
            </a:r>
            <a:r>
              <a:rPr lang="fr-FR" b="1" u="sng" dirty="0" err="1">
                <a:hlinkClick r:id="rId2" action="ppaction://hlinksldjump"/>
              </a:rPr>
              <a:t>video</a:t>
            </a:r>
            <a:r>
              <a:rPr lang="fr-FR" b="1" dirty="0"/>
              <a:t> </a:t>
            </a:r>
            <a:r>
              <a:rPr lang="fr-FR" b="1" dirty="0" err="1"/>
              <a:t>again</a:t>
            </a:r>
            <a:r>
              <a:rPr lang="fr-FR" b="1" dirty="0"/>
              <a:t> and:</a:t>
            </a:r>
            <a:r>
              <a:rPr lang="fr-FR" dirty="0"/>
              <a:t> </a:t>
            </a:r>
          </a:p>
          <a:p>
            <a:pPr marL="0" indent="0" fontAlgn="base">
              <a:buNone/>
            </a:pPr>
            <a:endParaRPr lang="fr-FR" dirty="0"/>
          </a:p>
          <a:p>
            <a:pPr fontAlgn="base"/>
            <a:r>
              <a:rPr lang="fr-FR" dirty="0"/>
              <a:t>Circle in </a:t>
            </a:r>
            <a:r>
              <a:rPr lang="fr-FR" b="1" dirty="0"/>
              <a:t>RED </a:t>
            </a:r>
            <a:r>
              <a:rPr lang="fr-FR" dirty="0" err="1"/>
              <a:t>what</a:t>
            </a:r>
            <a:r>
              <a:rPr lang="fr-FR" b="1" dirty="0"/>
              <a:t> [ 3 ]</a:t>
            </a:r>
            <a:r>
              <a:rPr lang="fr-FR" dirty="0"/>
              <a:t> </a:t>
            </a:r>
            <a:r>
              <a:rPr lang="fr-FR" dirty="0" err="1"/>
              <a:t>says</a:t>
            </a:r>
            <a:r>
              <a:rPr lang="fr-FR" dirty="0"/>
              <a:t>. </a:t>
            </a:r>
          </a:p>
          <a:p>
            <a:pPr marL="0" indent="0" fontAlgn="base">
              <a:buNone/>
            </a:pPr>
            <a:endParaRPr lang="fr-FR" dirty="0"/>
          </a:p>
          <a:p>
            <a:pPr fontAlgn="base"/>
            <a:r>
              <a:rPr lang="fr-FR" dirty="0"/>
              <a:t>Circle in </a:t>
            </a:r>
            <a:r>
              <a:rPr lang="fr-FR" b="1" dirty="0"/>
              <a:t>BLUE </a:t>
            </a:r>
            <a:r>
              <a:rPr lang="fr-FR" dirty="0" err="1"/>
              <a:t>what</a:t>
            </a:r>
            <a:r>
              <a:rPr lang="fr-FR" dirty="0"/>
              <a:t> </a:t>
            </a:r>
            <a:r>
              <a:rPr lang="fr-FR" b="1" dirty="0"/>
              <a:t>[ 4 ]</a:t>
            </a:r>
            <a:r>
              <a:rPr lang="fr-FR" dirty="0"/>
              <a:t> </a:t>
            </a:r>
            <a:r>
              <a:rPr lang="fr-FR" dirty="0" err="1"/>
              <a:t>says</a:t>
            </a:r>
            <a:r>
              <a:rPr lang="fr-FR" dirty="0"/>
              <a:t>. </a:t>
            </a:r>
          </a:p>
          <a:p>
            <a:pPr marL="0" indent="0" fontAlgn="base">
              <a:buNone/>
            </a:pPr>
            <a:endParaRPr lang="fr-FR" dirty="0"/>
          </a:p>
          <a:p>
            <a:pPr fontAlgn="base"/>
            <a:r>
              <a:rPr lang="fr-FR" dirty="0"/>
              <a:t>Circle in </a:t>
            </a:r>
            <a:r>
              <a:rPr lang="fr-FR" b="1" dirty="0"/>
              <a:t>GREEN </a:t>
            </a:r>
            <a:r>
              <a:rPr lang="fr-FR" dirty="0" err="1"/>
              <a:t>what</a:t>
            </a:r>
            <a:r>
              <a:rPr lang="fr-FR" dirty="0"/>
              <a:t> </a:t>
            </a:r>
            <a:r>
              <a:rPr lang="fr-FR" b="1" dirty="0"/>
              <a:t>[ 5 ]</a:t>
            </a:r>
            <a:r>
              <a:rPr lang="fr-FR" dirty="0"/>
              <a:t> </a:t>
            </a:r>
            <a:r>
              <a:rPr lang="fr-FR" dirty="0" err="1"/>
              <a:t>says</a:t>
            </a:r>
            <a:r>
              <a:rPr lang="fr-FR" dirty="0"/>
              <a:t>. </a:t>
            </a:r>
          </a:p>
          <a:p>
            <a:pPr fontAlgn="base"/>
            <a:endParaRPr lang="fr-FR" dirty="0"/>
          </a:p>
          <a:p>
            <a:pPr marL="0" indent="0" fontAlgn="base">
              <a:buNone/>
            </a:pPr>
            <a:endParaRPr lang="fr-FR" dirty="0"/>
          </a:p>
          <a:p>
            <a:pPr marL="0" indent="0" fontAlgn="base">
              <a:buNone/>
            </a:pPr>
            <a:r>
              <a:rPr lang="fr-FR" b="1" dirty="0"/>
              <a:t>	</a:t>
            </a:r>
            <a:r>
              <a:rPr lang="fr-FR" dirty="0" err="1">
                <a:latin typeface="Comic Sans MS" panose="030F0702030302020204" pitchFamily="66" charset="0"/>
              </a:rPr>
              <a:t>planting</a:t>
            </a:r>
            <a:r>
              <a:rPr lang="fr-FR" dirty="0">
                <a:latin typeface="Comic Sans MS" panose="030F0702030302020204" pitchFamily="66" charset="0"/>
              </a:rPr>
              <a:t>			</a:t>
            </a:r>
            <a:r>
              <a:rPr lang="fr-FR" dirty="0" err="1">
                <a:latin typeface="Comic Sans MS" panose="030F0702030302020204" pitchFamily="66" charset="0"/>
              </a:rPr>
              <a:t>lordship</a:t>
            </a:r>
            <a:r>
              <a:rPr lang="fr-FR" dirty="0">
                <a:latin typeface="Comic Sans MS" panose="030F0702030302020204" pitchFamily="66" charset="0"/>
              </a:rPr>
              <a:t>			</a:t>
            </a:r>
            <a:r>
              <a:rPr lang="fr-FR" dirty="0" err="1">
                <a:latin typeface="Comic Sans MS" panose="030F0702030302020204" pitchFamily="66" charset="0"/>
              </a:rPr>
              <a:t>brass</a:t>
            </a:r>
            <a:r>
              <a:rPr lang="fr-FR" dirty="0">
                <a:latin typeface="Comic Sans MS" panose="030F0702030302020204" pitchFamily="66" charset="0"/>
              </a:rPr>
              <a:t>		</a:t>
            </a:r>
            <a:r>
              <a:rPr lang="fr-FR" dirty="0" err="1">
                <a:latin typeface="Comic Sans MS" panose="030F0702030302020204" pitchFamily="66" charset="0"/>
              </a:rPr>
              <a:t>below</a:t>
            </a:r>
            <a:r>
              <a:rPr lang="fr-FR" dirty="0">
                <a:latin typeface="Comic Sans MS" panose="030F0702030302020204" pitchFamily="66" charset="0"/>
              </a:rPr>
              <a:t>	      	  </a:t>
            </a:r>
          </a:p>
          <a:p>
            <a:pPr marL="0" indent="0" fontAlgn="base">
              <a:buNone/>
            </a:pPr>
            <a:r>
              <a:rPr lang="fr-FR" dirty="0">
                <a:latin typeface="Comic Sans MS" panose="030F0702030302020204" pitchFamily="66" charset="0"/>
              </a:rPr>
              <a:t>          </a:t>
            </a:r>
          </a:p>
          <a:p>
            <a:pPr marL="0" indent="0" fontAlgn="base">
              <a:buNone/>
            </a:pPr>
            <a:r>
              <a:rPr lang="fr-FR" dirty="0">
                <a:latin typeface="Comic Sans MS" panose="030F0702030302020204" pitchFamily="66" charset="0"/>
              </a:rPr>
              <a:t>master </a:t>
            </a:r>
            <a:r>
              <a:rPr lang="fr-FR" dirty="0" err="1">
                <a:latin typeface="Comic Sans MS" panose="030F0702030302020204" pitchFamily="66" charset="0"/>
              </a:rPr>
              <a:t>bedroom</a:t>
            </a:r>
            <a:r>
              <a:rPr lang="fr-FR" dirty="0">
                <a:latin typeface="Comic Sans MS" panose="030F0702030302020204" pitchFamily="66" charset="0"/>
              </a:rPr>
              <a:t>			</a:t>
            </a:r>
            <a:r>
              <a:rPr lang="fr-FR" dirty="0" err="1">
                <a:latin typeface="Comic Sans MS" panose="030F0702030302020204" pitchFamily="66" charset="0"/>
              </a:rPr>
              <a:t>potting</a:t>
            </a:r>
            <a:r>
              <a:rPr lang="fr-FR" dirty="0">
                <a:latin typeface="Comic Sans MS" panose="030F0702030302020204" pitchFamily="66" charset="0"/>
              </a:rPr>
              <a:t> shed		</a:t>
            </a:r>
            <a:r>
              <a:rPr lang="fr-FR" dirty="0" err="1">
                <a:latin typeface="Comic Sans MS" panose="030F0702030302020204" pitchFamily="66" charset="0"/>
              </a:rPr>
              <a:t>buttering</a:t>
            </a:r>
            <a:r>
              <a:rPr lang="fr-FR" dirty="0">
                <a:latin typeface="Comic Sans MS" panose="030F0702030302020204" pitchFamily="66" charset="0"/>
              </a:rPr>
              <a:t> 	scones 	</a:t>
            </a:r>
          </a:p>
          <a:p>
            <a:pPr marL="0" indent="0" fontAlgn="base">
              <a:buNone/>
            </a:pPr>
            <a:endParaRPr lang="fr-FR" dirty="0">
              <a:latin typeface="Comic Sans MS" panose="030F0702030302020204" pitchFamily="66" charset="0"/>
            </a:endParaRPr>
          </a:p>
          <a:p>
            <a:pPr marL="0" indent="0" fontAlgn="base">
              <a:buNone/>
            </a:pPr>
            <a:r>
              <a:rPr lang="fr-FR" dirty="0">
                <a:latin typeface="Comic Sans MS" panose="030F0702030302020204" pitchFamily="66" charset="0"/>
              </a:rPr>
              <a:t>	 </a:t>
            </a:r>
            <a:r>
              <a:rPr lang="fr-FR" dirty="0" err="1">
                <a:latin typeface="Comic Sans MS" panose="030F0702030302020204" pitchFamily="66" charset="0"/>
              </a:rPr>
              <a:t>polishing</a:t>
            </a:r>
            <a:r>
              <a:rPr lang="fr-FR" dirty="0">
                <a:latin typeface="Comic Sans MS" panose="030F0702030302020204" pitchFamily="66" charset="0"/>
              </a:rPr>
              <a:t> 		</a:t>
            </a:r>
            <a:r>
              <a:rPr lang="fr-FR" dirty="0" err="1">
                <a:latin typeface="Comic Sans MS" panose="030F0702030302020204" pitchFamily="66" charset="0"/>
              </a:rPr>
              <a:t>petunias</a:t>
            </a:r>
            <a:r>
              <a:rPr lang="fr-FR" dirty="0">
                <a:latin typeface="Comic Sans MS" panose="030F0702030302020204" pitchFamily="66" charset="0"/>
              </a:rPr>
              <a:t>			 </a:t>
            </a:r>
            <a:r>
              <a:rPr lang="fr-FR" dirty="0" err="1">
                <a:latin typeface="Comic Sans MS" panose="030F0702030302020204" pitchFamily="66" charset="0"/>
              </a:rPr>
              <a:t>stairs</a:t>
            </a:r>
            <a:endParaRPr lang="fr-FR" dirty="0">
              <a:latin typeface="Comic Sans MS" panose="030F0702030302020204" pitchFamily="66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B824DAE-A9B1-4F24-A2BD-FAF58D8BA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6" r="5248" b="18670"/>
          <a:stretch/>
        </p:blipFill>
        <p:spPr bwMode="auto">
          <a:xfrm>
            <a:off x="8133539" y="0"/>
            <a:ext cx="4058461" cy="334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8FC9809-1AEA-466D-BAC2-1BCD6D588AE8}"/>
                  </a:ext>
                </a:extLst>
              </p14:cNvPr>
              <p14:cNvContentPartPr/>
              <p14:nvPr/>
            </p14:nvContentPartPr>
            <p14:xfrm>
              <a:off x="1909971" y="2296225"/>
              <a:ext cx="585720" cy="646200"/>
            </p14:xfrm>
          </p:contentPart>
        </mc:Choice>
        <mc:Fallback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8FC9809-1AEA-466D-BAC2-1BCD6D588AE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92331" y="2278225"/>
                <a:ext cx="621360" cy="68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6EE70D0D-1C8A-4094-8FE7-40DBE434EE1D}"/>
                  </a:ext>
                </a:extLst>
              </p14:cNvPr>
              <p14:cNvContentPartPr/>
              <p14:nvPr/>
            </p14:nvContentPartPr>
            <p14:xfrm>
              <a:off x="1808451" y="2949625"/>
              <a:ext cx="822240" cy="556560"/>
            </p14:xfrm>
          </p:contentPart>
        </mc:Choice>
        <mc:Fallback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6EE70D0D-1C8A-4094-8FE7-40DBE434EE1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90811" y="2931625"/>
                <a:ext cx="857880" cy="59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B89CF9CA-A2D5-46E0-8B28-FAE672EE8315}"/>
                  </a:ext>
                </a:extLst>
              </p14:cNvPr>
              <p14:cNvContentPartPr/>
              <p14:nvPr/>
            </p14:nvContentPartPr>
            <p14:xfrm>
              <a:off x="1822491" y="3519865"/>
              <a:ext cx="819360" cy="735840"/>
            </p14:xfrm>
          </p:contentPart>
        </mc:Choice>
        <mc:Fallback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B89CF9CA-A2D5-46E0-8B28-FAE672EE831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04851" y="3501865"/>
                <a:ext cx="855000" cy="77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24160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A4356E-F551-4CC9-A369-90F7E7FF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Understanding</a:t>
            </a:r>
            <a:r>
              <a:rPr lang="fr-FR" dirty="0"/>
              <a:t> a </a:t>
            </a:r>
            <a:r>
              <a:rPr lang="fr-FR" dirty="0" err="1"/>
              <a:t>video</a:t>
            </a:r>
            <a:r>
              <a:rPr lang="fr-FR" dirty="0"/>
              <a:t> – </a:t>
            </a:r>
            <a:r>
              <a:rPr lang="fr-FR" dirty="0" err="1"/>
              <a:t>Step</a:t>
            </a:r>
            <a:r>
              <a:rPr lang="fr-FR" dirty="0"/>
              <a:t> 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0A2308-AC10-4BFA-B08C-114479AAC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If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need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, </a:t>
            </a:r>
            <a:r>
              <a:rPr lang="fr-FR" dirty="0" err="1"/>
              <a:t>you</a:t>
            </a:r>
            <a:r>
              <a:rPr lang="fr-FR" dirty="0"/>
              <a:t> can </a:t>
            </a:r>
            <a:r>
              <a:rPr lang="fr-FR" dirty="0" err="1"/>
              <a:t>watch</a:t>
            </a:r>
            <a:r>
              <a:rPr lang="fr-FR" dirty="0"/>
              <a:t> </a:t>
            </a:r>
            <a:r>
              <a:rPr lang="fr-FR" b="1" u="sng" dirty="0">
                <a:hlinkClick r:id="rId2" action="ppaction://hlinksldjump"/>
              </a:rPr>
              <a:t>the </a:t>
            </a:r>
            <a:r>
              <a:rPr lang="fr-FR" b="1" u="sng" dirty="0" err="1">
                <a:hlinkClick r:id="rId2" action="ppaction://hlinksldjump"/>
              </a:rPr>
              <a:t>video</a:t>
            </a:r>
            <a:r>
              <a:rPr lang="fr-FR" dirty="0"/>
              <a:t> </a:t>
            </a:r>
            <a:r>
              <a:rPr lang="fr-FR" dirty="0" err="1"/>
              <a:t>again</a:t>
            </a:r>
            <a:r>
              <a:rPr lang="fr-FR" dirty="0"/>
              <a:t>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u="sng" dirty="0" err="1"/>
              <a:t>Answer</a:t>
            </a:r>
            <a:r>
              <a:rPr lang="fr-FR" b="1" u="sng" dirty="0"/>
              <a:t> </a:t>
            </a:r>
            <a:r>
              <a:rPr lang="fr-FR" b="1" u="sng" dirty="0" err="1"/>
              <a:t>these</a:t>
            </a:r>
            <a:r>
              <a:rPr lang="fr-FR" b="1" u="sng" dirty="0"/>
              <a:t> questions:</a:t>
            </a:r>
          </a:p>
          <a:p>
            <a:pPr marL="0" indent="0">
              <a:buNone/>
            </a:pPr>
            <a:endParaRPr lang="fr-FR" dirty="0"/>
          </a:p>
          <a:p>
            <a:pPr fontAlgn="base"/>
            <a:r>
              <a:rPr lang="en-US" b="1" dirty="0"/>
              <a:t>Write down the suspects’ alibis.</a:t>
            </a:r>
            <a:r>
              <a:rPr lang="en-US" dirty="0"/>
              <a:t> </a:t>
            </a:r>
          </a:p>
          <a:p>
            <a:pPr marL="0" indent="0" fontAlgn="base">
              <a:buNone/>
            </a:pPr>
            <a:endParaRPr lang="en-US" dirty="0"/>
          </a:p>
          <a:p>
            <a:pPr fontAlgn="base"/>
            <a:r>
              <a:rPr lang="en-US" b="1" dirty="0"/>
              <a:t>Who is the culprit according to the inspector?</a:t>
            </a:r>
            <a:endParaRPr lang="en-US" dirty="0"/>
          </a:p>
          <a:p>
            <a:pPr marL="0" indent="0" fontAlgn="base">
              <a:buNone/>
            </a:pPr>
            <a:endParaRPr lang="en-US" dirty="0"/>
          </a:p>
          <a:p>
            <a:pPr fontAlgn="base"/>
            <a:r>
              <a:rPr lang="en-US" b="1" dirty="0"/>
              <a:t>How did he find out the culprit?</a:t>
            </a:r>
            <a:r>
              <a:rPr lang="en-US" dirty="0"/>
              <a:t> </a:t>
            </a:r>
          </a:p>
          <a:p>
            <a:pPr marL="0" indent="0" fontAlgn="base">
              <a:buNone/>
            </a:pPr>
            <a:endParaRPr lang="en-US" dirty="0"/>
          </a:p>
          <a:p>
            <a:pPr marL="0" indent="0" fontAlgn="base">
              <a:buNone/>
            </a:pPr>
            <a:endParaRPr lang="en-US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0679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7183DC-3048-470D-A926-C8BB75986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Are </a:t>
            </a:r>
            <a:r>
              <a:rPr lang="fr-FR" dirty="0" err="1"/>
              <a:t>you</a:t>
            </a:r>
            <a:r>
              <a:rPr lang="fr-FR" dirty="0"/>
              <a:t> a good </a:t>
            </a:r>
            <a:r>
              <a:rPr lang="fr-FR" dirty="0" err="1"/>
              <a:t>detective</a:t>
            </a:r>
            <a:r>
              <a:rPr lang="fr-FR" dirty="0"/>
              <a:t>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1E31CC-1BD2-4E20-B677-416418D0D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err="1"/>
              <a:t>Did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notice </a:t>
            </a:r>
            <a:r>
              <a:rPr lang="fr-FR" dirty="0" err="1"/>
              <a:t>any</a:t>
            </a:r>
            <a:r>
              <a:rPr lang="fr-FR" dirty="0"/>
              <a:t> changes </a:t>
            </a:r>
            <a:r>
              <a:rPr lang="fr-FR" dirty="0" err="1"/>
              <a:t>between</a:t>
            </a:r>
            <a:r>
              <a:rPr lang="fr-FR" dirty="0"/>
              <a:t> the </a:t>
            </a:r>
            <a:r>
              <a:rPr lang="fr-FR" dirty="0" err="1"/>
              <a:t>beginning</a:t>
            </a:r>
            <a:r>
              <a:rPr lang="fr-FR" dirty="0"/>
              <a:t> and the end of the </a:t>
            </a:r>
            <a:r>
              <a:rPr lang="fr-FR" dirty="0" err="1"/>
              <a:t>video</a:t>
            </a:r>
            <a:r>
              <a:rPr lang="fr-FR" dirty="0"/>
              <a:t>? If not, </a:t>
            </a:r>
            <a:r>
              <a:rPr lang="fr-FR" dirty="0" err="1"/>
              <a:t>you</a:t>
            </a:r>
            <a:r>
              <a:rPr lang="fr-FR" dirty="0"/>
              <a:t> can </a:t>
            </a:r>
            <a:r>
              <a:rPr lang="fr-FR" dirty="0" err="1"/>
              <a:t>watch</a:t>
            </a:r>
            <a:r>
              <a:rPr lang="fr-FR" dirty="0"/>
              <a:t> </a:t>
            </a:r>
            <a:r>
              <a:rPr lang="fr-FR" b="1" u="sng" dirty="0">
                <a:hlinkClick r:id="rId2" action="ppaction://hlinksldjump"/>
              </a:rPr>
              <a:t>the </a:t>
            </a:r>
            <a:r>
              <a:rPr lang="fr-FR" b="1" u="sng" dirty="0" err="1">
                <a:hlinkClick r:id="rId2" action="ppaction://hlinksldjump"/>
              </a:rPr>
              <a:t>video</a:t>
            </a:r>
            <a:r>
              <a:rPr lang="fr-FR" dirty="0"/>
              <a:t> </a:t>
            </a:r>
            <a:r>
              <a:rPr lang="fr-FR" dirty="0" err="1"/>
              <a:t>again</a:t>
            </a:r>
            <a:r>
              <a:rPr lang="fr-FR" dirty="0"/>
              <a:t>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Write down the changes </a:t>
            </a:r>
            <a:r>
              <a:rPr lang="fr-FR" b="1" dirty="0" err="1"/>
              <a:t>you</a:t>
            </a:r>
            <a:r>
              <a:rPr lang="fr-FR" b="1" dirty="0"/>
              <a:t> </a:t>
            </a:r>
            <a:r>
              <a:rPr lang="fr-FR" b="1" dirty="0" err="1"/>
              <a:t>noticed</a:t>
            </a:r>
            <a:r>
              <a:rPr lang="fr-FR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619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59E234-4099-48C6-956C-B9F9AE0F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04"/>
            <a:ext cx="10515600" cy="666233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Now</a:t>
            </a:r>
            <a:r>
              <a:rPr lang="fr-FR" dirty="0"/>
              <a:t>, </a:t>
            </a:r>
            <a:r>
              <a:rPr lang="fr-FR" dirty="0" err="1"/>
              <a:t>find</a:t>
            </a:r>
            <a:r>
              <a:rPr lang="fr-FR" dirty="0"/>
              <a:t> out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missed</a:t>
            </a:r>
            <a:r>
              <a:rPr lang="fr-FR" dirty="0"/>
              <a:t>!</a:t>
            </a:r>
          </a:p>
        </p:txBody>
      </p:sp>
      <p:pic>
        <p:nvPicPr>
          <p:cNvPr id="4" name="Did you notice the 21 changes">
            <a:hlinkClick r:id="" action="ppaction://media"/>
            <a:extLst>
              <a:ext uri="{FF2B5EF4-FFF2-40B4-BE49-F238E27FC236}">
                <a16:creationId xmlns:a16="http://schemas.microsoft.com/office/drawing/2014/main" id="{ECE1EA4A-BEB6-4F70-BA30-E20FDFB9E4F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0781" y="737375"/>
            <a:ext cx="9570437" cy="5383249"/>
          </a:xfrm>
        </p:spPr>
      </p:pic>
    </p:spTree>
    <p:extLst>
      <p:ext uri="{BB962C8B-B14F-4D97-AF65-F5344CB8AC3E}">
        <p14:creationId xmlns:p14="http://schemas.microsoft.com/office/powerpoint/2010/main" val="55655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15CC9-3209-4903-AA15-EBBD4E00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For Friday 27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64D8BE-E249-4D80-AA90-493DF2559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1272" cy="4351338"/>
          </a:xfrm>
        </p:spPr>
        <p:txBody>
          <a:bodyPr/>
          <a:lstStyle/>
          <a:p>
            <a:r>
              <a:rPr lang="fr-FR" dirty="0"/>
              <a:t>Read the </a:t>
            </a:r>
            <a:r>
              <a:rPr lang="fr-FR" dirty="0" err="1"/>
              <a:t>lessons</a:t>
            </a:r>
            <a:r>
              <a:rPr lang="fr-FR" dirty="0"/>
              <a:t> and corrections.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 err="1"/>
              <a:t>Redo</a:t>
            </a:r>
            <a:r>
              <a:rPr lang="fr-FR" dirty="0"/>
              <a:t> the </a:t>
            </a:r>
            <a:r>
              <a:rPr lang="fr-FR" dirty="0" err="1"/>
              <a:t>activities</a:t>
            </a:r>
            <a:r>
              <a:rPr lang="fr-FR" dirty="0"/>
              <a:t> and </a:t>
            </a:r>
            <a:r>
              <a:rPr lang="fr-FR" dirty="0" err="1"/>
              <a:t>exercises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did</a:t>
            </a:r>
            <a:r>
              <a:rPr lang="fr-FR" dirty="0"/>
              <a:t> not </a:t>
            </a:r>
            <a:r>
              <a:rPr lang="fr-FR" dirty="0" err="1"/>
              <a:t>understand</a:t>
            </a:r>
            <a:r>
              <a:rPr lang="fr-FR" dirty="0"/>
              <a:t>.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AE216B0-12C6-4765-88A0-38153C459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2653" y="2368550"/>
            <a:ext cx="2505075" cy="41243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7262F9E-65C7-4624-94FB-9927ACCD4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0909" y="2549525"/>
            <a:ext cx="2552700" cy="3943350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61A833B2-3C4B-48A9-8307-15A42F8D7A20}"/>
              </a:ext>
            </a:extLst>
          </p:cNvPr>
          <p:cNvGrpSpPr/>
          <p:nvPr/>
        </p:nvGrpSpPr>
        <p:grpSpPr>
          <a:xfrm>
            <a:off x="8186215" y="1690647"/>
            <a:ext cx="2713580" cy="1100160"/>
            <a:chOff x="8129654" y="1579889"/>
            <a:chExt cx="2713580" cy="1100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6" name="Encre 5">
                  <a:extLst>
                    <a:ext uri="{FF2B5EF4-FFF2-40B4-BE49-F238E27FC236}">
                      <a16:creationId xmlns:a16="http://schemas.microsoft.com/office/drawing/2014/main" id="{C5B16083-A872-4D95-85C3-2D3C959A3E5E}"/>
                    </a:ext>
                  </a:extLst>
                </p14:cNvPr>
                <p14:cNvContentPartPr/>
                <p14:nvPr/>
              </p14:nvContentPartPr>
              <p14:xfrm>
                <a:off x="8129654" y="1583489"/>
                <a:ext cx="637560" cy="874080"/>
              </p14:xfrm>
            </p:contentPart>
          </mc:Choice>
          <mc:Fallback>
            <p:pic>
              <p:nvPicPr>
                <p:cNvPr id="6" name="Encre 5">
                  <a:extLst>
                    <a:ext uri="{FF2B5EF4-FFF2-40B4-BE49-F238E27FC236}">
                      <a16:creationId xmlns:a16="http://schemas.microsoft.com/office/drawing/2014/main" id="{C5B16083-A872-4D95-85C3-2D3C959A3E5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112014" y="1565489"/>
                  <a:ext cx="673200" cy="90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7" name="Encre 6">
                  <a:extLst>
                    <a:ext uri="{FF2B5EF4-FFF2-40B4-BE49-F238E27FC236}">
                      <a16:creationId xmlns:a16="http://schemas.microsoft.com/office/drawing/2014/main" id="{134F9C0D-0D78-4BD7-B53C-958E63EF7850}"/>
                    </a:ext>
                  </a:extLst>
                </p14:cNvPr>
                <p14:cNvContentPartPr/>
                <p14:nvPr/>
              </p14:nvContentPartPr>
              <p14:xfrm>
                <a:off x="9714994" y="1579889"/>
                <a:ext cx="1128240" cy="1100160"/>
              </p14:xfrm>
            </p:contentPart>
          </mc:Choice>
          <mc:Fallback>
            <p:pic>
              <p:nvPicPr>
                <p:cNvPr id="7" name="Encre 6">
                  <a:extLst>
                    <a:ext uri="{FF2B5EF4-FFF2-40B4-BE49-F238E27FC236}">
                      <a16:creationId xmlns:a16="http://schemas.microsoft.com/office/drawing/2014/main" id="{134F9C0D-0D78-4BD7-B53C-958E63EF785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697354" y="1562249"/>
                  <a:ext cx="1163880" cy="1135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4FC00A69-DF39-47E4-AFFB-5D6C332F029F}"/>
              </a:ext>
            </a:extLst>
          </p:cNvPr>
          <p:cNvSpPr txBox="1"/>
          <p:nvPr/>
        </p:nvSpPr>
        <p:spPr>
          <a:xfrm>
            <a:off x="8847728" y="1321315"/>
            <a:ext cx="1847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Gotcha</a:t>
            </a:r>
            <a:r>
              <a:rPr lang="fr-FR" b="1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0913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E45D52B6-7B2F-4506-AF32-D3D1314E92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404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4607B6-D10A-48AA-9626-B93A70E6B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fr-FR" dirty="0"/>
              <a:t>Résumé de l’épisode précédent (lundi 23)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2799BF-29A3-4A12-87E9-BDED5FB69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r-FR" dirty="0">
                <a:cs typeface="Calibri" panose="020F0502020204030204"/>
              </a:rPr>
              <a:t>Correction des activités et exercices du vendredi 20.</a:t>
            </a:r>
          </a:p>
          <a:p>
            <a:pPr marL="0" indent="0">
              <a:buNone/>
            </a:pPr>
            <a:endParaRPr lang="fr-FR" dirty="0">
              <a:cs typeface="Calibri" panose="020F0502020204030204"/>
            </a:endParaRPr>
          </a:p>
          <a:p>
            <a:r>
              <a:rPr lang="fr-FR" dirty="0">
                <a:cs typeface="Calibri" panose="020F0502020204030204"/>
              </a:rPr>
              <a:t>Une nouvelle énigme policière à résoudre.</a:t>
            </a:r>
          </a:p>
          <a:p>
            <a:pPr marL="0" indent="0">
              <a:buNone/>
            </a:pPr>
            <a:endParaRPr lang="fr-FR" dirty="0">
              <a:cs typeface="Calibri" panose="020F0502020204030204"/>
            </a:endParaRPr>
          </a:p>
          <a:p>
            <a:r>
              <a:rPr lang="fr-FR" dirty="0">
                <a:cs typeface="Calibri" panose="020F0502020204030204"/>
              </a:rPr>
              <a:t>Réflexion grammaticale.</a:t>
            </a:r>
          </a:p>
          <a:p>
            <a:endParaRPr lang="fr-FR" sz="1700" dirty="0">
              <a:cs typeface="Calibri" panose="020F0502020204030204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1A180C3-2D6B-4464-B4BA-14DDF45A22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085" b="3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09035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3C55C2-FC5C-4F5D-BBB8-9A8720703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Avant de commencer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86430D-A3C8-4E8B-8907-7859595E9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Relire les leçons et exercices précédents.</a:t>
            </a:r>
          </a:p>
          <a:p>
            <a:r>
              <a:rPr lang="fr-FR" dirty="0"/>
              <a:t>Refaire des activités de révision du vocabulaire.</a:t>
            </a:r>
          </a:p>
          <a:p>
            <a:r>
              <a:rPr lang="fr-FR" dirty="0"/>
              <a:t>Avoir son cahier, de quoi noter, de quoi vérifier le vocabulaire (dictionnaire en ligne ou papier).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Liens utiles 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>
                <a:hlinkClick r:id="rId2"/>
              </a:rPr>
              <a:t>Vos séances sur le blog</a:t>
            </a:r>
            <a:endParaRPr lang="fr-FR" dirty="0"/>
          </a:p>
          <a:p>
            <a:pPr>
              <a:buFont typeface="Wingdings" panose="05000000000000000000" pitchFamily="2" charset="2"/>
              <a:buChar char="ü"/>
            </a:pPr>
            <a:r>
              <a:rPr lang="fr-FR" dirty="0">
                <a:hlinkClick r:id="rId3"/>
              </a:rPr>
              <a:t>Un bon dictionnaire en ligne</a:t>
            </a:r>
            <a:endParaRPr lang="fr-FR" dirty="0"/>
          </a:p>
          <a:p>
            <a:pPr>
              <a:buFont typeface="Wingdings" panose="05000000000000000000" pitchFamily="2" charset="2"/>
              <a:buChar char="ü"/>
            </a:pPr>
            <a:r>
              <a:rPr lang="fr-FR" dirty="0">
                <a:hlinkClick r:id="rId4"/>
              </a:rPr>
              <a:t>Le vocabulaire du crime sur </a:t>
            </a:r>
            <a:r>
              <a:rPr lang="fr-FR" dirty="0" err="1">
                <a:hlinkClick r:id="rId4"/>
              </a:rPr>
              <a:t>Quizlet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1042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65092A-FA49-4570-9BDF-F66FE560A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Today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A0AF3C-6F56-4D40-A56F-859FFC310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Activities</a:t>
            </a:r>
            <a:r>
              <a:rPr lang="fr-FR" dirty="0"/>
              <a:t> and </a:t>
            </a:r>
            <a:r>
              <a:rPr lang="fr-FR" dirty="0" err="1"/>
              <a:t>exercises</a:t>
            </a:r>
            <a:r>
              <a:rPr lang="fr-FR" dirty="0"/>
              <a:t> correction.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 err="1"/>
              <a:t>Understanding</a:t>
            </a:r>
            <a:r>
              <a:rPr lang="fr-FR" dirty="0"/>
              <a:t> a </a:t>
            </a:r>
            <a:r>
              <a:rPr lang="fr-FR" dirty="0" err="1"/>
              <a:t>video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0687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BCD1A8-533A-4209-AACC-2D1A794FA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1926"/>
          </a:xfrm>
        </p:spPr>
        <p:txBody>
          <a:bodyPr/>
          <a:lstStyle/>
          <a:p>
            <a:r>
              <a:rPr lang="fr-FR" dirty="0"/>
              <a:t>Correction: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killed</a:t>
            </a:r>
            <a:r>
              <a:rPr lang="fr-FR" dirty="0"/>
              <a:t> </a:t>
            </a:r>
            <a:r>
              <a:rPr lang="fr-FR" dirty="0" err="1"/>
              <a:t>Shauna</a:t>
            </a:r>
            <a:r>
              <a:rPr lang="fr-FR" dirty="0"/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7C88810-0CCB-46D8-931A-9F0EF503B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87" y="1238004"/>
            <a:ext cx="1015365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24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600D9D-5003-4012-A6DD-BB3FB77C0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Correction: </a:t>
            </a:r>
            <a:r>
              <a:rPr lang="fr-FR" dirty="0" err="1"/>
              <a:t>thinking</a:t>
            </a:r>
            <a:r>
              <a:rPr lang="fr-FR" dirty="0"/>
              <a:t> about </a:t>
            </a:r>
            <a:r>
              <a:rPr lang="fr-FR" dirty="0" err="1"/>
              <a:t>grammar</a:t>
            </a: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55CB1EC-F88D-4382-AC01-666540E82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7530"/>
          </a:xfrm>
        </p:spPr>
        <p:txBody>
          <a:bodyPr>
            <a:normAutofit lnSpcReduction="10000"/>
          </a:bodyPr>
          <a:lstStyle/>
          <a:p>
            <a:pPr marL="0" indent="0" algn="just" fontAlgn="base">
              <a:buNone/>
            </a:pPr>
            <a:r>
              <a:rPr lang="en-US" sz="2400" b="1" u="sng" dirty="0"/>
              <a:t>Look at the verbs in red. In your opinion, what type of action do they describe?</a:t>
            </a:r>
            <a:r>
              <a:rPr lang="en-US" sz="2400" b="1" dirty="0"/>
              <a:t> </a:t>
            </a:r>
          </a:p>
          <a:p>
            <a:pPr marL="0" indent="0" algn="just" fontAlgn="base">
              <a:buNone/>
            </a:pPr>
            <a:endParaRPr lang="en-US" sz="2400" dirty="0"/>
          </a:p>
          <a:p>
            <a:pPr marL="0" indent="0" algn="just" fontAlgn="base">
              <a:buNone/>
            </a:pPr>
            <a:r>
              <a:rPr lang="en-US" sz="2400" dirty="0"/>
              <a:t>Someone killed Shauna on Sunday morning. The police know who they are going to arrest from this piece of information: </a:t>
            </a:r>
          </a:p>
          <a:p>
            <a:pPr marL="0" indent="0" algn="just" fontAlgn="base">
              <a:buNone/>
            </a:pPr>
            <a:r>
              <a:rPr lang="en-US" sz="2400" dirty="0"/>
              <a:t>April, the maid, </a:t>
            </a:r>
            <a:r>
              <a:rPr lang="en-US" sz="2400" u="sng" dirty="0">
                <a:solidFill>
                  <a:srgbClr val="FF0000"/>
                </a:solidFill>
              </a:rPr>
              <a:t>was getting</a:t>
            </a:r>
            <a:r>
              <a:rPr lang="en-US" sz="2400" dirty="0"/>
              <a:t> the post when she found the body. Alyssa, the babysitter, </a:t>
            </a:r>
            <a:r>
              <a:rPr lang="en-US" sz="2400" u="sng" dirty="0">
                <a:solidFill>
                  <a:srgbClr val="FF0000"/>
                </a:solidFill>
              </a:rPr>
              <a:t>was playing</a:t>
            </a:r>
            <a:r>
              <a:rPr lang="en-US" sz="2400" dirty="0"/>
              <a:t> with the children when Reggie, the cook, asked her to come. Reggie </a:t>
            </a:r>
            <a:r>
              <a:rPr lang="en-US" sz="2400" u="sng" dirty="0">
                <a:solidFill>
                  <a:srgbClr val="FF0000"/>
                </a:solidFill>
              </a:rPr>
              <a:t>was preparing</a:t>
            </a:r>
            <a:r>
              <a:rPr lang="en-US" sz="2400" dirty="0"/>
              <a:t> the meal when there was a shot. Mark, the gardener, </a:t>
            </a:r>
            <a:r>
              <a:rPr lang="en-US" sz="2400" u="sng" dirty="0">
                <a:solidFill>
                  <a:srgbClr val="FF0000"/>
                </a:solidFill>
              </a:rPr>
              <a:t>was planting</a:t>
            </a:r>
            <a:r>
              <a:rPr lang="en-US" sz="2400" dirty="0"/>
              <a:t> flowers when he heard April scream.</a:t>
            </a:r>
          </a:p>
          <a:p>
            <a:pPr marL="0" indent="0" algn="just" fontAlgn="base">
              <a:buNone/>
            </a:pPr>
            <a:endParaRPr lang="en-US" dirty="0"/>
          </a:p>
          <a:p>
            <a:pPr marL="0" indent="0">
              <a:buNone/>
            </a:pPr>
            <a:r>
              <a:rPr lang="fr-FR" b="1" dirty="0" err="1">
                <a:solidFill>
                  <a:schemeClr val="accent1"/>
                </a:solidFill>
              </a:rPr>
              <a:t>These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verbs</a:t>
            </a:r>
            <a:r>
              <a:rPr lang="fr-FR" b="1" dirty="0">
                <a:solidFill>
                  <a:schemeClr val="accent1"/>
                </a:solidFill>
              </a:rPr>
              <a:t> are </a:t>
            </a:r>
            <a:r>
              <a:rPr lang="fr-FR" b="1" dirty="0" err="1">
                <a:solidFill>
                  <a:schemeClr val="accent1"/>
                </a:solidFill>
              </a:rPr>
              <a:t>describing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something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that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was</a:t>
            </a:r>
            <a:r>
              <a:rPr lang="fr-FR" b="1" dirty="0">
                <a:solidFill>
                  <a:schemeClr val="accent1"/>
                </a:solidFill>
              </a:rPr>
              <a:t> in </a:t>
            </a:r>
            <a:r>
              <a:rPr lang="fr-FR" b="1" dirty="0" err="1">
                <a:solidFill>
                  <a:schemeClr val="accent1"/>
                </a:solidFill>
              </a:rPr>
              <a:t>progress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around</a:t>
            </a:r>
            <a:r>
              <a:rPr lang="fr-FR" b="1" dirty="0">
                <a:solidFill>
                  <a:schemeClr val="accent1"/>
                </a:solidFill>
              </a:rPr>
              <a:t> a </a:t>
            </a:r>
            <a:r>
              <a:rPr lang="fr-FR" b="1" dirty="0" err="1">
                <a:solidFill>
                  <a:schemeClr val="accent1"/>
                </a:solidFill>
              </a:rPr>
              <a:t>particular</a:t>
            </a:r>
            <a:r>
              <a:rPr lang="fr-FR" b="1" dirty="0">
                <a:solidFill>
                  <a:schemeClr val="accent1"/>
                </a:solidFill>
              </a:rPr>
              <a:t> time in the </a:t>
            </a:r>
            <a:r>
              <a:rPr lang="fr-FR" b="1" dirty="0" err="1">
                <a:solidFill>
                  <a:schemeClr val="accent1"/>
                </a:solidFill>
              </a:rPr>
              <a:t>past</a:t>
            </a:r>
            <a:r>
              <a:rPr lang="fr-FR" b="1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0276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A4356E-F551-4CC9-A369-90F7E7FF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Understanding</a:t>
            </a:r>
            <a:r>
              <a:rPr lang="fr-FR" dirty="0"/>
              <a:t> a </a:t>
            </a:r>
            <a:r>
              <a:rPr lang="fr-FR" dirty="0" err="1"/>
              <a:t>video</a:t>
            </a:r>
            <a:r>
              <a:rPr lang="fr-FR" dirty="0"/>
              <a:t> – </a:t>
            </a:r>
            <a:r>
              <a:rPr lang="fr-FR" dirty="0" err="1"/>
              <a:t>Step</a:t>
            </a:r>
            <a:r>
              <a:rPr lang="fr-FR" dirty="0"/>
              <a:t> 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0A2308-AC10-4BFA-B08C-114479AAC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Watch the </a:t>
            </a:r>
            <a:r>
              <a:rPr lang="fr-FR" dirty="0" err="1"/>
              <a:t>video</a:t>
            </a:r>
            <a:r>
              <a:rPr lang="fr-FR" dirty="0"/>
              <a:t> (</a:t>
            </a:r>
            <a:r>
              <a:rPr lang="fr-FR" dirty="0" err="1"/>
              <a:t>next</a:t>
            </a:r>
            <a:r>
              <a:rPr lang="fr-FR" dirty="0"/>
              <a:t> page).</a:t>
            </a:r>
          </a:p>
        </p:txBody>
      </p:sp>
    </p:spTree>
    <p:extLst>
      <p:ext uri="{BB962C8B-B14F-4D97-AF65-F5344CB8AC3E}">
        <p14:creationId xmlns:p14="http://schemas.microsoft.com/office/powerpoint/2010/main" val="2213388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o killed Lord Smithe">
            <a:hlinkClick r:id="" action="ppaction://media"/>
            <a:extLst>
              <a:ext uri="{FF2B5EF4-FFF2-40B4-BE49-F238E27FC236}">
                <a16:creationId xmlns:a16="http://schemas.microsoft.com/office/drawing/2014/main" id="{0AFBB983-7E95-4099-9711-E87CAB6F608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151" y="509213"/>
            <a:ext cx="10381698" cy="5839573"/>
          </a:xfrm>
        </p:spPr>
      </p:pic>
    </p:spTree>
    <p:extLst>
      <p:ext uri="{BB962C8B-B14F-4D97-AF65-F5344CB8AC3E}">
        <p14:creationId xmlns:p14="http://schemas.microsoft.com/office/powerpoint/2010/main" val="395769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A4356E-F551-4CC9-A369-90F7E7FF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Understanding</a:t>
            </a:r>
            <a:r>
              <a:rPr lang="fr-FR" dirty="0"/>
              <a:t> a </a:t>
            </a:r>
            <a:r>
              <a:rPr lang="fr-FR" dirty="0" err="1"/>
              <a:t>video</a:t>
            </a:r>
            <a:r>
              <a:rPr lang="fr-FR" dirty="0"/>
              <a:t> – </a:t>
            </a:r>
            <a:r>
              <a:rPr lang="fr-FR" dirty="0" err="1"/>
              <a:t>Step</a:t>
            </a:r>
            <a:r>
              <a:rPr lang="fr-FR" dirty="0"/>
              <a:t> 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0A2308-AC10-4BFA-B08C-114479AAC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10113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b="1" u="sng" dirty="0"/>
              <a:t>Watch </a:t>
            </a:r>
            <a:r>
              <a:rPr lang="fr-FR" b="1" u="sng" dirty="0">
                <a:hlinkClick r:id="rId2" action="ppaction://hlinksldjump"/>
              </a:rPr>
              <a:t>the </a:t>
            </a:r>
            <a:r>
              <a:rPr lang="fr-FR" b="1" u="sng" dirty="0" err="1">
                <a:hlinkClick r:id="rId2" action="ppaction://hlinksldjump"/>
              </a:rPr>
              <a:t>video</a:t>
            </a:r>
            <a:r>
              <a:rPr lang="fr-FR" b="1" u="sng" dirty="0">
                <a:hlinkClick r:id="rId2" action="ppaction://hlinksldjump"/>
              </a:rPr>
              <a:t> </a:t>
            </a:r>
            <a:r>
              <a:rPr lang="fr-FR" b="1" u="sng" dirty="0" err="1"/>
              <a:t>again</a:t>
            </a:r>
            <a:r>
              <a:rPr lang="fr-FR" b="1" u="sng" dirty="0"/>
              <a:t> and :</a:t>
            </a:r>
          </a:p>
          <a:p>
            <a:pPr marL="514350" indent="-514350">
              <a:buAutoNum type="alphaLcParenR"/>
            </a:pPr>
            <a:r>
              <a:rPr lang="fr-FR" b="1" dirty="0" err="1"/>
              <a:t>Take</a:t>
            </a:r>
            <a:r>
              <a:rPr lang="fr-FR" b="1" dirty="0"/>
              <a:t> notes about the situation.</a:t>
            </a:r>
          </a:p>
          <a:p>
            <a:pPr marL="514350" indent="-514350">
              <a:buAutoNum type="alphaLcParenR"/>
            </a:pPr>
            <a:r>
              <a:rPr lang="fr-FR" b="1" dirty="0"/>
              <a:t>Say </a:t>
            </a:r>
            <a:r>
              <a:rPr lang="fr-FR" b="1" dirty="0" err="1"/>
              <a:t>who</a:t>
            </a:r>
            <a:r>
              <a:rPr lang="fr-FR" b="1" dirty="0"/>
              <a:t> the </a:t>
            </a:r>
            <a:r>
              <a:rPr lang="fr-FR" b="1" dirty="0" err="1"/>
              <a:t>characters</a:t>
            </a:r>
            <a:r>
              <a:rPr lang="fr-FR" b="1" dirty="0"/>
              <a:t> are:</a:t>
            </a:r>
          </a:p>
          <a:p>
            <a:pPr marL="0" indent="0">
              <a:buNone/>
            </a:pPr>
            <a:r>
              <a:rPr lang="fr-FR" dirty="0"/>
              <a:t>1 ……………………………………….</a:t>
            </a:r>
          </a:p>
          <a:p>
            <a:pPr marL="0" indent="0">
              <a:buNone/>
            </a:pPr>
            <a:r>
              <a:rPr lang="fr-FR" dirty="0"/>
              <a:t>2 ……………………………………….</a:t>
            </a:r>
          </a:p>
          <a:p>
            <a:pPr marL="0" indent="0">
              <a:buNone/>
            </a:pPr>
            <a:r>
              <a:rPr lang="fr-FR" dirty="0"/>
              <a:t>3 ……………………………………….</a:t>
            </a:r>
          </a:p>
          <a:p>
            <a:pPr marL="0" indent="0">
              <a:buNone/>
            </a:pPr>
            <a:r>
              <a:rPr lang="fr-FR" dirty="0"/>
              <a:t>4 ……………………………………….</a:t>
            </a:r>
          </a:p>
          <a:p>
            <a:pPr marL="0" indent="0">
              <a:buNone/>
            </a:pPr>
            <a:r>
              <a:rPr lang="fr-FR" dirty="0"/>
              <a:t>5 ……………………………………….</a:t>
            </a:r>
          </a:p>
          <a:p>
            <a:pPr marL="0" indent="0">
              <a:buNone/>
            </a:pPr>
            <a:r>
              <a:rPr lang="fr-FR" dirty="0"/>
              <a:t>6 ……………………………………….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EDA7C9-EF4C-4941-8CC7-6B92C1857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70" y="3003076"/>
            <a:ext cx="6124575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30134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485</Words>
  <Application>Microsoft Office PowerPoint</Application>
  <PresentationFormat>Grand écran</PresentationFormat>
  <Paragraphs>77</Paragraphs>
  <Slides>15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Wingdings</vt:lpstr>
      <vt:lpstr>Thème Office</vt:lpstr>
      <vt:lpstr>English class</vt:lpstr>
      <vt:lpstr>Résumé de l’épisode précédent (lundi 23)</vt:lpstr>
      <vt:lpstr>Avant de commencer :</vt:lpstr>
      <vt:lpstr>Today</vt:lpstr>
      <vt:lpstr>Correction: who killed Shauna?</vt:lpstr>
      <vt:lpstr>Correction: thinking about grammar</vt:lpstr>
      <vt:lpstr>Understanding a video – Step 1</vt:lpstr>
      <vt:lpstr>Présentation PowerPoint</vt:lpstr>
      <vt:lpstr>Understanding a video – Step 2</vt:lpstr>
      <vt:lpstr>Understanding a video – Step 3</vt:lpstr>
      <vt:lpstr>Understanding a video – Step 4</vt:lpstr>
      <vt:lpstr>Are you a good detective?</vt:lpstr>
      <vt:lpstr>Now, find out what you missed!</vt:lpstr>
      <vt:lpstr>For Friday 27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class</dc:title>
  <dc:creator/>
  <cp:lastModifiedBy>Camille FABRE</cp:lastModifiedBy>
  <cp:revision>1</cp:revision>
  <dcterms:created xsi:type="dcterms:W3CDTF">2012-07-30T22:21:58Z</dcterms:created>
  <dcterms:modified xsi:type="dcterms:W3CDTF">2020-03-24T08:20:05Z</dcterms:modified>
</cp:coreProperties>
</file>