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F54FA-B511-467C-B059-A2AB068ABBAD}" v="1" dt="2020-03-17T11:20:06.627"/>
    <p1510:client id="{C7330775-93F8-454D-A0D2-6824326E4CD7}" v="3033" dt="2020-03-17T11:17:54.7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839F54FA-B511-467C-B059-A2AB068ABBAD}"/>
    <pc:docChg chg="undo custSel modSld">
      <pc:chgData name="Camille FABRE" userId="61a62dbaa4ae00dc" providerId="LiveId" clId="{839F54FA-B511-467C-B059-A2AB068ABBAD}" dt="2020-03-17T11:22:43.238" v="391" actId="1076"/>
      <pc:docMkLst>
        <pc:docMk/>
      </pc:docMkLst>
      <pc:sldChg chg="addSp modSp modAnim">
        <pc:chgData name="Camille FABRE" userId="61a62dbaa4ae00dc" providerId="LiveId" clId="{839F54FA-B511-467C-B059-A2AB068ABBAD}" dt="2020-03-17T11:22:43.238" v="391" actId="1076"/>
        <pc:sldMkLst>
          <pc:docMk/>
          <pc:sldMk cId="3857501613" sldId="267"/>
        </pc:sldMkLst>
        <pc:spChg chg="mod">
          <ac:chgData name="Camille FABRE" userId="61a62dbaa4ae00dc" providerId="LiveId" clId="{839F54FA-B511-467C-B059-A2AB068ABBAD}" dt="2020-03-17T11:22:38.055" v="390" actId="115"/>
          <ac:spMkLst>
            <pc:docMk/>
            <pc:sldMk cId="3857501613" sldId="267"/>
            <ac:spMk id="3" creationId="{9A4D312B-8B92-4600-A60E-2B0391B58A3D}"/>
          </ac:spMkLst>
        </pc:spChg>
        <pc:graphicFrameChg chg="mod modGraphic">
          <ac:chgData name="Camille FABRE" userId="61a62dbaa4ae00dc" providerId="LiveId" clId="{839F54FA-B511-467C-B059-A2AB068ABBAD}" dt="2020-03-17T11:21:05.462" v="51" actId="14100"/>
          <ac:graphicFrameMkLst>
            <pc:docMk/>
            <pc:sldMk cId="3857501613" sldId="267"/>
            <ac:graphicFrameMk id="4" creationId="{45A3ADB5-FDB3-4839-9070-88D7557E6D02}"/>
          </ac:graphicFrameMkLst>
        </pc:graphicFrameChg>
        <pc:picChg chg="add mod">
          <ac:chgData name="Camille FABRE" userId="61a62dbaa4ae00dc" providerId="LiveId" clId="{839F54FA-B511-467C-B059-A2AB068ABBAD}" dt="2020-03-17T11:22:43.238" v="391" actId="1076"/>
          <ac:picMkLst>
            <pc:docMk/>
            <pc:sldMk cId="3857501613" sldId="267"/>
            <ac:picMk id="5" creationId="{60F30A09-AD0B-436E-B887-101C9AB7E675}"/>
          </ac:picMkLst>
        </pc:picChg>
      </pc:sldChg>
    </pc:docChg>
  </pc:docChgLst>
  <pc:docChgLst>
    <pc:chgData name="Camille FABRE" userId="61a62dbaa4ae00dc" providerId="Windows Live" clId="Web-{C7330775-93F8-454D-A0D2-6824326E4CD7}"/>
    <pc:docChg chg="addSld modSld">
      <pc:chgData name="Camille FABRE" userId="61a62dbaa4ae00dc" providerId="Windows Live" clId="Web-{C7330775-93F8-454D-A0D2-6824326E4CD7}" dt="2020-03-17T11:17:54.738" v="3015" actId="1076"/>
      <pc:docMkLst>
        <pc:docMk/>
      </pc:docMkLst>
      <pc:sldChg chg="modSp">
        <pc:chgData name="Camille FABRE" userId="61a62dbaa4ae00dc" providerId="Windows Live" clId="Web-{C7330775-93F8-454D-A0D2-6824326E4CD7}" dt="2020-03-17T10:14:54.981" v="39" actId="20577"/>
        <pc:sldMkLst>
          <pc:docMk/>
          <pc:sldMk cId="3784089036" sldId="256"/>
        </pc:sldMkLst>
        <pc:spChg chg="mod">
          <ac:chgData name="Camille FABRE" userId="61a62dbaa4ae00dc" providerId="Windows Live" clId="Web-{C7330775-93F8-454D-A0D2-6824326E4CD7}" dt="2020-03-17T10:14:32.059" v="2" actId="2057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Camille FABRE" userId="61a62dbaa4ae00dc" providerId="Windows Live" clId="Web-{C7330775-93F8-454D-A0D2-6824326E4CD7}" dt="2020-03-17T10:14:54.981" v="39" actId="20577"/>
          <ac:spMkLst>
            <pc:docMk/>
            <pc:sldMk cId="3784089036" sldId="256"/>
            <ac:spMk id="3" creationId="{00000000-0000-0000-0000-000000000000}"/>
          </ac:spMkLst>
        </pc:spChg>
      </pc:sldChg>
      <pc:sldChg chg="addSp delSp modSp new mod setBg setClrOvrMap">
        <pc:chgData name="Camille FABRE" userId="61a62dbaa4ae00dc" providerId="Windows Live" clId="Web-{C7330775-93F8-454D-A0D2-6824326E4CD7}" dt="2020-03-17T10:51:52.179" v="2228" actId="1076"/>
        <pc:sldMkLst>
          <pc:docMk/>
          <pc:sldMk cId="2004099" sldId="257"/>
        </pc:sldMkLst>
        <pc:spChg chg="mod">
          <ac:chgData name="Camille FABRE" userId="61a62dbaa4ae00dc" providerId="Windows Live" clId="Web-{C7330775-93F8-454D-A0D2-6824326E4CD7}" dt="2020-03-17T10:50:17.757" v="2218" actId="1076"/>
          <ac:spMkLst>
            <pc:docMk/>
            <pc:sldMk cId="2004099" sldId="257"/>
            <ac:spMk id="2" creationId="{A48ACC76-F4BD-446C-B19A-357BAC2923D5}"/>
          </ac:spMkLst>
        </pc:spChg>
        <pc:spChg chg="mod ord">
          <ac:chgData name="Camille FABRE" userId="61a62dbaa4ae00dc" providerId="Windows Live" clId="Web-{C7330775-93F8-454D-A0D2-6824326E4CD7}" dt="2020-03-17T10:51:52.179" v="2228" actId="1076"/>
          <ac:spMkLst>
            <pc:docMk/>
            <pc:sldMk cId="2004099" sldId="257"/>
            <ac:spMk id="3" creationId="{4E0863E4-0B27-46B4-82EF-93DFFF3D858D}"/>
          </ac:spMkLst>
        </pc:spChg>
        <pc:spChg chg="add del">
          <ac:chgData name="Camille FABRE" userId="61a62dbaa4ae00dc" providerId="Windows Live" clId="Web-{C7330775-93F8-454D-A0D2-6824326E4CD7}" dt="2020-03-17T10:23:18.494" v="567"/>
          <ac:spMkLst>
            <pc:docMk/>
            <pc:sldMk cId="2004099" sldId="257"/>
            <ac:spMk id="6" creationId="{4038CB10-1F5C-4D54-9DF7-12586DE5B007}"/>
          </ac:spMkLst>
        </pc:spChg>
        <pc:spChg chg="add del">
          <ac:chgData name="Camille FABRE" userId="61a62dbaa4ae00dc" providerId="Windows Live" clId="Web-{C7330775-93F8-454D-A0D2-6824326E4CD7}" dt="2020-03-17T10:23:21.057" v="569"/>
          <ac:spMkLst>
            <pc:docMk/>
            <pc:sldMk cId="2004099" sldId="257"/>
            <ac:spMk id="7" creationId="{F4C0B10B-D2C4-4A54-AFAD-3D27DF88BB37}"/>
          </ac:spMkLst>
        </pc:spChg>
        <pc:spChg chg="add del">
          <ac:chgData name="Camille FABRE" userId="61a62dbaa4ae00dc" providerId="Windows Live" clId="Web-{C7330775-93F8-454D-A0D2-6824326E4CD7}" dt="2020-03-17T10:23:23.744" v="571"/>
          <ac:spMkLst>
            <pc:docMk/>
            <pc:sldMk cId="2004099" sldId="257"/>
            <ac:spMk id="10" creationId="{D7A453D2-15D8-4403-815F-291FA16340D9}"/>
          </ac:spMkLst>
        </pc:spChg>
        <pc:spChg chg="add del">
          <ac:chgData name="Camille FABRE" userId="61a62dbaa4ae00dc" providerId="Windows Live" clId="Web-{C7330775-93F8-454D-A0D2-6824326E4CD7}" dt="2020-03-17T10:23:18.494" v="567"/>
          <ac:spMkLst>
            <pc:docMk/>
            <pc:sldMk cId="2004099" sldId="257"/>
            <ac:spMk id="11" creationId="{73ED6512-6858-4552-B699-9A97FE9A4EA2}"/>
          </ac:spMkLst>
        </pc:spChg>
        <pc:spChg chg="add del">
          <ac:chgData name="Camille FABRE" userId="61a62dbaa4ae00dc" providerId="Windows Live" clId="Web-{C7330775-93F8-454D-A0D2-6824326E4CD7}" dt="2020-03-17T10:23:23.744" v="571"/>
          <ac:spMkLst>
            <pc:docMk/>
            <pc:sldMk cId="2004099" sldId="257"/>
            <ac:spMk id="12" creationId="{8161EA6B-09CA-445B-AB0D-8DF76FA92DEF}"/>
          </ac:spMkLst>
        </pc:spChg>
        <pc:spChg chg="add del">
          <ac:chgData name="Camille FABRE" userId="61a62dbaa4ae00dc" providerId="Windows Live" clId="Web-{C7330775-93F8-454D-A0D2-6824326E4CD7}" dt="2020-03-17T10:23:30.479" v="573"/>
          <ac:spMkLst>
            <pc:docMk/>
            <pc:sldMk cId="2004099" sldId="257"/>
            <ac:spMk id="14" creationId="{9228552E-C8B1-4A80-8448-0787CE0FC704}"/>
          </ac:spMkLst>
        </pc:spChg>
        <pc:spChg chg="add del">
          <ac:chgData name="Camille FABRE" userId="61a62dbaa4ae00dc" providerId="Windows Live" clId="Web-{C7330775-93F8-454D-A0D2-6824326E4CD7}" dt="2020-03-17T10:23:52.619" v="582"/>
          <ac:spMkLst>
            <pc:docMk/>
            <pc:sldMk cId="2004099" sldId="257"/>
            <ac:spMk id="20" creationId="{F4C0B10B-D2C4-4A54-AFAD-3D27DF88BB37}"/>
          </ac:spMkLst>
        </pc:spChg>
        <pc:spChg chg="add del">
          <ac:chgData name="Camille FABRE" userId="61a62dbaa4ae00dc" providerId="Windows Live" clId="Web-{C7330775-93F8-454D-A0D2-6824326E4CD7}" dt="2020-03-17T10:23:23.744" v="571"/>
          <ac:spMkLst>
            <pc:docMk/>
            <pc:sldMk cId="2004099" sldId="257"/>
            <ac:spMk id="21" creationId="{B8114C98-A349-4111-A123-E8EAB86ABE30}"/>
          </ac:spMkLst>
        </pc:spChg>
        <pc:spChg chg="add del">
          <ac:chgData name="Camille FABRE" userId="61a62dbaa4ae00dc" providerId="Windows Live" clId="Web-{C7330775-93F8-454D-A0D2-6824326E4CD7}" dt="2020-03-17T10:24:20.541" v="588"/>
          <ac:spMkLst>
            <pc:docMk/>
            <pc:sldMk cId="2004099" sldId="257"/>
            <ac:spMk id="24" creationId="{46F7435D-E3DB-47B1-BA61-B00ACC83A9DE}"/>
          </ac:spMkLst>
        </pc:spChg>
        <pc:spChg chg="add del">
          <ac:chgData name="Camille FABRE" userId="61a62dbaa4ae00dc" providerId="Windows Live" clId="Web-{C7330775-93F8-454D-A0D2-6824326E4CD7}" dt="2020-03-17T10:24:23.432" v="590"/>
          <ac:spMkLst>
            <pc:docMk/>
            <pc:sldMk cId="2004099" sldId="257"/>
            <ac:spMk id="25" creationId="{CEB41C5C-0F34-4DDA-9D7C-5E717F35F60C}"/>
          </ac:spMkLst>
        </pc:spChg>
        <pc:spChg chg="add del">
          <ac:chgData name="Camille FABRE" userId="61a62dbaa4ae00dc" providerId="Windows Live" clId="Web-{C7330775-93F8-454D-A0D2-6824326E4CD7}" dt="2020-03-17T10:24:20.541" v="588"/>
          <ac:spMkLst>
            <pc:docMk/>
            <pc:sldMk cId="2004099" sldId="257"/>
            <ac:spMk id="26" creationId="{F263A0B5-F8C4-4116-809F-78A768EA79A6}"/>
          </ac:spMkLst>
        </pc:spChg>
        <pc:spChg chg="add del">
          <ac:chgData name="Camille FABRE" userId="61a62dbaa4ae00dc" providerId="Windows Live" clId="Web-{C7330775-93F8-454D-A0D2-6824326E4CD7}" dt="2020-03-17T10:24:26.010" v="592"/>
          <ac:spMkLst>
            <pc:docMk/>
            <pc:sldMk cId="2004099" sldId="257"/>
            <ac:spMk id="27" creationId="{46F7435D-E3DB-47B1-BA61-B00ACC83A9DE}"/>
          </ac:spMkLst>
        </pc:spChg>
        <pc:spChg chg="add del">
          <ac:chgData name="Camille FABRE" userId="61a62dbaa4ae00dc" providerId="Windows Live" clId="Web-{C7330775-93F8-454D-A0D2-6824326E4CD7}" dt="2020-03-17T10:24:26.010" v="592"/>
          <ac:spMkLst>
            <pc:docMk/>
            <pc:sldMk cId="2004099" sldId="257"/>
            <ac:spMk id="28" creationId="{F263A0B5-F8C4-4116-809F-78A768EA79A6}"/>
          </ac:spMkLst>
        </pc:spChg>
        <pc:spChg chg="add del">
          <ac:chgData name="Camille FABRE" userId="61a62dbaa4ae00dc" providerId="Windows Live" clId="Web-{C7330775-93F8-454D-A0D2-6824326E4CD7}" dt="2020-03-17T10:24:30.369" v="594"/>
          <ac:spMkLst>
            <pc:docMk/>
            <pc:sldMk cId="2004099" sldId="257"/>
            <ac:spMk id="30" creationId="{460B0EFB-53ED-4F35-B05D-F658EA021C65}"/>
          </ac:spMkLst>
        </pc:spChg>
        <pc:spChg chg="add del">
          <ac:chgData name="Camille FABRE" userId="61a62dbaa4ae00dc" providerId="Windows Live" clId="Web-{C7330775-93F8-454D-A0D2-6824326E4CD7}" dt="2020-03-17T10:24:30.369" v="594"/>
          <ac:spMkLst>
            <pc:docMk/>
            <pc:sldMk cId="2004099" sldId="257"/>
            <ac:spMk id="31" creationId="{835EF3DD-7D43-4A27-8967-A92FD8CC9365}"/>
          </ac:spMkLst>
        </pc:spChg>
        <pc:spChg chg="add del">
          <ac:chgData name="Camille FABRE" userId="61a62dbaa4ae00dc" providerId="Windows Live" clId="Web-{C7330775-93F8-454D-A0D2-6824326E4CD7}" dt="2020-03-17T10:23:23.744" v="571"/>
          <ac:spMkLst>
            <pc:docMk/>
            <pc:sldMk cId="2004099" sldId="257"/>
            <ac:spMk id="35" creationId="{E2D3D3F2-ABBB-4453-B1C5-1BEBF7E4DD56}"/>
          </ac:spMkLst>
        </pc:spChg>
        <pc:grpChg chg="add del">
          <ac:chgData name="Camille FABRE" userId="61a62dbaa4ae00dc" providerId="Windows Live" clId="Web-{C7330775-93F8-454D-A0D2-6824326E4CD7}" dt="2020-03-17T10:23:21.057" v="569"/>
          <ac:grpSpMkLst>
            <pc:docMk/>
            <pc:sldMk cId="2004099" sldId="257"/>
            <ac:grpSpMk id="8" creationId="{B6BADB90-C74B-40D6-86DC-503F65FCE8DC}"/>
          </ac:grpSpMkLst>
        </pc:grpChg>
        <pc:grpChg chg="add del">
          <ac:chgData name="Camille FABRE" userId="61a62dbaa4ae00dc" providerId="Windows Live" clId="Web-{C7330775-93F8-454D-A0D2-6824326E4CD7}" dt="2020-03-17T10:23:23.744" v="571"/>
          <ac:grpSpMkLst>
            <pc:docMk/>
            <pc:sldMk cId="2004099" sldId="257"/>
            <ac:grpSpMk id="13" creationId="{1EA1DAFF-CECA-492F-BFA1-22C64956B8D9}"/>
          </ac:grpSpMkLst>
        </pc:grpChg>
        <pc:grpChg chg="add del">
          <ac:chgData name="Camille FABRE" userId="61a62dbaa4ae00dc" providerId="Windows Live" clId="Web-{C7330775-93F8-454D-A0D2-6824326E4CD7}" dt="2020-03-17T10:23:52.619" v="582"/>
          <ac:grpSpMkLst>
            <pc:docMk/>
            <pc:sldMk cId="2004099" sldId="257"/>
            <ac:grpSpMk id="22" creationId="{B6BADB90-C74B-40D6-86DC-503F65FCE8DC}"/>
          </ac:grpSpMkLst>
        </pc:grpChg>
        <pc:grpChg chg="add del">
          <ac:chgData name="Camille FABRE" userId="61a62dbaa4ae00dc" providerId="Windows Live" clId="Web-{C7330775-93F8-454D-A0D2-6824326E4CD7}" dt="2020-03-17T10:23:23.744" v="571"/>
          <ac:grpSpMkLst>
            <pc:docMk/>
            <pc:sldMk cId="2004099" sldId="257"/>
            <ac:grpSpMk id="23" creationId="{670FB431-AE18-414D-92F4-1D12D1991152}"/>
          </ac:grpSpMkLst>
        </pc:grpChg>
        <pc:grpChg chg="add del">
          <ac:chgData name="Camille FABRE" userId="61a62dbaa4ae00dc" providerId="Windows Live" clId="Web-{C7330775-93F8-454D-A0D2-6824326E4CD7}" dt="2020-03-17T10:23:23.744" v="571"/>
          <ac:grpSpMkLst>
            <pc:docMk/>
            <pc:sldMk cId="2004099" sldId="257"/>
            <ac:grpSpMk id="29" creationId="{AF19A774-30A5-488B-9BAF-629C6440294E}"/>
          </ac:grpSpMkLst>
        </pc:grpChg>
        <pc:grpChg chg="add del">
          <ac:chgData name="Camille FABRE" userId="61a62dbaa4ae00dc" providerId="Windows Live" clId="Web-{C7330775-93F8-454D-A0D2-6824326E4CD7}" dt="2020-03-17T10:23:23.744" v="571"/>
          <ac:grpSpMkLst>
            <pc:docMk/>
            <pc:sldMk cId="2004099" sldId="257"/>
            <ac:grpSpMk id="37" creationId="{8214E4A5-A0D2-42C4-8D14-D2A7E495F041}"/>
          </ac:grpSpMkLst>
        </pc:grpChg>
        <pc:picChg chg="add del mod ord">
          <ac:chgData name="Camille FABRE" userId="61a62dbaa4ae00dc" providerId="Windows Live" clId="Web-{C7330775-93F8-454D-A0D2-6824326E4CD7}" dt="2020-03-17T10:50:37.429" v="2223" actId="1076"/>
          <ac:picMkLst>
            <pc:docMk/>
            <pc:sldMk cId="2004099" sldId="257"/>
            <ac:picMk id="4" creationId="{EC764569-09DA-45A8-B1AD-22C5ABDD5143}"/>
          </ac:picMkLst>
        </pc:picChg>
        <pc:cxnChg chg="add del">
          <ac:chgData name="Camille FABRE" userId="61a62dbaa4ae00dc" providerId="Windows Live" clId="Web-{C7330775-93F8-454D-A0D2-6824326E4CD7}" dt="2020-03-17T10:23:16.026" v="565"/>
          <ac:cxnSpMkLst>
            <pc:docMk/>
            <pc:sldMk cId="2004099" sldId="257"/>
            <ac:cxnSpMk id="9" creationId="{A7F400EE-A8A5-48AF-B4D6-291B52C6F0B0}"/>
          </ac:cxnSpMkLst>
        </pc:cxnChg>
        <pc:cxnChg chg="add del">
          <ac:chgData name="Camille FABRE" userId="61a62dbaa4ae00dc" providerId="Windows Live" clId="Web-{C7330775-93F8-454D-A0D2-6824326E4CD7}" dt="2020-03-17T10:25:50.666" v="627"/>
          <ac:cxnSpMkLst>
            <pc:docMk/>
            <pc:sldMk cId="2004099" sldId="257"/>
            <ac:cxnSpMk id="15" creationId="{E4A809D5-3600-46D4-A466-67F2349A54FB}"/>
          </ac:cxnSpMkLst>
        </pc:cxnChg>
        <pc:cxnChg chg="add del">
          <ac:chgData name="Camille FABRE" userId="61a62dbaa4ae00dc" providerId="Windows Live" clId="Web-{C7330775-93F8-454D-A0D2-6824326E4CD7}" dt="2020-03-17T10:25:44.213" v="620"/>
          <ac:cxnSpMkLst>
            <pc:docMk/>
            <pc:sldMk cId="2004099" sldId="257"/>
            <ac:cxnSpMk id="17" creationId="{E4A809D5-3600-46D4-A466-67F2349A54FB}"/>
          </ac:cxnSpMkLst>
        </pc:cxnChg>
        <pc:cxnChg chg="add del">
          <ac:chgData name="Camille FABRE" userId="61a62dbaa4ae00dc" providerId="Windows Live" clId="Web-{C7330775-93F8-454D-A0D2-6824326E4CD7}" dt="2020-03-17T10:25:36.853" v="618"/>
          <ac:cxnSpMkLst>
            <pc:docMk/>
            <pc:sldMk cId="2004099" sldId="257"/>
            <ac:cxnSpMk id="19" creationId="{A7F400EE-A8A5-48AF-B4D6-291B52C6F0B0}"/>
          </ac:cxnSpMkLst>
        </pc:cxnChg>
        <pc:cxnChg chg="add del">
          <ac:chgData name="Camille FABRE" userId="61a62dbaa4ae00dc" providerId="Windows Live" clId="Web-{C7330775-93F8-454D-A0D2-6824326E4CD7}" dt="2020-03-17T10:25:32.853" v="616"/>
          <ac:cxnSpMkLst>
            <pc:docMk/>
            <pc:sldMk cId="2004099" sldId="257"/>
            <ac:cxnSpMk id="32" creationId="{E4A809D5-3600-46D4-A466-67F2349A54FB}"/>
          </ac:cxnSpMkLst>
        </pc:cxnChg>
      </pc:sldChg>
      <pc:sldChg chg="modSp new">
        <pc:chgData name="Camille FABRE" userId="61a62dbaa4ae00dc" providerId="Windows Live" clId="Web-{C7330775-93F8-454D-A0D2-6824326E4CD7}" dt="2020-03-17T10:40:02.852" v="1544" actId="20577"/>
        <pc:sldMkLst>
          <pc:docMk/>
          <pc:sldMk cId="1383015934" sldId="258"/>
        </pc:sldMkLst>
        <pc:spChg chg="mod">
          <ac:chgData name="Camille FABRE" userId="61a62dbaa4ae00dc" providerId="Windows Live" clId="Web-{C7330775-93F8-454D-A0D2-6824326E4CD7}" dt="2020-03-17T10:28:16.275" v="703" actId="20577"/>
          <ac:spMkLst>
            <pc:docMk/>
            <pc:sldMk cId="1383015934" sldId="258"/>
            <ac:spMk id="2" creationId="{2C7CA6AE-620A-498B-B18A-D01A3363CE6D}"/>
          </ac:spMkLst>
        </pc:spChg>
        <pc:spChg chg="mod">
          <ac:chgData name="Camille FABRE" userId="61a62dbaa4ae00dc" providerId="Windows Live" clId="Web-{C7330775-93F8-454D-A0D2-6824326E4CD7}" dt="2020-03-17T10:40:02.852" v="1544" actId="20577"/>
          <ac:spMkLst>
            <pc:docMk/>
            <pc:sldMk cId="1383015934" sldId="258"/>
            <ac:spMk id="3" creationId="{9FCE15D7-54C0-4C51-A2AA-1E58AEC1F074}"/>
          </ac:spMkLst>
        </pc:spChg>
      </pc:sldChg>
      <pc:sldChg chg="modSp new">
        <pc:chgData name="Camille FABRE" userId="61a62dbaa4ae00dc" providerId="Windows Live" clId="Web-{C7330775-93F8-454D-A0D2-6824326E4CD7}" dt="2020-03-17T10:39:24.149" v="1531" actId="20577"/>
        <pc:sldMkLst>
          <pc:docMk/>
          <pc:sldMk cId="1831573368" sldId="259"/>
        </pc:sldMkLst>
        <pc:spChg chg="mod">
          <ac:chgData name="Camille FABRE" userId="61a62dbaa4ae00dc" providerId="Windows Live" clId="Web-{C7330775-93F8-454D-A0D2-6824326E4CD7}" dt="2020-03-17T10:37:03.540" v="1321" actId="20577"/>
          <ac:spMkLst>
            <pc:docMk/>
            <pc:sldMk cId="1831573368" sldId="259"/>
            <ac:spMk id="2" creationId="{2E3BF6B1-909A-4193-8604-B316FE8BC375}"/>
          </ac:spMkLst>
        </pc:spChg>
        <pc:spChg chg="mod">
          <ac:chgData name="Camille FABRE" userId="61a62dbaa4ae00dc" providerId="Windows Live" clId="Web-{C7330775-93F8-454D-A0D2-6824326E4CD7}" dt="2020-03-17T10:39:24.149" v="1531" actId="20577"/>
          <ac:spMkLst>
            <pc:docMk/>
            <pc:sldMk cId="1831573368" sldId="259"/>
            <ac:spMk id="3" creationId="{A8EFA339-984B-431F-8039-0AC98C98D72C}"/>
          </ac:spMkLst>
        </pc:spChg>
      </pc:sldChg>
      <pc:sldChg chg="modSp new">
        <pc:chgData name="Camille FABRE" userId="61a62dbaa4ae00dc" providerId="Windows Live" clId="Web-{C7330775-93F8-454D-A0D2-6824326E4CD7}" dt="2020-03-17T10:49:48.882" v="2211" actId="20577"/>
        <pc:sldMkLst>
          <pc:docMk/>
          <pc:sldMk cId="3197225739" sldId="260"/>
        </pc:sldMkLst>
        <pc:spChg chg="mod">
          <ac:chgData name="Camille FABRE" userId="61a62dbaa4ae00dc" providerId="Windows Live" clId="Web-{C7330775-93F8-454D-A0D2-6824326E4CD7}" dt="2020-03-17T10:40:20.352" v="1556" actId="20577"/>
          <ac:spMkLst>
            <pc:docMk/>
            <pc:sldMk cId="3197225739" sldId="260"/>
            <ac:spMk id="2" creationId="{8F99C833-8063-4486-A2B1-3D7673CF0D06}"/>
          </ac:spMkLst>
        </pc:spChg>
        <pc:spChg chg="mod">
          <ac:chgData name="Camille FABRE" userId="61a62dbaa4ae00dc" providerId="Windows Live" clId="Web-{C7330775-93F8-454D-A0D2-6824326E4CD7}" dt="2020-03-17T10:49:48.882" v="2211" actId="20577"/>
          <ac:spMkLst>
            <pc:docMk/>
            <pc:sldMk cId="3197225739" sldId="260"/>
            <ac:spMk id="3" creationId="{DD005622-2F32-4171-A32B-A028B67F16B2}"/>
          </ac:spMkLst>
        </pc:spChg>
      </pc:sldChg>
      <pc:sldChg chg="modSp new">
        <pc:chgData name="Camille FABRE" userId="61a62dbaa4ae00dc" providerId="Windows Live" clId="Web-{C7330775-93F8-454D-A0D2-6824326E4CD7}" dt="2020-03-17T10:47:33.820" v="2048" actId="20577"/>
        <pc:sldMkLst>
          <pc:docMk/>
          <pc:sldMk cId="2083960176" sldId="261"/>
        </pc:sldMkLst>
        <pc:spChg chg="mod">
          <ac:chgData name="Camille FABRE" userId="61a62dbaa4ae00dc" providerId="Windows Live" clId="Web-{C7330775-93F8-454D-A0D2-6824326E4CD7}" dt="2020-03-17T10:42:42.727" v="1631" actId="20577"/>
          <ac:spMkLst>
            <pc:docMk/>
            <pc:sldMk cId="2083960176" sldId="261"/>
            <ac:spMk id="2" creationId="{65A8EB29-5201-4984-9AB9-14C42FC4730E}"/>
          </ac:spMkLst>
        </pc:spChg>
        <pc:spChg chg="mod">
          <ac:chgData name="Camille FABRE" userId="61a62dbaa4ae00dc" providerId="Windows Live" clId="Web-{C7330775-93F8-454D-A0D2-6824326E4CD7}" dt="2020-03-17T10:47:33.820" v="2048" actId="20577"/>
          <ac:spMkLst>
            <pc:docMk/>
            <pc:sldMk cId="2083960176" sldId="261"/>
            <ac:spMk id="3" creationId="{A3BC0E2F-6E54-4383-8587-4E12B0224C67}"/>
          </ac:spMkLst>
        </pc:spChg>
      </pc:sldChg>
      <pc:sldChg chg="modSp new">
        <pc:chgData name="Camille FABRE" userId="61a62dbaa4ae00dc" providerId="Windows Live" clId="Web-{C7330775-93F8-454D-A0D2-6824326E4CD7}" dt="2020-03-17T10:58:03.725" v="2560" actId="14100"/>
        <pc:sldMkLst>
          <pc:docMk/>
          <pc:sldMk cId="1632076266" sldId="262"/>
        </pc:sldMkLst>
        <pc:spChg chg="mod">
          <ac:chgData name="Camille FABRE" userId="61a62dbaa4ae00dc" providerId="Windows Live" clId="Web-{C7330775-93F8-454D-A0D2-6824326E4CD7}" dt="2020-03-17T10:52:46.475" v="2232" actId="20577"/>
          <ac:spMkLst>
            <pc:docMk/>
            <pc:sldMk cId="1632076266" sldId="262"/>
            <ac:spMk id="2" creationId="{7E6A3E41-D98F-479E-84C5-6A3E37440B64}"/>
          </ac:spMkLst>
        </pc:spChg>
        <pc:spChg chg="mod">
          <ac:chgData name="Camille FABRE" userId="61a62dbaa4ae00dc" providerId="Windows Live" clId="Web-{C7330775-93F8-454D-A0D2-6824326E4CD7}" dt="2020-03-17T10:58:03.725" v="2560" actId="14100"/>
          <ac:spMkLst>
            <pc:docMk/>
            <pc:sldMk cId="1632076266" sldId="262"/>
            <ac:spMk id="3" creationId="{92379569-C40E-46BA-A027-91B43324D2BD}"/>
          </ac:spMkLst>
        </pc:spChg>
      </pc:sldChg>
      <pc:sldChg chg="addSp delSp modSp new">
        <pc:chgData name="Camille FABRE" userId="61a62dbaa4ae00dc" providerId="Windows Live" clId="Web-{C7330775-93F8-454D-A0D2-6824326E4CD7}" dt="2020-03-17T11:02:28.788" v="2649" actId="20577"/>
        <pc:sldMkLst>
          <pc:docMk/>
          <pc:sldMk cId="594319622" sldId="263"/>
        </pc:sldMkLst>
        <pc:spChg chg="mod">
          <ac:chgData name="Camille FABRE" userId="61a62dbaa4ae00dc" providerId="Windows Live" clId="Web-{C7330775-93F8-454D-A0D2-6824326E4CD7}" dt="2020-03-17T11:02:28.788" v="2649" actId="20577"/>
          <ac:spMkLst>
            <pc:docMk/>
            <pc:sldMk cId="594319622" sldId="263"/>
            <ac:spMk id="2" creationId="{279A9DAE-441D-4A39-8CEE-AEAF155424AB}"/>
          </ac:spMkLst>
        </pc:spChg>
        <pc:spChg chg="del">
          <ac:chgData name="Camille FABRE" userId="61a62dbaa4ae00dc" providerId="Windows Live" clId="Web-{C7330775-93F8-454D-A0D2-6824326E4CD7}" dt="2020-03-17T11:02:05.193" v="2640"/>
          <ac:spMkLst>
            <pc:docMk/>
            <pc:sldMk cId="594319622" sldId="263"/>
            <ac:spMk id="3" creationId="{89617D57-2F78-40C7-9D86-03C565C97029}"/>
          </ac:spMkLst>
        </pc:spChg>
        <pc:spChg chg="add del mod">
          <ac:chgData name="Camille FABRE" userId="61a62dbaa4ae00dc" providerId="Windows Live" clId="Web-{C7330775-93F8-454D-A0D2-6824326E4CD7}" dt="2020-03-17T11:02:14.974" v="2642"/>
          <ac:spMkLst>
            <pc:docMk/>
            <pc:sldMk cId="594319622" sldId="263"/>
            <ac:spMk id="13" creationId="{6E169404-BCA9-4724-830C-AA13415886DB}"/>
          </ac:spMkLst>
        </pc:spChg>
        <pc:graphicFrameChg chg="add del mod ord modGraphic">
          <ac:chgData name="Camille FABRE" userId="61a62dbaa4ae00dc" providerId="Windows Live" clId="Web-{C7330775-93F8-454D-A0D2-6824326E4CD7}" dt="2020-03-17T11:02:09.787" v="2641"/>
          <ac:graphicFrameMkLst>
            <pc:docMk/>
            <pc:sldMk cId="594319622" sldId="263"/>
            <ac:graphicFrameMk id="4" creationId="{28E109A9-3636-40C4-AEC3-1A83D9E02E2C}"/>
          </ac:graphicFrameMkLst>
        </pc:graphicFrameChg>
      </pc:sldChg>
      <pc:sldChg chg="modSp new">
        <pc:chgData name="Camille FABRE" userId="61a62dbaa4ae00dc" providerId="Windows Live" clId="Web-{C7330775-93F8-454D-A0D2-6824326E4CD7}" dt="2020-03-17T11:03:41.005" v="2662" actId="20577"/>
        <pc:sldMkLst>
          <pc:docMk/>
          <pc:sldMk cId="3832130661" sldId="264"/>
        </pc:sldMkLst>
        <pc:spChg chg="mod">
          <ac:chgData name="Camille FABRE" userId="61a62dbaa4ae00dc" providerId="Windows Live" clId="Web-{C7330775-93F8-454D-A0D2-6824326E4CD7}" dt="2020-03-17T11:03:36.287" v="2655" actId="20577"/>
          <ac:spMkLst>
            <pc:docMk/>
            <pc:sldMk cId="3832130661" sldId="264"/>
            <ac:spMk id="2" creationId="{44378C7F-70B1-47CE-9418-1CA835F6DAD7}"/>
          </ac:spMkLst>
        </pc:spChg>
        <pc:spChg chg="mod">
          <ac:chgData name="Camille FABRE" userId="61a62dbaa4ae00dc" providerId="Windows Live" clId="Web-{C7330775-93F8-454D-A0D2-6824326E4CD7}" dt="2020-03-17T11:03:41.005" v="2662" actId="20577"/>
          <ac:spMkLst>
            <pc:docMk/>
            <pc:sldMk cId="3832130661" sldId="264"/>
            <ac:spMk id="3" creationId="{A0151038-E8F1-4918-9AF5-22F5341CEFA5}"/>
          </ac:spMkLst>
        </pc:spChg>
      </pc:sldChg>
      <pc:sldChg chg="modSp new">
        <pc:chgData name="Camille FABRE" userId="61a62dbaa4ae00dc" providerId="Windows Live" clId="Web-{C7330775-93F8-454D-A0D2-6824326E4CD7}" dt="2020-03-17T11:05:15.458" v="2718" actId="20577"/>
        <pc:sldMkLst>
          <pc:docMk/>
          <pc:sldMk cId="949647514" sldId="265"/>
        </pc:sldMkLst>
        <pc:spChg chg="mod">
          <ac:chgData name="Camille FABRE" userId="61a62dbaa4ae00dc" providerId="Windows Live" clId="Web-{C7330775-93F8-454D-A0D2-6824326E4CD7}" dt="2020-03-17T11:03:54.302" v="2673" actId="20577"/>
          <ac:spMkLst>
            <pc:docMk/>
            <pc:sldMk cId="949647514" sldId="265"/>
            <ac:spMk id="2" creationId="{F0840980-C90C-473A-84FC-5BF5CB5604EA}"/>
          </ac:spMkLst>
        </pc:spChg>
        <pc:spChg chg="mod">
          <ac:chgData name="Camille FABRE" userId="61a62dbaa4ae00dc" providerId="Windows Live" clId="Web-{C7330775-93F8-454D-A0D2-6824326E4CD7}" dt="2020-03-17T11:05:15.458" v="2718" actId="20577"/>
          <ac:spMkLst>
            <pc:docMk/>
            <pc:sldMk cId="949647514" sldId="265"/>
            <ac:spMk id="3" creationId="{20A0F499-2CE0-4C2F-8366-965CF6A27239}"/>
          </ac:spMkLst>
        </pc:spChg>
      </pc:sldChg>
      <pc:sldChg chg="addSp modSp new">
        <pc:chgData name="Camille FABRE" userId="61a62dbaa4ae00dc" providerId="Windows Live" clId="Web-{C7330775-93F8-454D-A0D2-6824326E4CD7}" dt="2020-03-17T11:06:46.364" v="2762" actId="1076"/>
        <pc:sldMkLst>
          <pc:docMk/>
          <pc:sldMk cId="659916366" sldId="266"/>
        </pc:sldMkLst>
        <pc:spChg chg="mod">
          <ac:chgData name="Camille FABRE" userId="61a62dbaa4ae00dc" providerId="Windows Live" clId="Web-{C7330775-93F8-454D-A0D2-6824326E4CD7}" dt="2020-03-17T11:06:29.333" v="2757" actId="14100"/>
          <ac:spMkLst>
            <pc:docMk/>
            <pc:sldMk cId="659916366" sldId="266"/>
            <ac:spMk id="2" creationId="{D2210652-D342-4CBF-A50C-F3EB64CE7E67}"/>
          </ac:spMkLst>
        </pc:spChg>
        <pc:spChg chg="mod">
          <ac:chgData name="Camille FABRE" userId="61a62dbaa4ae00dc" providerId="Windows Live" clId="Web-{C7330775-93F8-454D-A0D2-6824326E4CD7}" dt="2020-03-17T11:06:34.271" v="2759" actId="1076"/>
          <ac:spMkLst>
            <pc:docMk/>
            <pc:sldMk cId="659916366" sldId="266"/>
            <ac:spMk id="3" creationId="{C80DEF87-FB34-4CBB-9C80-8D93D734F499}"/>
          </ac:spMkLst>
        </pc:spChg>
        <pc:picChg chg="add mod">
          <ac:chgData name="Camille FABRE" userId="61a62dbaa4ae00dc" providerId="Windows Live" clId="Web-{C7330775-93F8-454D-A0D2-6824326E4CD7}" dt="2020-03-17T11:06:46.364" v="2762" actId="1076"/>
          <ac:picMkLst>
            <pc:docMk/>
            <pc:sldMk cId="659916366" sldId="266"/>
            <ac:picMk id="4" creationId="{7B35021E-9AA8-4A7C-88DF-359D82C1586B}"/>
          </ac:picMkLst>
        </pc:picChg>
      </pc:sldChg>
      <pc:sldChg chg="addSp modSp new">
        <pc:chgData name="Camille FABRE" userId="61a62dbaa4ae00dc" providerId="Windows Live" clId="Web-{C7330775-93F8-454D-A0D2-6824326E4CD7}" dt="2020-03-17T11:17:54.738" v="3015" actId="1076"/>
        <pc:sldMkLst>
          <pc:docMk/>
          <pc:sldMk cId="3857501613" sldId="267"/>
        </pc:sldMkLst>
        <pc:spChg chg="mod">
          <ac:chgData name="Camille FABRE" userId="61a62dbaa4ae00dc" providerId="Windows Live" clId="Web-{C7330775-93F8-454D-A0D2-6824326E4CD7}" dt="2020-03-17T11:07:34.567" v="2782" actId="20577"/>
          <ac:spMkLst>
            <pc:docMk/>
            <pc:sldMk cId="3857501613" sldId="267"/>
            <ac:spMk id="2" creationId="{F9BACE27-181C-427A-99CA-1AFB0C7C5C3F}"/>
          </ac:spMkLst>
        </pc:spChg>
        <pc:spChg chg="mod">
          <ac:chgData name="Camille FABRE" userId="61a62dbaa4ae00dc" providerId="Windows Live" clId="Web-{C7330775-93F8-454D-A0D2-6824326E4CD7}" dt="2020-03-17T11:17:54.738" v="3015" actId="1076"/>
          <ac:spMkLst>
            <pc:docMk/>
            <pc:sldMk cId="3857501613" sldId="267"/>
            <ac:spMk id="3" creationId="{9A4D312B-8B92-4600-A60E-2B0391B58A3D}"/>
          </ac:spMkLst>
        </pc:spChg>
        <pc:graphicFrameChg chg="add mod modGraphic">
          <ac:chgData name="Camille FABRE" userId="61a62dbaa4ae00dc" providerId="Windows Live" clId="Web-{C7330775-93F8-454D-A0D2-6824326E4CD7}" dt="2020-03-17T11:17:51.863" v="3014" actId="1076"/>
          <ac:graphicFrameMkLst>
            <pc:docMk/>
            <pc:sldMk cId="3857501613" sldId="267"/>
            <ac:graphicFrameMk id="4" creationId="{45A3ADB5-FDB3-4839-9070-88D7557E6D0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17.03.2020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db.com/title/tt2467372/" TargetMode="External"/><Relationship Id="rId2" Type="http://schemas.openxmlformats.org/officeDocument/2006/relationships/hyperlink" Target="https://quizlet.com/join/jhNgmubR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join/jhNgmubR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dreference.com/enf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English </a:t>
            </a:r>
            <a:r>
              <a:rPr lang="de-DE" dirty="0" err="1">
                <a:cs typeface="Calibri Light"/>
              </a:rPr>
              <a:t>class</a:t>
            </a:r>
            <a:endParaRPr lang="de-DE" dirty="0" err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>
                <a:cs typeface="Calibri"/>
              </a:rPr>
              <a:t>Tuesday, March 17th</a:t>
            </a:r>
          </a:p>
          <a:p>
            <a:endParaRPr lang="de-DE" dirty="0">
              <a:cs typeface="Calibri"/>
            </a:endParaRPr>
          </a:p>
          <a:p>
            <a:r>
              <a:rPr lang="de-DE" dirty="0" err="1">
                <a:cs typeface="Calibri"/>
              </a:rPr>
              <a:t>Prévoyez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environ</a:t>
            </a:r>
            <a:r>
              <a:rPr lang="de-DE" dirty="0">
                <a:cs typeface="Calibri"/>
              </a:rPr>
              <a:t> 1 heure.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840980-C90C-473A-84FC-5BF5CB56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Exercice 2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A0F499-2CE0-4C2F-8366-965CF6A27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fr-FR" b="1" u="sng" dirty="0">
                <a:ea typeface="+mn-lt"/>
                <a:cs typeface="+mn-lt"/>
              </a:rPr>
              <a:t>La police te suspecte. Nie leurs affirmations (= réponds aux affirmations par la négative)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endParaRPr lang="fr-FR" dirty="0"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He was your friend. ==&gt; </a:t>
            </a:r>
            <a:r>
              <a:rPr lang="en" b="1" dirty="0">
                <a:solidFill>
                  <a:srgbClr val="00B050"/>
                </a:solidFill>
                <a:ea typeface="+mn-lt"/>
                <a:cs typeface="+mn-lt"/>
              </a:rPr>
              <a:t>He was not my friend.</a:t>
            </a:r>
            <a:endParaRPr lang="fr-FR" b="1" dirty="0">
              <a:solidFill>
                <a:srgbClr val="00B050"/>
              </a:solidFill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You killed Colonel Mustard.</a:t>
            </a:r>
            <a:endParaRPr lang="fr-FR" dirty="0"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You changed your identity.</a:t>
            </a:r>
            <a:endParaRPr lang="fr-FR" dirty="0"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You went to the bank and you stole the money.</a:t>
            </a:r>
            <a:endParaRPr lang="fr-FR" dirty="0"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You witnessed the scene.</a:t>
            </a:r>
            <a:endParaRPr lang="fr-FR" dirty="0"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You called the victim right before he disappeared.</a:t>
            </a:r>
            <a:endParaRPr lang="fr-FR" dirty="0"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You escaped the crime scene.</a:t>
            </a:r>
            <a:endParaRPr lang="fr-FR" dirty="0"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You hid the weapon.</a:t>
            </a:r>
            <a:endParaRPr lang="fr-FR" dirty="0"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You trapped the victim.</a:t>
            </a:r>
            <a:endParaRPr lang="fr-FR" dirty="0">
              <a:ea typeface="+mn-lt"/>
              <a:cs typeface="+mn-lt"/>
            </a:endParaRPr>
          </a:p>
          <a:p>
            <a:pPr marL="514350" indent="-514350">
              <a:buAutoNum type="alphaLcParenR"/>
            </a:pPr>
            <a:r>
              <a:rPr lang="en" dirty="0">
                <a:ea typeface="+mn-lt"/>
                <a:cs typeface="+mn-lt"/>
              </a:rPr>
              <a:t>You wanted to rob the jewelry store.</a:t>
            </a:r>
            <a:endParaRPr lang="fr-FR" dirty="0">
              <a:ea typeface="+mn-lt"/>
              <a:cs typeface="+mn-lt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964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210652-D342-4CBF-A50C-F3EB64CE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444"/>
          </a:xfrm>
        </p:spPr>
        <p:txBody>
          <a:bodyPr>
            <a:normAutofit fontScale="90000"/>
          </a:bodyPr>
          <a:lstStyle/>
          <a:p>
            <a:r>
              <a:rPr lang="fr-FR" dirty="0">
                <a:cs typeface="Calibri Light"/>
              </a:rPr>
              <a:t>Exercice 3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0DEF87-FB34-4CBB-9C80-8D93D734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7146"/>
            <a:ext cx="10515600" cy="6296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r-FR" b="1" u="sng" dirty="0">
                <a:ea typeface="+mn-lt"/>
                <a:cs typeface="+mn-lt"/>
              </a:rPr>
              <a:t>Tu as été témoin de la scène ci-dessous. Rédige ce qui s’est passé.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endParaRPr lang="fr-FR" dirty="0">
              <a:ea typeface="+mn-lt"/>
              <a:cs typeface="+mn-lt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</p:txBody>
      </p:sp>
      <p:pic>
        <p:nvPicPr>
          <p:cNvPr id="4" name="Image 4" descr="Une image contenant texte, livre&#10;&#10;Description générée avec un niveau de confiance très élevé">
            <a:extLst>
              <a:ext uri="{FF2B5EF4-FFF2-40B4-BE49-F238E27FC236}">
                <a16:creationId xmlns:a16="http://schemas.microsoft.com/office/drawing/2014/main" id="{7B35021E-9AA8-4A7C-88DF-359D82C1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509" y="1439839"/>
            <a:ext cx="9271378" cy="53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16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BACE27-181C-427A-99CA-1AFB0C7C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Pour la prochaine fois (vendredi 20 mars).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4D312B-8B92-4600-A60E-2B0391B5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461" y="1560581"/>
            <a:ext cx="10515600" cy="515046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>
                <a:cs typeface="Calibri" panose="020F0502020204030204"/>
              </a:rPr>
              <a:t>Ecoute la prononciation des verbes ci-dessous grâce à ce lien : </a:t>
            </a: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u="sng" dirty="0">
                <a:cs typeface="Calibri" panose="020F0502020204030204"/>
              </a:rPr>
              <a:t>Quelles règles de prononciation de la terminaison ED peux-tu en déduire ?</a:t>
            </a:r>
          </a:p>
          <a:p>
            <a:pPr marL="0" indent="0">
              <a:buNone/>
            </a:pPr>
            <a:r>
              <a:rPr lang="fr-FR" dirty="0">
                <a:cs typeface="Calibri" panose="020F0502020204030204"/>
              </a:rPr>
              <a:t>Recopie les verbes ci-dessus et rédige ces règles sur ton cahier.</a:t>
            </a: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45A3ADB5-FDB3-4839-9070-88D7557E6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663755"/>
              </p:ext>
            </p:extLst>
          </p:nvPr>
        </p:nvGraphicFramePr>
        <p:xfrm>
          <a:off x="904461" y="2274620"/>
          <a:ext cx="8168640" cy="2743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3164089081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2379908000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1462748797"/>
                    </a:ext>
                  </a:extLst>
                </a:gridCol>
              </a:tblGrid>
              <a:tr h="4019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stopped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 err="1"/>
                        <a:t>decided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b="0" dirty="0" err="1"/>
                        <a:t>lived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798239"/>
                  </a:ext>
                </a:extLst>
              </a:tr>
              <a:tr h="4019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worked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suspected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played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106858"/>
                  </a:ext>
                </a:extLst>
              </a:tr>
              <a:tr h="4019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laughed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happened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24424"/>
                  </a:ext>
                </a:extLst>
              </a:tr>
              <a:tr h="4019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called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72959"/>
                  </a:ext>
                </a:extLst>
              </a:tr>
              <a:tr h="4019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pushed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953965"/>
                  </a:ext>
                </a:extLst>
              </a:tr>
              <a:tr h="40194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fr-FR" sz="2400" b="0" dirty="0" err="1"/>
                        <a:t>watched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fr-FR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46631"/>
                  </a:ext>
                </a:extLst>
              </a:tr>
            </a:tbl>
          </a:graphicData>
        </a:graphic>
      </p:graphicFrame>
      <p:pic>
        <p:nvPicPr>
          <p:cNvPr id="5" name="Vocaroo fdrJfqj4dE4">
            <a:hlinkClick r:id="" action="ppaction://media"/>
            <a:extLst>
              <a:ext uri="{FF2B5EF4-FFF2-40B4-BE49-F238E27FC236}">
                <a16:creationId xmlns:a16="http://schemas.microsoft.com/office/drawing/2014/main" id="{60F30A09-AD0B-436E-B887-101C9AB7E6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4893" y="15605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8ACC76-F4BD-446C-B19A-357BAC292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91" y="690"/>
            <a:ext cx="10515600" cy="1325563"/>
          </a:xfrm>
        </p:spPr>
        <p:txBody>
          <a:bodyPr/>
          <a:lstStyle/>
          <a:p>
            <a:r>
              <a:rPr lang="fr-FR" dirty="0">
                <a:cs typeface="Calibri Light"/>
              </a:rPr>
              <a:t>Résumé de l'épisode précédent 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863E4-0B27-46B4-82EF-93DFFF3D8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05" y="1030495"/>
            <a:ext cx="11973339" cy="398690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2400" dirty="0">
                <a:cs typeface="Calibri"/>
              </a:rPr>
              <a:t>Vous avez révisé le vocabulaire du crime sur </a:t>
            </a:r>
            <a:r>
              <a:rPr lang="fr-FR" sz="2400" dirty="0" err="1">
                <a:cs typeface="Calibri"/>
              </a:rPr>
              <a:t>Quizlet</a:t>
            </a:r>
            <a:r>
              <a:rPr lang="fr-FR" sz="2400" dirty="0">
                <a:cs typeface="Calibri"/>
              </a:rPr>
              <a:t> grâce à ce lien </a:t>
            </a:r>
            <a:r>
              <a:rPr lang="en-US" sz="2400" dirty="0">
                <a:cs typeface="Calibri"/>
                <a:hlinkClick r:id="rId2"/>
              </a:rPr>
              <a:t>https://quizlet.com/join/jhNgmubR8</a:t>
            </a:r>
            <a:r>
              <a:rPr lang="en-US" sz="2400" dirty="0">
                <a:cs typeface="Calibri"/>
              </a:rPr>
              <a:t> </a:t>
            </a:r>
            <a:endParaRPr lang="fr-FR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Calibri"/>
            </a:endParaRPr>
          </a:p>
          <a:p>
            <a:r>
              <a:rPr lang="fr-FR" sz="2400" dirty="0">
                <a:cs typeface="Calibri"/>
              </a:rPr>
              <a:t>Vous vous en êtes servis pour décrire une image extraite de la série américaine Brooklyn </a:t>
            </a:r>
            <a:r>
              <a:rPr lang="fr-FR" sz="2400" dirty="0" err="1">
                <a:cs typeface="Calibri"/>
              </a:rPr>
              <a:t>Nine-Nine</a:t>
            </a:r>
            <a:r>
              <a:rPr lang="fr-FR" sz="2400" dirty="0">
                <a:cs typeface="Calibri"/>
              </a:rPr>
              <a:t> (plus d'infos sur la série </a:t>
            </a:r>
            <a:r>
              <a:rPr lang="fr-FR" sz="2400" dirty="0">
                <a:ea typeface="+mn-lt"/>
                <a:cs typeface="+mn-lt"/>
                <a:hlinkClick r:id="rId3"/>
              </a:rPr>
              <a:t>https://www.imdb.com/title/tt2467372/</a:t>
            </a:r>
            <a:r>
              <a:rPr lang="fr-FR" sz="2400" dirty="0">
                <a:ea typeface="+mn-lt"/>
                <a:cs typeface="+mn-lt"/>
              </a:rPr>
              <a:t>).</a:t>
            </a:r>
          </a:p>
          <a:p>
            <a:pPr marL="0" indent="0">
              <a:buNone/>
            </a:pPr>
            <a:endParaRPr lang="fr-FR" sz="2400" dirty="0">
              <a:cs typeface="Calibri"/>
            </a:endParaRPr>
          </a:p>
          <a:p>
            <a:r>
              <a:rPr lang="fr-FR" sz="2400" dirty="0">
                <a:cs typeface="Calibri"/>
              </a:rPr>
              <a:t>Vous avez ensuite relu la leçon sur le prétérit qui est dans votre cahier et vous avez révisé les verbes irréguliers sur </a:t>
            </a:r>
            <a:r>
              <a:rPr lang="fr-FR" sz="2400" dirty="0" err="1">
                <a:cs typeface="Calibri"/>
              </a:rPr>
              <a:t>Quizlet</a:t>
            </a:r>
            <a:r>
              <a:rPr lang="fr-FR" sz="2400" dirty="0">
                <a:cs typeface="Calibri"/>
              </a:rPr>
              <a:t>.</a:t>
            </a:r>
          </a:p>
          <a:p>
            <a:pPr marL="0" indent="0">
              <a:buNone/>
            </a:pPr>
            <a:endParaRPr lang="fr-FR" sz="2400" dirty="0">
              <a:cs typeface="Calibri"/>
            </a:endParaRPr>
          </a:p>
          <a:p>
            <a:r>
              <a:rPr lang="fr-FR" sz="2400" dirty="0">
                <a:cs typeface="Calibri"/>
              </a:rPr>
              <a:t>Vous avez fait un exercice sur le prétérit adapté au contexte des enquêtes policières.</a:t>
            </a:r>
          </a:p>
          <a:p>
            <a:pPr marL="0" indent="0">
              <a:buNone/>
            </a:pPr>
            <a:endParaRPr lang="fr-FR" sz="2400" dirty="0">
              <a:cs typeface="Calibri"/>
            </a:endParaRPr>
          </a:p>
          <a:p>
            <a:r>
              <a:rPr lang="fr-FR" sz="2400" dirty="0">
                <a:cs typeface="Calibri"/>
              </a:rPr>
              <a:t>Vous avez dû rédiger pour aujourd'hui un court paragraphe au prétérit pour imaginer ce qui a pu se passer avant ce que l'on voit sur l'image extraite de la série Brooklyn </a:t>
            </a:r>
            <a:r>
              <a:rPr lang="fr-FR" sz="2400" dirty="0" err="1">
                <a:cs typeface="Calibri"/>
              </a:rPr>
              <a:t>Nine-Nine</a:t>
            </a:r>
            <a:r>
              <a:rPr lang="fr-FR" sz="2400" dirty="0">
                <a:cs typeface="Calibri"/>
              </a:rPr>
              <a:t>.</a:t>
            </a:r>
          </a:p>
          <a:p>
            <a:endParaRPr lang="fr-FR" dirty="0">
              <a:cs typeface="Calibri"/>
            </a:endParaRPr>
          </a:p>
          <a:p>
            <a:pPr marL="0" indent="0">
              <a:buNone/>
            </a:pPr>
            <a:endParaRPr lang="fr-FR" dirty="0">
              <a:cs typeface="Calibri"/>
            </a:endParaRPr>
          </a:p>
        </p:txBody>
      </p:sp>
      <p:pic>
        <p:nvPicPr>
          <p:cNvPr id="4" name="Image 4" descr="Une image contenant personne, intérieur, homme, avant&#10;&#10;Description générée avec un niveau de confiance très élevé">
            <a:extLst>
              <a:ext uri="{FF2B5EF4-FFF2-40B4-BE49-F238E27FC236}">
                <a16:creationId xmlns:a16="http://schemas.microsoft.com/office/drawing/2014/main" id="{EC764569-09DA-45A8-B1AD-22C5ABDD5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946" y="-3199"/>
            <a:ext cx="2312505" cy="145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3BF6B1-909A-4193-8604-B316FE8B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Tout d'abord, prenez le temps 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8EFA339-984B-431F-8039-0AC98C9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cs typeface="Calibri"/>
              </a:rPr>
              <a:t>De retourner sur </a:t>
            </a:r>
            <a:r>
              <a:rPr lang="fr-FR" dirty="0" err="1">
                <a:cs typeface="Calibri"/>
              </a:rPr>
              <a:t>Quizlet</a:t>
            </a:r>
            <a:r>
              <a:rPr lang="fr-FR" dirty="0">
                <a:cs typeface="Calibri"/>
              </a:rPr>
              <a:t> faire </a:t>
            </a:r>
            <a:r>
              <a:rPr lang="fr-FR" b="1" dirty="0">
                <a:cs typeface="Calibri"/>
              </a:rPr>
              <a:t>au moins une activité</a:t>
            </a:r>
            <a:r>
              <a:rPr lang="fr-FR" dirty="0">
                <a:cs typeface="Calibri"/>
              </a:rPr>
              <a:t> pour réviser le vocabulaire du crime.</a:t>
            </a:r>
          </a:p>
          <a:p>
            <a:pPr marL="0" indent="0">
              <a:buNone/>
            </a:pPr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De retourner sur </a:t>
            </a:r>
            <a:r>
              <a:rPr lang="fr-FR" dirty="0" err="1">
                <a:cs typeface="Calibri"/>
              </a:rPr>
              <a:t>Quizlet</a:t>
            </a:r>
            <a:r>
              <a:rPr lang="fr-FR" dirty="0">
                <a:cs typeface="Calibri"/>
              </a:rPr>
              <a:t> faire </a:t>
            </a:r>
            <a:r>
              <a:rPr lang="fr-FR" b="1" dirty="0">
                <a:cs typeface="Calibri"/>
              </a:rPr>
              <a:t>au moins une activité</a:t>
            </a:r>
            <a:r>
              <a:rPr lang="fr-FR" dirty="0">
                <a:cs typeface="Calibri"/>
              </a:rPr>
              <a:t> pour réviser les verbes irréguliers.</a:t>
            </a:r>
          </a:p>
          <a:p>
            <a:pPr marL="0" indent="0">
              <a:buNone/>
            </a:pPr>
            <a:endParaRPr lang="fr-FR" dirty="0">
              <a:cs typeface="Calibri"/>
            </a:endParaRPr>
          </a:p>
          <a:p>
            <a:r>
              <a:rPr lang="fr-FR" dirty="0">
                <a:cs typeface="Calibri"/>
              </a:rPr>
              <a:t>Pour rappel, voici votre lien  pour rejoindre votre classe sur </a:t>
            </a:r>
            <a:r>
              <a:rPr lang="fr-FR" dirty="0" err="1">
                <a:cs typeface="Calibri"/>
              </a:rPr>
              <a:t>Quizlet</a:t>
            </a:r>
            <a:r>
              <a:rPr lang="fr-FR" dirty="0">
                <a:cs typeface="Calibri"/>
              </a:rPr>
              <a:t> : </a:t>
            </a:r>
            <a:r>
              <a:rPr lang="fr-FR" dirty="0">
                <a:ea typeface="+mn-lt"/>
                <a:cs typeface="+mn-lt"/>
                <a:hlinkClick r:id="rId2"/>
              </a:rPr>
              <a:t>https://quizlet.com/join/jhNgmubR8</a:t>
            </a:r>
            <a:endParaRPr lang="fr-F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57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99C833-8063-4486-A2B1-3D7673CF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Passons maintenant à la suite.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005622-2F32-4171-A32B-A028B67F1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cs typeface="Calibri"/>
              </a:rPr>
              <a:t>Pour tout doute concernant le vocabulaire, ayez le réflexe de vous munir d'un dictionnaire papier ou de vous rendre sur le site suivant : </a:t>
            </a:r>
            <a:r>
              <a:rPr lang="fr-FR" dirty="0">
                <a:ea typeface="+mn-lt"/>
                <a:cs typeface="+mn-lt"/>
                <a:hlinkClick r:id="rId2"/>
              </a:rPr>
              <a:t>https://www.wordreference.com/enfr/</a:t>
            </a:r>
            <a:endParaRPr lang="fr-FR"/>
          </a:p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Prenez le temps de recopier dans votre cahier les corrections et leçons.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ea typeface="+mn-lt"/>
                <a:cs typeface="+mn-lt"/>
              </a:rPr>
              <a:t>On s'approprie beaucoup mieux une langue via la voie manuscrite.</a:t>
            </a:r>
          </a:p>
        </p:txBody>
      </p:sp>
    </p:spTree>
    <p:extLst>
      <p:ext uri="{BB962C8B-B14F-4D97-AF65-F5344CB8AC3E}">
        <p14:creationId xmlns:p14="http://schemas.microsoft.com/office/powerpoint/2010/main" val="319722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7CA6AE-620A-498B-B18A-D01A3363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Correction des exercices et devoirs de la séance précédente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CE15D7-54C0-4C51-A2AA-1E58AEC1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97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cs typeface="Calibri" panose="020F0502020204030204"/>
              </a:rPr>
              <a:t>Description de l'image :</a:t>
            </a:r>
            <a:endParaRPr lang="fr-FR">
              <a:cs typeface="Calibri" panose="020F0502020204030204"/>
            </a:endParaRPr>
          </a:p>
          <a:p>
            <a:pPr marL="0" indent="0" algn="just">
              <a:buNone/>
            </a:pPr>
            <a:r>
              <a:rPr lang="fr-FR" dirty="0">
                <a:cs typeface="Calibri" panose="020F0502020204030204"/>
              </a:rPr>
              <a:t>This </a:t>
            </a:r>
            <a:r>
              <a:rPr lang="fr-FR" dirty="0" err="1">
                <a:cs typeface="Calibri" panose="020F0502020204030204"/>
              </a:rPr>
              <a:t>is</a:t>
            </a:r>
            <a:r>
              <a:rPr lang="fr-FR" dirty="0">
                <a:cs typeface="Calibri" panose="020F0502020204030204"/>
              </a:rPr>
              <a:t> a screen capture </a:t>
            </a:r>
            <a:r>
              <a:rPr lang="fr-FR" dirty="0" err="1">
                <a:cs typeface="Calibri" panose="020F0502020204030204"/>
              </a:rPr>
              <a:t>from</a:t>
            </a:r>
            <a:r>
              <a:rPr lang="fr-FR" dirty="0">
                <a:cs typeface="Calibri" panose="020F0502020204030204"/>
              </a:rPr>
              <a:t> a TV </a:t>
            </a:r>
            <a:r>
              <a:rPr lang="fr-FR" dirty="0" err="1">
                <a:cs typeface="Calibri" panose="020F0502020204030204"/>
              </a:rPr>
              <a:t>series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dirty="0" err="1">
                <a:cs typeface="Calibri" panose="020F0502020204030204"/>
              </a:rPr>
              <a:t>called</a:t>
            </a:r>
            <a:r>
              <a:rPr lang="fr-FR" dirty="0">
                <a:cs typeface="Calibri" panose="020F0502020204030204"/>
              </a:rPr>
              <a:t> Brooklyn </a:t>
            </a:r>
            <a:r>
              <a:rPr lang="fr-FR" dirty="0" err="1">
                <a:cs typeface="Calibri" panose="020F0502020204030204"/>
              </a:rPr>
              <a:t>Nine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dirty="0" err="1">
                <a:cs typeface="Calibri" panose="020F0502020204030204"/>
              </a:rPr>
              <a:t>Nine</a:t>
            </a:r>
            <a:r>
              <a:rPr lang="fr-FR" dirty="0">
                <a:cs typeface="Calibri" panose="020F0502020204030204"/>
              </a:rPr>
              <a:t>.</a:t>
            </a:r>
          </a:p>
          <a:p>
            <a:pPr marL="0" indent="0" algn="just">
              <a:buNone/>
            </a:pPr>
            <a:r>
              <a:rPr lang="fr-FR" dirty="0">
                <a:cs typeface="Calibri" panose="020F0502020204030204"/>
              </a:rPr>
              <a:t>There </a:t>
            </a:r>
            <a:r>
              <a:rPr lang="fr-FR" dirty="0" err="1">
                <a:cs typeface="Calibri" panose="020F0502020204030204"/>
              </a:rPr>
              <a:t>is</a:t>
            </a:r>
            <a:r>
              <a:rPr lang="fr-FR" dirty="0">
                <a:cs typeface="Calibri" panose="020F0502020204030204"/>
              </a:rPr>
              <a:t> a man standing in front of </a:t>
            </a:r>
            <a:r>
              <a:rPr lang="fr-FR" dirty="0" err="1">
                <a:cs typeface="Calibri" panose="020F0502020204030204"/>
              </a:rPr>
              <a:t>another</a:t>
            </a:r>
            <a:r>
              <a:rPr lang="fr-FR" dirty="0">
                <a:cs typeface="Calibri" panose="020F0502020204030204"/>
              </a:rPr>
              <a:t> man and </a:t>
            </a:r>
            <a:r>
              <a:rPr lang="fr-FR" dirty="0" err="1">
                <a:cs typeface="Calibri" panose="020F0502020204030204"/>
              </a:rPr>
              <a:t>perhaps</a:t>
            </a:r>
            <a:r>
              <a:rPr lang="fr-FR" dirty="0">
                <a:cs typeface="Calibri" panose="020F0502020204030204"/>
              </a:rPr>
              <a:t> more people. </a:t>
            </a:r>
          </a:p>
          <a:p>
            <a:pPr marL="0" indent="0" algn="just">
              <a:buNone/>
            </a:pPr>
            <a:r>
              <a:rPr lang="fr-FR" dirty="0">
                <a:cs typeface="Calibri" panose="020F0502020204030204"/>
              </a:rPr>
              <a:t>The man </a:t>
            </a:r>
            <a:r>
              <a:rPr lang="fr-FR" err="1">
                <a:cs typeface="Calibri" panose="020F0502020204030204"/>
              </a:rPr>
              <a:t>who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cs typeface="Calibri" panose="020F0502020204030204"/>
              </a:rPr>
              <a:t>is</a:t>
            </a:r>
            <a:r>
              <a:rPr lang="fr-FR" dirty="0">
                <a:cs typeface="Calibri" panose="020F0502020204030204"/>
              </a:rPr>
              <a:t> standing </a:t>
            </a:r>
            <a:r>
              <a:rPr lang="fr-FR" err="1">
                <a:cs typeface="Calibri" panose="020F0502020204030204"/>
              </a:rPr>
              <a:t>is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cs typeface="Calibri" panose="020F0502020204030204"/>
              </a:rPr>
              <a:t>probably</a:t>
            </a:r>
            <a:r>
              <a:rPr lang="fr-FR" dirty="0">
                <a:cs typeface="Calibri" panose="020F0502020204030204"/>
              </a:rPr>
              <a:t> an American </a:t>
            </a:r>
            <a:r>
              <a:rPr lang="fr-FR" b="1" dirty="0">
                <a:solidFill>
                  <a:srgbClr val="00B050"/>
                </a:solidFill>
                <a:cs typeface="Calibri" panose="020F0502020204030204"/>
              </a:rPr>
              <a:t>police </a:t>
            </a:r>
            <a:r>
              <a:rPr lang="fr-FR" b="1" err="1">
                <a:solidFill>
                  <a:srgbClr val="00B050"/>
                </a:solidFill>
                <a:cs typeface="Calibri" panose="020F0502020204030204"/>
              </a:rPr>
              <a:t>officer</a:t>
            </a:r>
            <a:r>
              <a:rPr lang="fr-FR" dirty="0">
                <a:cs typeface="Calibri" panose="020F0502020204030204"/>
              </a:rPr>
              <a:t>. Indeed, </a:t>
            </a:r>
            <a:r>
              <a:rPr lang="fr-FR" err="1">
                <a:cs typeface="Calibri" panose="020F0502020204030204"/>
              </a:rPr>
              <a:t>he</a:t>
            </a:r>
            <a:r>
              <a:rPr lang="fr-FR" dirty="0">
                <a:cs typeface="Calibri" panose="020F0502020204030204"/>
              </a:rPr>
              <a:t> </a:t>
            </a:r>
            <a:r>
              <a:rPr lang="fr-FR" err="1">
                <a:cs typeface="Calibri" panose="020F0502020204030204"/>
              </a:rPr>
              <a:t>is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cs typeface="Calibri" panose="020F0502020204030204"/>
              </a:rPr>
              <a:t>wearing</a:t>
            </a:r>
            <a:r>
              <a:rPr lang="fr-FR" dirty="0">
                <a:cs typeface="Calibri" panose="020F0502020204030204"/>
              </a:rPr>
              <a:t> a </a:t>
            </a:r>
            <a:r>
              <a:rPr lang="fr-FR" b="1" dirty="0">
                <a:solidFill>
                  <a:srgbClr val="00B050"/>
                </a:solidFill>
                <a:cs typeface="Calibri" panose="020F0502020204030204"/>
              </a:rPr>
              <a:t>police badge</a:t>
            </a:r>
            <a:r>
              <a:rPr lang="fr-FR" dirty="0">
                <a:cs typeface="Calibri" panose="020F0502020204030204"/>
              </a:rPr>
              <a:t> and </a:t>
            </a:r>
            <a:r>
              <a:rPr lang="fr-FR" err="1">
                <a:cs typeface="Calibri" panose="020F0502020204030204"/>
              </a:rPr>
              <a:t>there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cs typeface="Calibri" panose="020F0502020204030204"/>
              </a:rPr>
              <a:t>is</a:t>
            </a:r>
            <a:r>
              <a:rPr lang="fr-FR" dirty="0">
                <a:cs typeface="Calibri" panose="020F0502020204030204"/>
              </a:rPr>
              <a:t> the US flag in the background. He </a:t>
            </a:r>
            <a:r>
              <a:rPr lang="fr-FR" err="1">
                <a:cs typeface="Calibri" panose="020F0502020204030204"/>
              </a:rPr>
              <a:t>may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cs typeface="Calibri" panose="020F0502020204030204"/>
              </a:rPr>
              <a:t>be</a:t>
            </a:r>
            <a:r>
              <a:rPr lang="fr-FR" dirty="0">
                <a:cs typeface="Calibri" panose="020F0502020204030204"/>
              </a:rPr>
              <a:t> in a </a:t>
            </a:r>
            <a:r>
              <a:rPr lang="fr-FR" b="1" dirty="0">
                <a:solidFill>
                  <a:srgbClr val="00B050"/>
                </a:solidFill>
                <a:cs typeface="Calibri" panose="020F0502020204030204"/>
              </a:rPr>
              <a:t>police station</a:t>
            </a:r>
            <a:r>
              <a:rPr lang="fr-FR" dirty="0">
                <a:cs typeface="Calibri" panose="020F0502020204030204"/>
              </a:rPr>
              <a:t>.</a:t>
            </a:r>
          </a:p>
          <a:p>
            <a:pPr marL="0" indent="0" algn="just">
              <a:buNone/>
            </a:pPr>
            <a:r>
              <a:rPr lang="fr-FR" dirty="0">
                <a:cs typeface="Calibri" panose="020F0502020204030204"/>
              </a:rPr>
              <a:t>The TV screen on the </a:t>
            </a:r>
            <a:r>
              <a:rPr lang="fr-FR" err="1">
                <a:cs typeface="Calibri" panose="020F0502020204030204"/>
              </a:rPr>
              <a:t>left</a:t>
            </a:r>
            <a:r>
              <a:rPr lang="fr-FR" dirty="0">
                <a:cs typeface="Calibri" panose="020F0502020204030204"/>
              </a:rPr>
              <a:t> shows a black-</a:t>
            </a:r>
            <a:r>
              <a:rPr lang="fr-FR" err="1">
                <a:cs typeface="Calibri" panose="020F0502020204030204"/>
              </a:rPr>
              <a:t>haired</a:t>
            </a:r>
            <a:r>
              <a:rPr lang="fr-FR" dirty="0">
                <a:cs typeface="Calibri" panose="020F0502020204030204"/>
              </a:rPr>
              <a:t> man standing in front of a </a:t>
            </a:r>
            <a:r>
              <a:rPr lang="fr-FR" b="1" dirty="0">
                <a:solidFill>
                  <a:srgbClr val="00B050"/>
                </a:solidFill>
                <a:cs typeface="Calibri" panose="020F0502020204030204"/>
              </a:rPr>
              <a:t>suspects </a:t>
            </a:r>
            <a:r>
              <a:rPr lang="fr-FR" b="1" err="1">
                <a:solidFill>
                  <a:srgbClr val="00B050"/>
                </a:solidFill>
                <a:cs typeface="Calibri" panose="020F0502020204030204"/>
              </a:rPr>
              <a:t>wall</a:t>
            </a:r>
            <a:r>
              <a:rPr lang="fr-FR" dirty="0">
                <a:cs typeface="Calibri" panose="020F0502020204030204"/>
              </a:rPr>
              <a:t>. There are </a:t>
            </a:r>
            <a:r>
              <a:rPr lang="fr-FR" err="1">
                <a:cs typeface="Calibri" panose="020F0502020204030204"/>
              </a:rPr>
              <a:t>also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cs typeface="Calibri" panose="020F0502020204030204"/>
              </a:rPr>
              <a:t>two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cs typeface="Calibri" panose="020F0502020204030204"/>
              </a:rPr>
              <a:t>other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cs typeface="Calibri" panose="020F0502020204030204"/>
              </a:rPr>
              <a:t>pictures</a:t>
            </a:r>
            <a:r>
              <a:rPr lang="fr-FR" dirty="0">
                <a:cs typeface="Calibri"/>
              </a:rPr>
              <a:t> on the TV screen: one </a:t>
            </a:r>
            <a:r>
              <a:rPr lang="fr-FR" err="1">
                <a:cs typeface="Calibri"/>
              </a:rPr>
              <a:t>with</a:t>
            </a:r>
            <a:r>
              <a:rPr lang="fr-FR" dirty="0">
                <a:cs typeface="Calibri"/>
              </a:rPr>
              <a:t> the </a:t>
            </a:r>
            <a:r>
              <a:rPr lang="fr-FR" err="1">
                <a:cs typeface="Calibri"/>
              </a:rPr>
              <a:t>same</a:t>
            </a:r>
            <a:r>
              <a:rPr lang="fr-FR" dirty="0">
                <a:cs typeface="Calibri"/>
              </a:rPr>
              <a:t> black-</a:t>
            </a:r>
            <a:r>
              <a:rPr lang="fr-FR" err="1">
                <a:cs typeface="Calibri"/>
              </a:rPr>
              <a:t>haired</a:t>
            </a:r>
            <a:r>
              <a:rPr lang="fr-FR" dirty="0">
                <a:cs typeface="Calibri"/>
              </a:rPr>
              <a:t> man </a:t>
            </a:r>
            <a:r>
              <a:rPr lang="fr-FR" err="1">
                <a:cs typeface="Calibri"/>
              </a:rPr>
              <a:t>walking</a:t>
            </a:r>
            <a:r>
              <a:rPr lang="fr-FR" dirty="0">
                <a:cs typeface="Calibri"/>
              </a:rPr>
              <a:t> </a:t>
            </a:r>
            <a:r>
              <a:rPr lang="fr-FR" err="1">
                <a:cs typeface="Calibri"/>
              </a:rPr>
              <a:t>through</a:t>
            </a:r>
            <a:r>
              <a:rPr lang="fr-FR" dirty="0">
                <a:cs typeface="Calibri"/>
              </a:rPr>
              <a:t> a public place and one </a:t>
            </a:r>
            <a:r>
              <a:rPr lang="fr-FR" err="1">
                <a:cs typeface="Calibri"/>
              </a:rPr>
              <a:t>with</a:t>
            </a:r>
            <a:r>
              <a:rPr lang="fr-FR" dirty="0">
                <a:cs typeface="Calibri"/>
              </a:rPr>
              <a:t> a </a:t>
            </a:r>
            <a:r>
              <a:rPr lang="fr-FR" err="1">
                <a:cs typeface="Calibri"/>
              </a:rPr>
              <a:t>briefcase</a:t>
            </a:r>
            <a:r>
              <a:rPr lang="fr-FR" dirty="0">
                <a:cs typeface="Calibri"/>
              </a:rPr>
              <a:t>. The black-</a:t>
            </a:r>
            <a:r>
              <a:rPr lang="fr-FR" err="1">
                <a:cs typeface="Calibri"/>
              </a:rPr>
              <a:t>haired</a:t>
            </a:r>
            <a:r>
              <a:rPr lang="fr-FR" dirty="0">
                <a:cs typeface="Calibri"/>
              </a:rPr>
              <a:t> man </a:t>
            </a:r>
            <a:r>
              <a:rPr lang="fr-FR" err="1">
                <a:cs typeface="Calibri"/>
              </a:rPr>
              <a:t>may</a:t>
            </a:r>
            <a:r>
              <a:rPr lang="fr-FR" dirty="0">
                <a:cs typeface="Calibri"/>
              </a:rPr>
              <a:t> </a:t>
            </a:r>
            <a:r>
              <a:rPr lang="fr-FR" err="1">
                <a:cs typeface="Calibri"/>
              </a:rPr>
              <a:t>be</a:t>
            </a:r>
            <a:r>
              <a:rPr lang="fr-FR" dirty="0">
                <a:cs typeface="Calibri"/>
              </a:rPr>
              <a:t> a </a:t>
            </a:r>
            <a:r>
              <a:rPr lang="fr-FR" b="1" dirty="0">
                <a:solidFill>
                  <a:srgbClr val="00B050"/>
                </a:solidFill>
                <a:cs typeface="Calibri"/>
              </a:rPr>
              <a:t>suspect</a:t>
            </a:r>
            <a:r>
              <a:rPr lang="fr-FR" dirty="0">
                <a:solidFill>
                  <a:srgbClr val="00B050"/>
                </a:solidFill>
                <a:cs typeface="Calibri"/>
              </a:rPr>
              <a:t> </a:t>
            </a:r>
            <a:r>
              <a:rPr lang="fr-FR" dirty="0">
                <a:cs typeface="Calibri"/>
              </a:rPr>
              <a:t>or </a:t>
            </a:r>
            <a:r>
              <a:rPr lang="fr-FR" err="1">
                <a:cs typeface="Calibri"/>
              </a:rPr>
              <a:t>even</a:t>
            </a:r>
            <a:r>
              <a:rPr lang="fr-FR" dirty="0">
                <a:cs typeface="Calibri"/>
              </a:rPr>
              <a:t> a </a:t>
            </a:r>
            <a:r>
              <a:rPr lang="fr-FR" b="1" err="1">
                <a:solidFill>
                  <a:srgbClr val="00B050"/>
                </a:solidFill>
                <a:cs typeface="Calibri"/>
              </a:rPr>
              <a:t>criminal</a:t>
            </a:r>
            <a:r>
              <a:rPr lang="fr-FR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01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8EB29-5201-4984-9AB9-14C42FC4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+mj-lt"/>
                <a:cs typeface="+mj-lt"/>
              </a:rPr>
              <a:t>Correction des exercices et devoirs de la séance précédente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BC0E2F-6E54-4383-8587-4E12B0224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>
                <a:cs typeface="Calibri" panose="020F0502020204030204"/>
              </a:rPr>
              <a:t>Exercice de révision du prétérit simple :</a:t>
            </a:r>
          </a:p>
          <a:p>
            <a:pPr marL="0" indent="0">
              <a:buNone/>
            </a:pPr>
            <a:endParaRPr lang="fr-FR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dirty="0">
                <a:cs typeface="Calibri" panose="020F0502020204030204"/>
              </a:rPr>
              <a:t>Les verbes irréguliers à souligner étaient : FIND – HAVE – BE </a:t>
            </a:r>
          </a:p>
          <a:p>
            <a:pPr marL="0" indent="0">
              <a:buNone/>
            </a:pPr>
            <a:endParaRPr lang="fr-FR" b="1" dirty="0"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fr-FR" err="1">
                <a:cs typeface="Calibri" panose="020F0502020204030204"/>
              </a:rPr>
              <a:t>Yesterday</a:t>
            </a:r>
            <a:r>
              <a:rPr lang="fr-FR" dirty="0">
                <a:cs typeface="Calibri" panose="020F0502020204030204"/>
              </a:rPr>
              <a:t>, </a:t>
            </a:r>
            <a:r>
              <a:rPr lang="fr-FR" err="1">
                <a:cs typeface="Calibri" panose="020F0502020204030204"/>
              </a:rPr>
              <a:t>we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solidFill>
                  <a:srgbClr val="FF0000"/>
                </a:solidFill>
                <a:cs typeface="Calibri" panose="020F0502020204030204"/>
              </a:rPr>
              <a:t>arriv</a:t>
            </a:r>
            <a:r>
              <a:rPr lang="fr-FR" b="1" err="1">
                <a:solidFill>
                  <a:srgbClr val="FF0000"/>
                </a:solidFill>
                <a:cs typeface="Calibri" panose="020F0502020204030204"/>
              </a:rPr>
              <a:t>ed</a:t>
            </a:r>
            <a:r>
              <a:rPr lang="fr-FR" dirty="0">
                <a:cs typeface="Calibri" panose="020F0502020204030204"/>
              </a:rPr>
              <a:t> at the crime </a:t>
            </a:r>
            <a:r>
              <a:rPr lang="fr-FR" err="1">
                <a:cs typeface="Calibri" panose="020F0502020204030204"/>
              </a:rPr>
              <a:t>scene</a:t>
            </a:r>
            <a:r>
              <a:rPr lang="fr-FR" dirty="0">
                <a:cs typeface="Calibri" panose="020F0502020204030204"/>
              </a:rPr>
              <a:t>.</a:t>
            </a:r>
          </a:p>
          <a:p>
            <a:pPr marL="514350" indent="-514350">
              <a:buAutoNum type="arabicPeriod"/>
            </a:pPr>
            <a:r>
              <a:rPr lang="fr-FR" err="1">
                <a:cs typeface="Calibri" panose="020F0502020204030204"/>
              </a:rPr>
              <a:t>We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err="1">
                <a:solidFill>
                  <a:srgbClr val="FF0000"/>
                </a:solidFill>
                <a:cs typeface="Calibri" panose="020F0502020204030204"/>
              </a:rPr>
              <a:t>investigat</a:t>
            </a:r>
            <a:r>
              <a:rPr lang="fr-FR" b="1" err="1">
                <a:solidFill>
                  <a:srgbClr val="FF0000"/>
                </a:solidFill>
                <a:cs typeface="Calibri" panose="020F0502020204030204"/>
              </a:rPr>
              <a:t>ed</a:t>
            </a:r>
            <a:r>
              <a:rPr lang="fr-FR" dirty="0">
                <a:solidFill>
                  <a:srgbClr val="FF0000"/>
                </a:solidFill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but </a:t>
            </a:r>
            <a:r>
              <a:rPr lang="fr-FR" err="1">
                <a:cs typeface="Calibri" panose="020F0502020204030204"/>
              </a:rPr>
              <a:t>we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b="1" err="1">
                <a:solidFill>
                  <a:srgbClr val="FF0000"/>
                </a:solidFill>
                <a:cs typeface="Calibri" panose="020F0502020204030204"/>
              </a:rPr>
              <a:t>did</a:t>
            </a:r>
            <a:r>
              <a:rPr lang="fr-FR" b="1" dirty="0"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not </a:t>
            </a:r>
            <a:r>
              <a:rPr lang="fr-FR" err="1">
                <a:solidFill>
                  <a:srgbClr val="FF0000"/>
                </a:solidFill>
                <a:cs typeface="Calibri" panose="020F0502020204030204"/>
              </a:rPr>
              <a:t>find</a:t>
            </a:r>
            <a:r>
              <a:rPr lang="fr-FR" dirty="0">
                <a:solidFill>
                  <a:srgbClr val="FF0000"/>
                </a:solidFill>
                <a:cs typeface="Calibri" panose="020F0502020204030204"/>
              </a:rPr>
              <a:t> </a:t>
            </a:r>
            <a:r>
              <a:rPr lang="fr-FR" err="1">
                <a:cs typeface="Calibri" panose="020F0502020204030204"/>
              </a:rPr>
              <a:t>any</a:t>
            </a:r>
            <a:r>
              <a:rPr lang="fr-FR" dirty="0">
                <a:cs typeface="Calibri" panose="020F0502020204030204"/>
              </a:rPr>
              <a:t> clues.</a:t>
            </a:r>
          </a:p>
          <a:p>
            <a:pPr marL="514350" indent="-514350">
              <a:buAutoNum type="arabicPeriod"/>
            </a:pPr>
            <a:r>
              <a:rPr lang="fr-FR" dirty="0">
                <a:cs typeface="Calibri" panose="020F0502020204030204"/>
              </a:rPr>
              <a:t>The sheriff </a:t>
            </a:r>
            <a:r>
              <a:rPr lang="fr-FR" err="1">
                <a:solidFill>
                  <a:srgbClr val="FF0000"/>
                </a:solidFill>
                <a:cs typeface="Calibri" panose="020F0502020204030204"/>
              </a:rPr>
              <a:t>call</a:t>
            </a:r>
            <a:r>
              <a:rPr lang="fr-FR" b="1" err="1">
                <a:solidFill>
                  <a:srgbClr val="FF0000"/>
                </a:solidFill>
                <a:cs typeface="Calibri" panose="020F0502020204030204"/>
              </a:rPr>
              <a:t>ed</a:t>
            </a:r>
            <a:r>
              <a:rPr lang="fr-FR" dirty="0">
                <a:solidFill>
                  <a:srgbClr val="FF0000"/>
                </a:solidFill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me and </a:t>
            </a:r>
            <a:r>
              <a:rPr lang="fr-FR" err="1">
                <a:solidFill>
                  <a:srgbClr val="FF0000"/>
                </a:solidFill>
                <a:cs typeface="Calibri" panose="020F0502020204030204"/>
              </a:rPr>
              <a:t>ask</a:t>
            </a:r>
            <a:r>
              <a:rPr lang="fr-FR" b="1" err="1">
                <a:solidFill>
                  <a:srgbClr val="FF0000"/>
                </a:solidFill>
                <a:cs typeface="Calibri" panose="020F0502020204030204"/>
              </a:rPr>
              <a:t>ed</a:t>
            </a:r>
            <a:r>
              <a:rPr lang="fr-FR" dirty="0">
                <a:solidFill>
                  <a:srgbClr val="FF0000"/>
                </a:solidFill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about the case.</a:t>
            </a:r>
          </a:p>
          <a:p>
            <a:pPr marL="514350" indent="-514350">
              <a:buAutoNum type="arabicPeriod"/>
            </a:pPr>
            <a:r>
              <a:rPr lang="fr-FR" dirty="0">
                <a:cs typeface="Calibri" panose="020F0502020204030204"/>
              </a:rPr>
              <a:t>The suspect </a:t>
            </a:r>
            <a:r>
              <a:rPr lang="fr-FR" b="1" dirty="0" err="1">
                <a:solidFill>
                  <a:srgbClr val="FF0000"/>
                </a:solidFill>
                <a:cs typeface="Calibri" panose="020F0502020204030204"/>
              </a:rPr>
              <a:t>had</a:t>
            </a:r>
            <a:r>
              <a:rPr lang="fr-FR" b="1" dirty="0">
                <a:solidFill>
                  <a:srgbClr val="FF0000"/>
                </a:solidFill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a lot of money in </a:t>
            </a:r>
            <a:r>
              <a:rPr lang="fr-FR" dirty="0" err="1">
                <a:cs typeface="Calibri" panose="020F0502020204030204"/>
              </a:rPr>
              <a:t>his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dirty="0" err="1">
                <a:cs typeface="Calibri" panose="020F0502020204030204"/>
              </a:rPr>
              <a:t>briefcase</a:t>
            </a:r>
            <a:r>
              <a:rPr lang="fr-FR" dirty="0">
                <a:cs typeface="Calibri" panose="020F0502020204030204"/>
              </a:rPr>
              <a:t>.</a:t>
            </a:r>
          </a:p>
          <a:p>
            <a:pPr marL="514350" indent="-514350">
              <a:buAutoNum type="arabicPeriod"/>
            </a:pPr>
            <a:r>
              <a:rPr lang="fr-FR" dirty="0">
                <a:cs typeface="Calibri" panose="020F0502020204030204"/>
              </a:rPr>
              <a:t>The suspect </a:t>
            </a:r>
            <a:r>
              <a:rPr lang="fr-FR" b="1" dirty="0" err="1">
                <a:solidFill>
                  <a:srgbClr val="FF0000"/>
                </a:solidFill>
                <a:cs typeface="Calibri" panose="020F0502020204030204"/>
              </a:rPr>
              <a:t>was</a:t>
            </a:r>
            <a:r>
              <a:rPr lang="fr-FR" b="1" dirty="0">
                <a:solidFill>
                  <a:srgbClr val="FF0000"/>
                </a:solidFill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in New York.</a:t>
            </a:r>
          </a:p>
          <a:p>
            <a:pPr marL="514350" indent="-514350">
              <a:buAutoNum type="arabicPeriod"/>
            </a:pPr>
            <a:r>
              <a:rPr lang="fr-FR" dirty="0">
                <a:cs typeface="Calibri" panose="020F0502020204030204"/>
              </a:rPr>
              <a:t>The police </a:t>
            </a:r>
            <a:r>
              <a:rPr lang="fr-FR" dirty="0" err="1">
                <a:cs typeface="Calibri" panose="020F0502020204030204"/>
              </a:rPr>
              <a:t>officers</a:t>
            </a:r>
            <a:r>
              <a:rPr lang="fr-FR" dirty="0">
                <a:cs typeface="Calibri" panose="020F0502020204030204"/>
              </a:rPr>
              <a:t> </a:t>
            </a:r>
            <a:r>
              <a:rPr lang="fr-FR" dirty="0" err="1">
                <a:solidFill>
                  <a:srgbClr val="FF0000"/>
                </a:solidFill>
                <a:cs typeface="Calibri" panose="020F0502020204030204"/>
              </a:rPr>
              <a:t>arrest</a:t>
            </a:r>
            <a:r>
              <a:rPr lang="fr-FR" b="1" dirty="0" err="1">
                <a:solidFill>
                  <a:srgbClr val="FF0000"/>
                </a:solidFill>
                <a:cs typeface="Calibri" panose="020F0502020204030204"/>
              </a:rPr>
              <a:t>ed</a:t>
            </a:r>
            <a:r>
              <a:rPr lang="fr-FR" dirty="0">
                <a:solidFill>
                  <a:srgbClr val="FF0000"/>
                </a:solidFill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the suspect.</a:t>
            </a: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396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A3E41-D98F-479E-84C5-6A3E3744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Correction des exercices et devoirs de la séance précédente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379569-C40E-46BA-A027-91B43324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3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b="1" dirty="0">
                <a:cs typeface="Calibri"/>
              </a:rPr>
              <a:t>Imaginer ce qui a pu se passer avant la scène que l'on voit sur l'image.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 err="1">
                <a:cs typeface="Calibri"/>
              </a:rPr>
              <a:t>Yesterday</a:t>
            </a:r>
            <a:r>
              <a:rPr lang="fr-FR" dirty="0">
                <a:cs typeface="Calibri"/>
              </a:rPr>
              <a:t>, a black-</a:t>
            </a:r>
            <a:r>
              <a:rPr lang="fr-FR" dirty="0" err="1">
                <a:cs typeface="Calibri"/>
              </a:rPr>
              <a:t>haired</a:t>
            </a:r>
            <a:r>
              <a:rPr lang="fr-FR" dirty="0">
                <a:cs typeface="Calibri"/>
              </a:rPr>
              <a:t> man </a:t>
            </a:r>
            <a:r>
              <a:rPr lang="fr-FR" dirty="0" err="1">
                <a:cs typeface="Calibri"/>
              </a:rPr>
              <a:t>was</a:t>
            </a:r>
            <a:r>
              <a:rPr lang="fr-FR" dirty="0">
                <a:cs typeface="Calibri"/>
              </a:rPr>
              <a:t> in New York. He 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stole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>
                <a:cs typeface="Calibri"/>
              </a:rPr>
              <a:t>a </a:t>
            </a:r>
            <a:r>
              <a:rPr lang="fr-FR" dirty="0" err="1">
                <a:cs typeface="Calibri"/>
              </a:rPr>
              <a:t>briefcase</a:t>
            </a:r>
            <a:r>
              <a:rPr lang="fr-FR" dirty="0">
                <a:cs typeface="Calibri"/>
              </a:rPr>
              <a:t> full of money and </a:t>
            </a:r>
            <a:r>
              <a:rPr lang="fr-FR" dirty="0" err="1">
                <a:solidFill>
                  <a:srgbClr val="FF0000"/>
                </a:solidFill>
                <a:cs typeface="Calibri"/>
              </a:rPr>
              <a:t>tr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ied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>
                <a:cs typeface="Calibri"/>
              </a:rPr>
              <a:t>to run </a:t>
            </a:r>
            <a:r>
              <a:rPr lang="fr-FR" dirty="0" err="1">
                <a:cs typeface="Calibri"/>
              </a:rPr>
              <a:t>away</a:t>
            </a:r>
            <a:r>
              <a:rPr lang="fr-FR" dirty="0">
                <a:cs typeface="Calibri"/>
              </a:rPr>
              <a:t>. Police </a:t>
            </a:r>
            <a:r>
              <a:rPr lang="fr-FR" dirty="0" err="1">
                <a:cs typeface="Calibri"/>
              </a:rPr>
              <a:t>officers</a:t>
            </a:r>
            <a:r>
              <a:rPr lang="fr-FR" dirty="0">
                <a:cs typeface="Calibri"/>
              </a:rPr>
              <a:t> 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were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 err="1">
                <a:cs typeface="Calibri"/>
              </a:rPr>
              <a:t>there</a:t>
            </a:r>
            <a:r>
              <a:rPr lang="fr-FR" dirty="0">
                <a:cs typeface="Calibri"/>
              </a:rPr>
              <a:t> </a:t>
            </a:r>
            <a:r>
              <a:rPr lang="fr-FR" dirty="0" err="1">
                <a:cs typeface="Calibri"/>
              </a:rPr>
              <a:t>so</a:t>
            </a:r>
            <a:r>
              <a:rPr lang="fr-FR" dirty="0">
                <a:cs typeface="Calibri"/>
              </a:rPr>
              <a:t> </a:t>
            </a:r>
            <a:r>
              <a:rPr lang="fr-FR" dirty="0" err="1">
                <a:cs typeface="Calibri"/>
              </a:rPr>
              <a:t>they</a:t>
            </a:r>
            <a:r>
              <a:rPr lang="fr-FR" dirty="0">
                <a:cs typeface="Calibri"/>
              </a:rPr>
              <a:t> 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caught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 err="1">
                <a:cs typeface="Calibri"/>
              </a:rPr>
              <a:t>him</a:t>
            </a:r>
            <a:r>
              <a:rPr lang="fr-FR" dirty="0">
                <a:cs typeface="Calibri"/>
              </a:rPr>
              <a:t> and </a:t>
            </a:r>
            <a:r>
              <a:rPr lang="fr-FR" dirty="0" err="1">
                <a:solidFill>
                  <a:srgbClr val="FF0000"/>
                </a:solidFill>
                <a:cs typeface="Calibri"/>
              </a:rPr>
              <a:t>arrest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ed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 err="1">
                <a:cs typeface="Calibri"/>
              </a:rPr>
              <a:t>him</a:t>
            </a:r>
            <a:r>
              <a:rPr lang="fr-FR" dirty="0">
                <a:cs typeface="Calibri"/>
              </a:rPr>
              <a:t>. </a:t>
            </a:r>
            <a:r>
              <a:rPr lang="fr-FR" dirty="0" err="1">
                <a:cs typeface="Calibri"/>
              </a:rPr>
              <a:t>They</a:t>
            </a:r>
            <a:r>
              <a:rPr lang="fr-FR" dirty="0">
                <a:cs typeface="Calibri"/>
              </a:rPr>
              <a:t> 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brought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 err="1">
                <a:cs typeface="Calibri"/>
              </a:rPr>
              <a:t>him</a:t>
            </a:r>
            <a:r>
              <a:rPr lang="fr-FR" dirty="0">
                <a:cs typeface="Calibri"/>
              </a:rPr>
              <a:t> to the police station and 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took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 err="1">
                <a:cs typeface="Calibri"/>
              </a:rPr>
              <a:t>his</a:t>
            </a:r>
            <a:r>
              <a:rPr lang="fr-FR" dirty="0">
                <a:cs typeface="Calibri"/>
              </a:rPr>
              <a:t> </a:t>
            </a:r>
            <a:r>
              <a:rPr lang="fr-FR" dirty="0" err="1">
                <a:cs typeface="Calibri"/>
              </a:rPr>
              <a:t>picture</a:t>
            </a:r>
            <a:r>
              <a:rPr lang="fr-FR" dirty="0">
                <a:cs typeface="Calibri"/>
              </a:rPr>
              <a:t> in front of a suspects </a:t>
            </a:r>
            <a:r>
              <a:rPr lang="fr-FR" dirty="0" err="1">
                <a:cs typeface="Calibri"/>
              </a:rPr>
              <a:t>wall</a:t>
            </a:r>
            <a:r>
              <a:rPr lang="fr-FR" dirty="0">
                <a:cs typeface="Calibri"/>
              </a:rPr>
              <a:t>. </a:t>
            </a:r>
            <a:r>
              <a:rPr lang="fr-FR" dirty="0" err="1">
                <a:cs typeface="Calibri"/>
              </a:rPr>
              <a:t>They</a:t>
            </a:r>
            <a:r>
              <a:rPr lang="fr-FR" dirty="0">
                <a:cs typeface="Calibri"/>
              </a:rPr>
              <a:t> </a:t>
            </a:r>
            <a:r>
              <a:rPr lang="fr-FR" dirty="0" err="1">
                <a:solidFill>
                  <a:srgbClr val="FF0000"/>
                </a:solidFill>
                <a:cs typeface="Calibri"/>
              </a:rPr>
              <a:t>interrogat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ed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 </a:t>
            </a:r>
            <a:r>
              <a:rPr lang="fr-FR" dirty="0">
                <a:cs typeface="Calibri"/>
              </a:rPr>
              <a:t>the suspect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 </a:t>
            </a:r>
            <a:r>
              <a:rPr lang="fr-FR" dirty="0">
                <a:cs typeface="Calibri"/>
              </a:rPr>
              <a:t>but </a:t>
            </a:r>
            <a:r>
              <a:rPr lang="fr-FR" dirty="0" err="1">
                <a:cs typeface="Calibri"/>
              </a:rPr>
              <a:t>he</a:t>
            </a:r>
            <a:r>
              <a:rPr lang="fr-FR" dirty="0">
                <a:cs typeface="Calibri"/>
              </a:rPr>
              <a:t> 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said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 err="1">
                <a:cs typeface="Calibri"/>
              </a:rPr>
              <a:t>that</a:t>
            </a:r>
            <a:r>
              <a:rPr lang="fr-FR" dirty="0">
                <a:cs typeface="Calibri"/>
              </a:rPr>
              <a:t> </a:t>
            </a:r>
            <a:r>
              <a:rPr lang="fr-FR" dirty="0" err="1">
                <a:cs typeface="Calibri"/>
              </a:rPr>
              <a:t>he</a:t>
            </a:r>
            <a:r>
              <a:rPr lang="fr-FR" dirty="0">
                <a:cs typeface="Calibri"/>
              </a:rPr>
              <a:t> </a:t>
            </a:r>
            <a:r>
              <a:rPr lang="fr-FR" b="1" dirty="0" err="1">
                <a:solidFill>
                  <a:srgbClr val="FF0000"/>
                </a:solidFill>
                <a:cs typeface="Calibri"/>
              </a:rPr>
              <a:t>was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 </a:t>
            </a:r>
            <a:r>
              <a:rPr lang="fr-FR" dirty="0">
                <a:cs typeface="Calibri"/>
              </a:rPr>
              <a:t>innocent. </a:t>
            </a:r>
          </a:p>
        </p:txBody>
      </p:sp>
    </p:spTree>
    <p:extLst>
      <p:ext uri="{BB962C8B-B14F-4D97-AF65-F5344CB8AC3E}">
        <p14:creationId xmlns:p14="http://schemas.microsoft.com/office/powerpoint/2010/main" val="163207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9A9DAE-441D-4A39-8CEE-AEAF1554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7215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cs typeface="Calibri Light"/>
              </a:rPr>
              <a:t>Maintenant que vous avez bien recopié et relu les corrections, faites les exercices suivants dans votre cahier.</a:t>
            </a:r>
          </a:p>
        </p:txBody>
      </p:sp>
    </p:spTree>
    <p:extLst>
      <p:ext uri="{BB962C8B-B14F-4D97-AF65-F5344CB8AC3E}">
        <p14:creationId xmlns:p14="http://schemas.microsoft.com/office/powerpoint/2010/main" val="594319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378C7F-70B1-47CE-9418-1CA835F6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cs typeface="Calibri Light"/>
              </a:rPr>
              <a:t>Exercice 1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151038-E8F1-4918-9AF5-22F5341C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buNone/>
            </a:pPr>
            <a:r>
              <a:rPr lang="fr-FR" b="1" u="sng" dirty="0">
                <a:ea typeface="+mn-lt"/>
                <a:cs typeface="+mn-lt"/>
              </a:rPr>
              <a:t>Complète ton rapport pour le shérif à l’aide des verbes ci-dessous.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r>
              <a:rPr lang="en" b="1" dirty="0">
                <a:ea typeface="+mn-lt"/>
                <a:cs typeface="+mn-lt"/>
              </a:rPr>
              <a:t>need - be - tell -say  - arrive - have - take - go - receive - call 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endParaRPr lang="fr-FR" dirty="0">
              <a:ea typeface="+mn-lt"/>
              <a:cs typeface="+mn-lt"/>
            </a:endParaRPr>
          </a:p>
          <a:p>
            <a:pPr>
              <a:buNone/>
            </a:pPr>
            <a:r>
              <a:rPr lang="en" dirty="0">
                <a:ea typeface="+mn-lt"/>
                <a:cs typeface="+mn-lt"/>
              </a:rPr>
              <a:t>Yesterday, I ____________ a phone call from Miss Bee. She ____________ afraid.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r>
              <a:rPr lang="en" dirty="0">
                <a:ea typeface="+mn-lt"/>
                <a:cs typeface="+mn-lt"/>
              </a:rPr>
              <a:t>She ____________ me that she ____________ to talk to a police officer.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r>
              <a:rPr lang="en" dirty="0">
                <a:ea typeface="+mn-lt"/>
                <a:cs typeface="+mn-lt"/>
              </a:rPr>
              <a:t>“He ____________ a gun!” she ____________ . 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r>
              <a:rPr lang="en" dirty="0">
                <a:ea typeface="+mn-lt"/>
                <a:cs typeface="+mn-lt"/>
              </a:rPr>
              <a:t>“He ____________ tall with short brown hair.”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r>
              <a:rPr lang="en" dirty="0">
                <a:ea typeface="+mn-lt"/>
                <a:cs typeface="+mn-lt"/>
              </a:rPr>
              <a:t>She ____________ the police at 10 p.m. and a patrol ____________ at 10.10 p.m. </a:t>
            </a:r>
            <a:endParaRPr lang="fr-FR" dirty="0">
              <a:ea typeface="+mn-lt"/>
              <a:cs typeface="+mn-lt"/>
            </a:endParaRPr>
          </a:p>
          <a:p>
            <a:pPr>
              <a:buNone/>
            </a:pPr>
            <a:r>
              <a:rPr lang="en" dirty="0">
                <a:ea typeface="+mn-lt"/>
                <a:cs typeface="+mn-lt"/>
              </a:rPr>
              <a:t>They ____________ her testimony and ____________ back to the police station.</a:t>
            </a:r>
            <a:endParaRPr lang="fr-FR" dirty="0">
              <a:ea typeface="+mn-lt"/>
              <a:cs typeface="+mn-lt"/>
            </a:endParaRP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21306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871</Words>
  <Application>Microsoft Office PowerPoint</Application>
  <PresentationFormat>Grand écran</PresentationFormat>
  <Paragraphs>97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English class</vt:lpstr>
      <vt:lpstr>Résumé de l'épisode précédent :</vt:lpstr>
      <vt:lpstr>Tout d'abord, prenez le temps :</vt:lpstr>
      <vt:lpstr>Passons maintenant à la suite.</vt:lpstr>
      <vt:lpstr>Correction des exercices et devoirs de la séance précédente</vt:lpstr>
      <vt:lpstr>Correction des exercices et devoirs de la séance précédente</vt:lpstr>
      <vt:lpstr>Correction des exercices et devoirs de la séance précédente</vt:lpstr>
      <vt:lpstr>Maintenant que vous avez bien recopié et relu les corrections, faites les exercices suivants dans votre cahier.</vt:lpstr>
      <vt:lpstr>Exercice 1</vt:lpstr>
      <vt:lpstr>Exercice 2</vt:lpstr>
      <vt:lpstr>Exercice 3</vt:lpstr>
      <vt:lpstr>Pour la prochaine fois (vendredi 20 mars).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/>
  <cp:lastModifiedBy>Camille FABRE</cp:lastModifiedBy>
  <cp:revision>4</cp:revision>
  <dcterms:created xsi:type="dcterms:W3CDTF">2012-07-30T22:21:58Z</dcterms:created>
  <dcterms:modified xsi:type="dcterms:W3CDTF">2020-03-17T11:22:48Z</dcterms:modified>
</cp:coreProperties>
</file>