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5" r:id="rId9"/>
    <p:sldId id="264" r:id="rId10"/>
    <p:sldId id="266" r:id="rId11"/>
    <p:sldId id="267" r:id="rId12"/>
    <p:sldId id="268" r:id="rId13"/>
    <p:sldId id="271" r:id="rId14"/>
    <p:sldId id="2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4F1965-A017-4CB5-9202-BAFAEA172DB9}" v="4900" dt="2020-03-16T00:06:20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Windows Live" clId="Web-{D44F1965-A017-4CB5-9202-BAFAEA172DB9}"/>
    <pc:docChg chg="addSld delSld modSld sldOrd addMainMaster delMainMaster">
      <pc:chgData name="Camille FABRE" userId="61a62dbaa4ae00dc" providerId="Windows Live" clId="Web-{D44F1965-A017-4CB5-9202-BAFAEA172DB9}" dt="2020-03-16T00:06:20.910" v="4885" actId="1076"/>
      <pc:docMkLst>
        <pc:docMk/>
      </pc:docMkLst>
      <pc:sldChg chg="modSp new mod modClrScheme chgLayout">
        <pc:chgData name="Camille FABRE" userId="61a62dbaa4ae00dc" providerId="Windows Live" clId="Web-{D44F1965-A017-4CB5-9202-BAFAEA172DB9}" dt="2020-03-15T23:50:36.133" v="3739" actId="20577"/>
        <pc:sldMkLst>
          <pc:docMk/>
          <pc:sldMk cId="234182076" sldId="256"/>
        </pc:sldMkLst>
        <pc:spChg chg="mod ord">
          <ac:chgData name="Camille FABRE" userId="61a62dbaa4ae00dc" providerId="Windows Live" clId="Web-{D44F1965-A017-4CB5-9202-BAFAEA172DB9}" dt="2020-03-15T19:36:56.030" v="117" actId="20577"/>
          <ac:spMkLst>
            <pc:docMk/>
            <pc:sldMk cId="234182076" sldId="256"/>
            <ac:spMk id="2" creationId="{45037FA3-9ABE-4A0F-805E-137F68B8DDD6}"/>
          </ac:spMkLst>
        </pc:spChg>
        <pc:spChg chg="mod ord">
          <ac:chgData name="Camille FABRE" userId="61a62dbaa4ae00dc" providerId="Windows Live" clId="Web-{D44F1965-A017-4CB5-9202-BAFAEA172DB9}" dt="2020-03-15T23:50:36.133" v="3739" actId="20577"/>
          <ac:spMkLst>
            <pc:docMk/>
            <pc:sldMk cId="234182076" sldId="256"/>
            <ac:spMk id="3" creationId="{58DF1A22-8CAE-43C9-A17A-BA6CDC2096A3}"/>
          </ac:spMkLst>
        </pc:spChg>
      </pc:sldChg>
      <pc:sldChg chg="addSp delSp modSp del mod setBg modClrScheme setClrOvrMap chgLayout">
        <pc:chgData name="Camille FABRE" userId="61a62dbaa4ae00dc" providerId="Windows Live" clId="Web-{D44F1965-A017-4CB5-9202-BAFAEA172DB9}" dt="2020-03-15T19:36:38.421" v="90"/>
        <pc:sldMkLst>
          <pc:docMk/>
          <pc:sldMk cId="3784089036" sldId="256"/>
        </pc:sldMkLst>
        <pc:spChg chg="mo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3" creationId="{00000000-0000-0000-0000-000000000000}"/>
          </ac:spMkLst>
        </pc:spChg>
        <pc:spChg chg="add del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9" creationId="{5A59F003-E00A-43F9-91DC-CC54E3B87466}"/>
          </ac:spMkLst>
        </pc:spChg>
        <pc:spChg chg="add del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11" creationId="{D74A4382-E3AD-430A-9A1F-DFA3E0E77A7D}"/>
          </ac:spMkLst>
        </pc:spChg>
        <pc:spChg chg="add del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13" creationId="{79F40191-0F44-4FD1-82CC-ACB507C14BE6}"/>
          </ac:spMkLst>
        </pc:spChg>
        <pc:spChg chg="ad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18" creationId="{5DCB5928-DC7D-4612-9922-441966E15627}"/>
          </ac:spMkLst>
        </pc:spChg>
        <pc:spChg chg="ad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20" creationId="{682C1161-1736-45EC-99B7-33F3CAE9D517}"/>
          </ac:spMkLst>
        </pc:spChg>
        <pc:spChg chg="ad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22" creationId="{84D4DDB8-B68F-45B0-9F62-C4279996F672}"/>
          </ac:spMkLst>
        </pc:spChg>
        <pc:spChg chg="ad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24" creationId="{AF2F604E-43BE-4DC3-B983-E071523364F8}"/>
          </ac:spMkLst>
        </pc:spChg>
        <pc:spChg chg="add">
          <ac:chgData name="Camille FABRE" userId="61a62dbaa4ae00dc" providerId="Windows Live" clId="Web-{D44F1965-A017-4CB5-9202-BAFAEA172DB9}" dt="2020-03-15T19:36:20.936" v="89"/>
          <ac:spMkLst>
            <pc:docMk/>
            <pc:sldMk cId="3784089036" sldId="256"/>
            <ac:spMk id="26" creationId="{08C9B587-E65E-4B52-B37C-ABEBB6E87928}"/>
          </ac:spMkLst>
        </pc:spChg>
        <pc:picChg chg="add mod ord">
          <ac:chgData name="Camille FABRE" userId="61a62dbaa4ae00dc" providerId="Windows Live" clId="Web-{D44F1965-A017-4CB5-9202-BAFAEA172DB9}" dt="2020-03-15T19:36:20.936" v="89"/>
          <ac:picMkLst>
            <pc:docMk/>
            <pc:sldMk cId="3784089036" sldId="256"/>
            <ac:picMk id="4" creationId="{D0319354-83BB-421B-A75E-E1754E2DEBCB}"/>
          </ac:picMkLst>
        </pc:picChg>
      </pc:sldChg>
      <pc:sldChg chg="new del">
        <pc:chgData name="Camille FABRE" userId="61a62dbaa4ae00dc" providerId="Windows Live" clId="Web-{D44F1965-A017-4CB5-9202-BAFAEA172DB9}" dt="2020-03-15T19:36:39.655" v="91"/>
        <pc:sldMkLst>
          <pc:docMk/>
          <pc:sldMk cId="3042880376" sldId="257"/>
        </pc:sldMkLst>
      </pc:sldChg>
      <pc:sldChg chg="modSp new">
        <pc:chgData name="Camille FABRE" userId="61a62dbaa4ae00dc" providerId="Windows Live" clId="Web-{D44F1965-A017-4CB5-9202-BAFAEA172DB9}" dt="2020-03-15T21:09:48.030" v="648" actId="20577"/>
        <pc:sldMkLst>
          <pc:docMk/>
          <pc:sldMk cId="3494821883" sldId="257"/>
        </pc:sldMkLst>
        <pc:spChg chg="mod">
          <ac:chgData name="Camille FABRE" userId="61a62dbaa4ae00dc" providerId="Windows Live" clId="Web-{D44F1965-A017-4CB5-9202-BAFAEA172DB9}" dt="2020-03-15T19:39:18.735" v="344" actId="20577"/>
          <ac:spMkLst>
            <pc:docMk/>
            <pc:sldMk cId="3494821883" sldId="257"/>
            <ac:spMk id="2" creationId="{E0C1E574-4868-4C3C-A4B2-14389C84C175}"/>
          </ac:spMkLst>
        </pc:spChg>
        <pc:spChg chg="mod">
          <ac:chgData name="Camille FABRE" userId="61a62dbaa4ae00dc" providerId="Windows Live" clId="Web-{D44F1965-A017-4CB5-9202-BAFAEA172DB9}" dt="2020-03-15T21:09:48.030" v="648" actId="20577"/>
          <ac:spMkLst>
            <pc:docMk/>
            <pc:sldMk cId="3494821883" sldId="257"/>
            <ac:spMk id="3" creationId="{77668428-A37A-4B9C-A527-10C20DF18F4B}"/>
          </ac:spMkLst>
        </pc:spChg>
      </pc:sldChg>
      <pc:sldChg chg="addSp delSp modSp new mod setBg">
        <pc:chgData name="Camille FABRE" userId="61a62dbaa4ae00dc" providerId="Windows Live" clId="Web-{D44F1965-A017-4CB5-9202-BAFAEA172DB9}" dt="2020-03-15T21:46:25.216" v="1177" actId="20577"/>
        <pc:sldMkLst>
          <pc:docMk/>
          <pc:sldMk cId="4235159112" sldId="258"/>
        </pc:sldMkLst>
        <pc:spChg chg="mod">
          <ac:chgData name="Camille FABRE" userId="61a62dbaa4ae00dc" providerId="Windows Live" clId="Web-{D44F1965-A017-4CB5-9202-BAFAEA172DB9}" dt="2020-03-15T21:46:25.216" v="1177" actId="20577"/>
          <ac:spMkLst>
            <pc:docMk/>
            <pc:sldMk cId="4235159112" sldId="258"/>
            <ac:spMk id="2" creationId="{13A8BAA7-EADD-4D64-8E56-F0843598C436}"/>
          </ac:spMkLst>
        </pc:spChg>
        <pc:spChg chg="mod">
          <ac:chgData name="Camille FABRE" userId="61a62dbaa4ae00dc" providerId="Windows Live" clId="Web-{D44F1965-A017-4CB5-9202-BAFAEA172DB9}" dt="2020-03-15T21:45:58.216" v="1046"/>
          <ac:spMkLst>
            <pc:docMk/>
            <pc:sldMk cId="4235159112" sldId="258"/>
            <ac:spMk id="3" creationId="{69D91B0E-31AA-421C-B4A4-2D02689E7913}"/>
          </ac:spMkLst>
        </pc:spChg>
        <pc:spChg chg="add">
          <ac:chgData name="Camille FABRE" userId="61a62dbaa4ae00dc" providerId="Windows Live" clId="Web-{D44F1965-A017-4CB5-9202-BAFAEA172DB9}" dt="2020-03-15T21:45:58.216" v="1046"/>
          <ac:spMkLst>
            <pc:docMk/>
            <pc:sldMk cId="4235159112" sldId="258"/>
            <ac:spMk id="11" creationId="{59A309A7-1751-4ABE-A3C1-EEC40366AD89}"/>
          </ac:spMkLst>
        </pc:spChg>
        <pc:spChg chg="add">
          <ac:chgData name="Camille FABRE" userId="61a62dbaa4ae00dc" providerId="Windows Live" clId="Web-{D44F1965-A017-4CB5-9202-BAFAEA172DB9}" dt="2020-03-15T21:45:58.216" v="1046"/>
          <ac:spMkLst>
            <pc:docMk/>
            <pc:sldMk cId="4235159112" sldId="258"/>
            <ac:spMk id="13" creationId="{967D8EB6-EAE1-4F9C-B398-83321E287204}"/>
          </ac:spMkLst>
        </pc:spChg>
        <pc:picChg chg="add del mod">
          <ac:chgData name="Camille FABRE" userId="61a62dbaa4ae00dc" providerId="Windows Live" clId="Web-{D44F1965-A017-4CB5-9202-BAFAEA172DB9}" dt="2020-03-15T21:40:33.397" v="788"/>
          <ac:picMkLst>
            <pc:docMk/>
            <pc:sldMk cId="4235159112" sldId="258"/>
            <ac:picMk id="4" creationId="{A1206729-D537-4CBB-A45E-C639228C671C}"/>
          </ac:picMkLst>
        </pc:picChg>
        <pc:picChg chg="add mod">
          <ac:chgData name="Camille FABRE" userId="61a62dbaa4ae00dc" providerId="Windows Live" clId="Web-{D44F1965-A017-4CB5-9202-BAFAEA172DB9}" dt="2020-03-15T21:45:58.216" v="1046"/>
          <ac:picMkLst>
            <pc:docMk/>
            <pc:sldMk cId="4235159112" sldId="258"/>
            <ac:picMk id="6" creationId="{D2269E3A-8F18-4E4C-B620-5471814DE0D1}"/>
          </ac:picMkLst>
        </pc:picChg>
        <pc:picChg chg="add del mod">
          <ac:chgData name="Camille FABRE" userId="61a62dbaa4ae00dc" providerId="Windows Live" clId="Web-{D44F1965-A017-4CB5-9202-BAFAEA172DB9}" dt="2020-03-15T21:45:44.591" v="1040"/>
          <ac:picMkLst>
            <pc:docMk/>
            <pc:sldMk cId="4235159112" sldId="258"/>
            <ac:picMk id="8" creationId="{0713EB60-E3A7-40F6-9348-5065C67A14D7}"/>
          </ac:picMkLst>
        </pc:picChg>
      </pc:sldChg>
      <pc:sldChg chg="modSp new">
        <pc:chgData name="Camille FABRE" userId="61a62dbaa4ae00dc" providerId="Windows Live" clId="Web-{D44F1965-A017-4CB5-9202-BAFAEA172DB9}" dt="2020-03-15T23:38:10.134" v="2153" actId="20577"/>
        <pc:sldMkLst>
          <pc:docMk/>
          <pc:sldMk cId="109059848" sldId="259"/>
        </pc:sldMkLst>
        <pc:spChg chg="mod">
          <ac:chgData name="Camille FABRE" userId="61a62dbaa4ae00dc" providerId="Windows Live" clId="Web-{D44F1965-A017-4CB5-9202-BAFAEA172DB9}" dt="2020-03-15T23:38:10.134" v="2153" actId="20577"/>
          <ac:spMkLst>
            <pc:docMk/>
            <pc:sldMk cId="109059848" sldId="259"/>
            <ac:spMk id="2" creationId="{D0FB5424-4275-4C94-BBC6-627DDE47236E}"/>
          </ac:spMkLst>
        </pc:spChg>
        <pc:spChg chg="mod">
          <ac:chgData name="Camille FABRE" userId="61a62dbaa4ae00dc" providerId="Windows Live" clId="Web-{D44F1965-A017-4CB5-9202-BAFAEA172DB9}" dt="2020-03-15T23:33:43.767" v="1671" actId="20577"/>
          <ac:spMkLst>
            <pc:docMk/>
            <pc:sldMk cId="109059848" sldId="259"/>
            <ac:spMk id="3" creationId="{692AC123-22CC-49E8-838A-354128D9EC50}"/>
          </ac:spMkLst>
        </pc:spChg>
      </pc:sldChg>
      <pc:sldChg chg="addSp delSp modSp new del">
        <pc:chgData name="Camille FABRE" userId="61a62dbaa4ae00dc" providerId="Windows Live" clId="Web-{D44F1965-A017-4CB5-9202-BAFAEA172DB9}" dt="2020-03-15T21:43:54.996" v="889"/>
        <pc:sldMkLst>
          <pc:docMk/>
          <pc:sldMk cId="3693940247" sldId="260"/>
        </pc:sldMkLst>
        <pc:spChg chg="del">
          <ac:chgData name="Camille FABRE" userId="61a62dbaa4ae00dc" providerId="Windows Live" clId="Web-{D44F1965-A017-4CB5-9202-BAFAEA172DB9}" dt="2020-03-15T21:40:42.163" v="790"/>
          <ac:spMkLst>
            <pc:docMk/>
            <pc:sldMk cId="3693940247" sldId="260"/>
            <ac:spMk id="2" creationId="{08C9E983-E1CB-4931-95F5-A2792B27D904}"/>
          </ac:spMkLst>
        </pc:spChg>
        <pc:spChg chg="del">
          <ac:chgData name="Camille FABRE" userId="61a62dbaa4ae00dc" providerId="Windows Live" clId="Web-{D44F1965-A017-4CB5-9202-BAFAEA172DB9}" dt="2020-03-15T21:40:37.866" v="789"/>
          <ac:spMkLst>
            <pc:docMk/>
            <pc:sldMk cId="3693940247" sldId="260"/>
            <ac:spMk id="3" creationId="{81CE9D51-F5FF-460C-967F-8517952E3D0F}"/>
          </ac:spMkLst>
        </pc:spChg>
        <pc:spChg chg="add del mod">
          <ac:chgData name="Camille FABRE" userId="61a62dbaa4ae00dc" providerId="Windows Live" clId="Web-{D44F1965-A017-4CB5-9202-BAFAEA172DB9}" dt="2020-03-15T21:41:26.902" v="799"/>
          <ac:spMkLst>
            <pc:docMk/>
            <pc:sldMk cId="3693940247" sldId="260"/>
            <ac:spMk id="6" creationId="{1EE01C05-BDEC-4687-A803-8B434C0F079B}"/>
          </ac:spMkLst>
        </pc:spChg>
        <pc:spChg chg="add mod">
          <ac:chgData name="Camille FABRE" userId="61a62dbaa4ae00dc" providerId="Windows Live" clId="Web-{D44F1965-A017-4CB5-9202-BAFAEA172DB9}" dt="2020-03-15T21:42:23.637" v="802"/>
          <ac:spMkLst>
            <pc:docMk/>
            <pc:sldMk cId="3693940247" sldId="260"/>
            <ac:spMk id="8" creationId="{A0A52EF2-A9D0-4375-A246-7B833AC15F9A}"/>
          </ac:spMkLst>
        </pc:spChg>
        <pc:picChg chg="add del mod ord">
          <ac:chgData name="Camille FABRE" userId="61a62dbaa4ae00dc" providerId="Windows Live" clId="Web-{D44F1965-A017-4CB5-9202-BAFAEA172DB9}" dt="2020-03-15T21:42:23.637" v="802"/>
          <ac:picMkLst>
            <pc:docMk/>
            <pc:sldMk cId="3693940247" sldId="260"/>
            <ac:picMk id="4" creationId="{6A4AB9D9-55AD-4850-B50B-35EE849B7ECC}"/>
          </ac:picMkLst>
        </pc:picChg>
      </pc:sldChg>
      <pc:sldChg chg="addSp delSp modSp new ord">
        <pc:chgData name="Camille FABRE" userId="61a62dbaa4ae00dc" providerId="Windows Live" clId="Web-{D44F1965-A017-4CB5-9202-BAFAEA172DB9}" dt="2020-03-15T21:52:32.826" v="1476" actId="1076"/>
        <pc:sldMkLst>
          <pc:docMk/>
          <pc:sldMk cId="3272962426" sldId="261"/>
        </pc:sldMkLst>
        <pc:spChg chg="mod">
          <ac:chgData name="Camille FABRE" userId="61a62dbaa4ae00dc" providerId="Windows Live" clId="Web-{D44F1965-A017-4CB5-9202-BAFAEA172DB9}" dt="2020-03-15T21:50:47.350" v="1365" actId="20577"/>
          <ac:spMkLst>
            <pc:docMk/>
            <pc:sldMk cId="3272962426" sldId="261"/>
            <ac:spMk id="2" creationId="{82D818F5-7B12-4D5F-A5A7-2AA743AA5F57}"/>
          </ac:spMkLst>
        </pc:spChg>
        <pc:spChg chg="del">
          <ac:chgData name="Camille FABRE" userId="61a62dbaa4ae00dc" providerId="Windows Live" clId="Web-{D44F1965-A017-4CB5-9202-BAFAEA172DB9}" dt="2020-03-15T21:42:26.293" v="803"/>
          <ac:spMkLst>
            <pc:docMk/>
            <pc:sldMk cId="3272962426" sldId="261"/>
            <ac:spMk id="3" creationId="{6CD3BD4D-B5CE-44BF-9AE1-A779FA90728B}"/>
          </ac:spMkLst>
        </pc:spChg>
        <pc:spChg chg="add del mod">
          <ac:chgData name="Camille FABRE" userId="61a62dbaa4ae00dc" providerId="Windows Live" clId="Web-{D44F1965-A017-4CB5-9202-BAFAEA172DB9}" dt="2020-03-15T21:48:59.517" v="1359"/>
          <ac:spMkLst>
            <pc:docMk/>
            <pc:sldMk cId="3272962426" sldId="261"/>
            <ac:spMk id="7" creationId="{E31D2BCB-531D-48B4-B59B-C48400B9EFD4}"/>
          </ac:spMkLst>
        </pc:spChg>
        <pc:spChg chg="add mod">
          <ac:chgData name="Camille FABRE" userId="61a62dbaa4ae00dc" providerId="Windows Live" clId="Web-{D44F1965-A017-4CB5-9202-BAFAEA172DB9}" dt="2020-03-15T21:52:29.544" v="1475" actId="1076"/>
          <ac:spMkLst>
            <pc:docMk/>
            <pc:sldMk cId="3272962426" sldId="261"/>
            <ac:spMk id="10" creationId="{3A929415-640D-4D30-AE3D-88106D0EE1BB}"/>
          </ac:spMkLst>
        </pc:spChg>
        <pc:picChg chg="add del mod ord">
          <ac:chgData name="Camille FABRE" userId="61a62dbaa4ae00dc" providerId="Windows Live" clId="Web-{D44F1965-A017-4CB5-9202-BAFAEA172DB9}" dt="2020-03-15T21:48:55.252" v="1358"/>
          <ac:picMkLst>
            <pc:docMk/>
            <pc:sldMk cId="3272962426" sldId="261"/>
            <ac:picMk id="4" creationId="{02BB3CB8-2833-40FE-9771-CD355255E6BC}"/>
          </ac:picMkLst>
        </pc:picChg>
        <pc:picChg chg="add mod">
          <ac:chgData name="Camille FABRE" userId="61a62dbaa4ae00dc" providerId="Windows Live" clId="Web-{D44F1965-A017-4CB5-9202-BAFAEA172DB9}" dt="2020-03-15T21:49:51.522" v="1362" actId="14100"/>
          <ac:picMkLst>
            <pc:docMk/>
            <pc:sldMk cId="3272962426" sldId="261"/>
            <ac:picMk id="8" creationId="{9115730F-74CE-4D6C-9B34-6E9BDF91F399}"/>
          </ac:picMkLst>
        </pc:picChg>
        <pc:picChg chg="add mod">
          <ac:chgData name="Camille FABRE" userId="61a62dbaa4ae00dc" providerId="Windows Live" clId="Web-{D44F1965-A017-4CB5-9202-BAFAEA172DB9}" dt="2020-03-15T21:52:32.826" v="1476" actId="1076"/>
          <ac:picMkLst>
            <pc:docMk/>
            <pc:sldMk cId="3272962426" sldId="261"/>
            <ac:picMk id="11" creationId="{6DC9E6F3-A5FB-4114-B17D-0D0D8ED69023}"/>
          </ac:picMkLst>
        </pc:picChg>
      </pc:sldChg>
      <pc:sldChg chg="addSp delSp modSp new">
        <pc:chgData name="Camille FABRE" userId="61a62dbaa4ae00dc" providerId="Windows Live" clId="Web-{D44F1965-A017-4CB5-9202-BAFAEA172DB9}" dt="2020-03-15T21:53:56.295" v="1578"/>
        <pc:sldMkLst>
          <pc:docMk/>
          <pc:sldMk cId="1100353086" sldId="262"/>
        </pc:sldMkLst>
        <pc:spChg chg="mod">
          <ac:chgData name="Camille FABRE" userId="61a62dbaa4ae00dc" providerId="Windows Live" clId="Web-{D44F1965-A017-4CB5-9202-BAFAEA172DB9}" dt="2020-03-15T21:53:06.607" v="1572" actId="20577"/>
          <ac:spMkLst>
            <pc:docMk/>
            <pc:sldMk cId="1100353086" sldId="262"/>
            <ac:spMk id="2" creationId="{7079F355-2865-4372-8E9E-D3F70042B21E}"/>
          </ac:spMkLst>
        </pc:spChg>
        <pc:spChg chg="del mod">
          <ac:chgData name="Camille FABRE" userId="61a62dbaa4ae00dc" providerId="Windows Live" clId="Web-{D44F1965-A017-4CB5-9202-BAFAEA172DB9}" dt="2020-03-15T21:53:56.295" v="1578"/>
          <ac:spMkLst>
            <pc:docMk/>
            <pc:sldMk cId="1100353086" sldId="262"/>
            <ac:spMk id="3" creationId="{51102CDC-351F-4DBC-ADAC-12CC7E9747EC}"/>
          </ac:spMkLst>
        </pc:spChg>
        <pc:picChg chg="add mod ord">
          <ac:chgData name="Camille FABRE" userId="61a62dbaa4ae00dc" providerId="Windows Live" clId="Web-{D44F1965-A017-4CB5-9202-BAFAEA172DB9}" dt="2020-03-15T21:53:56.295" v="1578"/>
          <ac:picMkLst>
            <pc:docMk/>
            <pc:sldMk cId="1100353086" sldId="262"/>
            <ac:picMk id="4" creationId="{3E32CA5C-0C6D-4910-9965-E44850C09BDB}"/>
          </ac:picMkLst>
        </pc:picChg>
      </pc:sldChg>
      <pc:sldChg chg="modSp new del">
        <pc:chgData name="Camille FABRE" userId="61a62dbaa4ae00dc" providerId="Windows Live" clId="Web-{D44F1965-A017-4CB5-9202-BAFAEA172DB9}" dt="2020-03-15T21:52:41.232" v="1477"/>
        <pc:sldMkLst>
          <pc:docMk/>
          <pc:sldMk cId="1797081712" sldId="262"/>
        </pc:sldMkLst>
        <pc:spChg chg="mod">
          <ac:chgData name="Camille FABRE" userId="61a62dbaa4ae00dc" providerId="Windows Live" clId="Web-{D44F1965-A017-4CB5-9202-BAFAEA172DB9}" dt="2020-03-15T21:44:07.575" v="936" actId="20577"/>
          <ac:spMkLst>
            <pc:docMk/>
            <pc:sldMk cId="1797081712" sldId="262"/>
            <ac:spMk id="2" creationId="{116CAC38-1C51-4B0C-B858-37E12705D503}"/>
          </ac:spMkLst>
        </pc:spChg>
      </pc:sldChg>
      <pc:sldChg chg="add del replId">
        <pc:chgData name="Camille FABRE" userId="61a62dbaa4ae00dc" providerId="Windows Live" clId="Web-{D44F1965-A017-4CB5-9202-BAFAEA172DB9}" dt="2020-03-15T21:43:12.277" v="833"/>
        <pc:sldMkLst>
          <pc:docMk/>
          <pc:sldMk cId="2546390788" sldId="262"/>
        </pc:sldMkLst>
      </pc:sldChg>
      <pc:sldChg chg="add del replId">
        <pc:chgData name="Camille FABRE" userId="61a62dbaa4ae00dc" providerId="Windows Live" clId="Web-{D44F1965-A017-4CB5-9202-BAFAEA172DB9}" dt="2020-03-15T21:43:09.715" v="832"/>
        <pc:sldMkLst>
          <pc:docMk/>
          <pc:sldMk cId="1744252253" sldId="263"/>
        </pc:sldMkLst>
      </pc:sldChg>
      <pc:sldChg chg="addSp delSp modSp new">
        <pc:chgData name="Camille FABRE" userId="61a62dbaa4ae00dc" providerId="Windows Live" clId="Web-{D44F1965-A017-4CB5-9202-BAFAEA172DB9}" dt="2020-03-15T23:36:59.973" v="2097" actId="20577"/>
        <pc:sldMkLst>
          <pc:docMk/>
          <pc:sldMk cId="2421608515" sldId="263"/>
        </pc:sldMkLst>
        <pc:spChg chg="mod">
          <ac:chgData name="Camille FABRE" userId="61a62dbaa4ae00dc" providerId="Windows Live" clId="Web-{D44F1965-A017-4CB5-9202-BAFAEA172DB9}" dt="2020-03-15T23:34:49.752" v="1763" actId="20577"/>
          <ac:spMkLst>
            <pc:docMk/>
            <pc:sldMk cId="2421608515" sldId="263"/>
            <ac:spMk id="2" creationId="{29FCF85F-81B9-464A-AC9A-218B2B0F350A}"/>
          </ac:spMkLst>
        </pc:spChg>
        <pc:spChg chg="del mod">
          <ac:chgData name="Camille FABRE" userId="61a62dbaa4ae00dc" providerId="Windows Live" clId="Web-{D44F1965-A017-4CB5-9202-BAFAEA172DB9}" dt="2020-03-15T23:34:52.752" v="1769"/>
          <ac:spMkLst>
            <pc:docMk/>
            <pc:sldMk cId="2421608515" sldId="263"/>
            <ac:spMk id="3" creationId="{DA1C4A0F-1361-415F-9922-1D42152478B1}"/>
          </ac:spMkLst>
        </pc:spChg>
        <pc:spChg chg="add mod">
          <ac:chgData name="Camille FABRE" userId="61a62dbaa4ae00dc" providerId="Windows Live" clId="Web-{D44F1965-A017-4CB5-9202-BAFAEA172DB9}" dt="2020-03-15T23:36:59.973" v="2097" actId="20577"/>
          <ac:spMkLst>
            <pc:docMk/>
            <pc:sldMk cId="2421608515" sldId="263"/>
            <ac:spMk id="6" creationId="{CC817ABA-DA7A-448F-AE1A-5F7F6E9EB60B}"/>
          </ac:spMkLst>
        </pc:spChg>
        <pc:picChg chg="add mod ord">
          <ac:chgData name="Camille FABRE" userId="61a62dbaa4ae00dc" providerId="Windows Live" clId="Web-{D44F1965-A017-4CB5-9202-BAFAEA172DB9}" dt="2020-03-15T23:34:59.392" v="1771" actId="14100"/>
          <ac:picMkLst>
            <pc:docMk/>
            <pc:sldMk cId="2421608515" sldId="263"/>
            <ac:picMk id="4" creationId="{32056BE0-F6B5-4380-9DB2-22235C906340}"/>
          </ac:picMkLst>
        </pc:picChg>
      </pc:sldChg>
      <pc:sldChg chg="addSp delSp modSp new">
        <pc:chgData name="Camille FABRE" userId="61a62dbaa4ae00dc" providerId="Windows Live" clId="Web-{D44F1965-A017-4CB5-9202-BAFAEA172DB9}" dt="2020-03-15T23:42:17.470" v="2449" actId="1076"/>
        <pc:sldMkLst>
          <pc:docMk/>
          <pc:sldMk cId="3631894864" sldId="264"/>
        </pc:sldMkLst>
        <pc:spChg chg="del">
          <ac:chgData name="Camille FABRE" userId="61a62dbaa4ae00dc" providerId="Windows Live" clId="Web-{D44F1965-A017-4CB5-9202-BAFAEA172DB9}" dt="2020-03-15T23:39:37.871" v="2314"/>
          <ac:spMkLst>
            <pc:docMk/>
            <pc:sldMk cId="3631894864" sldId="264"/>
            <ac:spMk id="2" creationId="{2CC01869-2DE0-4714-BE7C-5EB868AAF0DB}"/>
          </ac:spMkLst>
        </pc:spChg>
        <pc:spChg chg="del">
          <ac:chgData name="Camille FABRE" userId="61a62dbaa4ae00dc" providerId="Windows Live" clId="Web-{D44F1965-A017-4CB5-9202-BAFAEA172DB9}" dt="2020-03-15T23:39:26.183" v="2311"/>
          <ac:spMkLst>
            <pc:docMk/>
            <pc:sldMk cId="3631894864" sldId="264"/>
            <ac:spMk id="3" creationId="{EDFDCEC7-920F-4614-AB2A-8176A5B6C35C}"/>
          </ac:spMkLst>
        </pc:spChg>
        <pc:picChg chg="add mod ord">
          <ac:chgData name="Camille FABRE" userId="61a62dbaa4ae00dc" providerId="Windows Live" clId="Web-{D44F1965-A017-4CB5-9202-BAFAEA172DB9}" dt="2020-03-15T23:42:17.470" v="2449" actId="1076"/>
          <ac:picMkLst>
            <pc:docMk/>
            <pc:sldMk cId="3631894864" sldId="264"/>
            <ac:picMk id="4" creationId="{7DC0B7A6-C5DC-4683-B910-EDE15A58E4FD}"/>
          </ac:picMkLst>
        </pc:picChg>
      </pc:sldChg>
      <pc:sldChg chg="addSp delSp modSp add replId">
        <pc:chgData name="Camille FABRE" userId="61a62dbaa4ae00dc" providerId="Windows Live" clId="Web-{D44F1965-A017-4CB5-9202-BAFAEA172DB9}" dt="2020-03-15T23:41:57.143" v="2445" actId="20577"/>
        <pc:sldMkLst>
          <pc:docMk/>
          <pc:sldMk cId="971641750" sldId="265"/>
        </pc:sldMkLst>
        <pc:spChg chg="mod">
          <ac:chgData name="Camille FABRE" userId="61a62dbaa4ae00dc" providerId="Windows Live" clId="Web-{D44F1965-A017-4CB5-9202-BAFAEA172DB9}" dt="2020-03-15T23:41:57.143" v="2445" actId="20577"/>
          <ac:spMkLst>
            <pc:docMk/>
            <pc:sldMk cId="971641750" sldId="265"/>
            <ac:spMk id="2" creationId="{13A8BAA7-EADD-4D64-8E56-F0843598C436}"/>
          </ac:spMkLst>
        </pc:spChg>
        <pc:spChg chg="mod">
          <ac:chgData name="Camille FABRE" userId="61a62dbaa4ae00dc" providerId="Windows Live" clId="Web-{D44F1965-A017-4CB5-9202-BAFAEA172DB9}" dt="2020-03-15T23:40:13.933" v="2320"/>
          <ac:spMkLst>
            <pc:docMk/>
            <pc:sldMk cId="971641750" sldId="265"/>
            <ac:spMk id="3" creationId="{69D91B0E-31AA-421C-B4A4-2D02689E7913}"/>
          </ac:spMkLst>
        </pc:spChg>
        <pc:spChg chg="add mod">
          <ac:chgData name="Camille FABRE" userId="61a62dbaa4ae00dc" providerId="Windows Live" clId="Web-{D44F1965-A017-4CB5-9202-BAFAEA172DB9}" dt="2020-03-15T23:41:09.314" v="2383" actId="20577"/>
          <ac:spMkLst>
            <pc:docMk/>
            <pc:sldMk cId="971641750" sldId="265"/>
            <ac:spMk id="7" creationId="{5A46AC76-ECDD-47D8-BA7D-47826CAD080F}"/>
          </ac:spMkLst>
        </pc:spChg>
        <pc:spChg chg="del">
          <ac:chgData name="Camille FABRE" userId="61a62dbaa4ae00dc" providerId="Windows Live" clId="Web-{D44F1965-A017-4CB5-9202-BAFAEA172DB9}" dt="2020-03-15T23:40:13.933" v="2320"/>
          <ac:spMkLst>
            <pc:docMk/>
            <pc:sldMk cId="971641750" sldId="265"/>
            <ac:spMk id="11" creationId="{59A309A7-1751-4ABE-A3C1-EEC40366AD89}"/>
          </ac:spMkLst>
        </pc:spChg>
        <pc:spChg chg="del">
          <ac:chgData name="Camille FABRE" userId="61a62dbaa4ae00dc" providerId="Windows Live" clId="Web-{D44F1965-A017-4CB5-9202-BAFAEA172DB9}" dt="2020-03-15T23:40:13.933" v="2320"/>
          <ac:spMkLst>
            <pc:docMk/>
            <pc:sldMk cId="971641750" sldId="265"/>
            <ac:spMk id="13" creationId="{967D8EB6-EAE1-4F9C-B398-83321E287204}"/>
          </ac:spMkLst>
        </pc:spChg>
        <pc:spChg chg="add">
          <ac:chgData name="Camille FABRE" userId="61a62dbaa4ae00dc" providerId="Windows Live" clId="Web-{D44F1965-A017-4CB5-9202-BAFAEA172DB9}" dt="2020-03-15T23:40:13.933" v="2320"/>
          <ac:spMkLst>
            <pc:docMk/>
            <pc:sldMk cId="971641750" sldId="265"/>
            <ac:spMk id="18" creationId="{F4C0B10B-D2C4-4A54-AFAD-3D27DF88BB37}"/>
          </ac:spMkLst>
        </pc:spChg>
        <pc:grpChg chg="add">
          <ac:chgData name="Camille FABRE" userId="61a62dbaa4ae00dc" providerId="Windows Live" clId="Web-{D44F1965-A017-4CB5-9202-BAFAEA172DB9}" dt="2020-03-15T23:40:13.933" v="2320"/>
          <ac:grpSpMkLst>
            <pc:docMk/>
            <pc:sldMk cId="971641750" sldId="265"/>
            <ac:grpSpMk id="20" creationId="{B6BADB90-C74B-40D6-86DC-503F65FCE8DC}"/>
          </ac:grpSpMkLst>
        </pc:grpChg>
        <pc:picChg chg="add mod">
          <ac:chgData name="Camille FABRE" userId="61a62dbaa4ae00dc" providerId="Windows Live" clId="Web-{D44F1965-A017-4CB5-9202-BAFAEA172DB9}" dt="2020-03-15T23:40:13.933" v="2320"/>
          <ac:picMkLst>
            <pc:docMk/>
            <pc:sldMk cId="971641750" sldId="265"/>
            <ac:picMk id="4" creationId="{56A38037-77EA-4FF9-8F51-3B94F86E3D8B}"/>
          </ac:picMkLst>
        </pc:picChg>
        <pc:picChg chg="del">
          <ac:chgData name="Camille FABRE" userId="61a62dbaa4ae00dc" providerId="Windows Live" clId="Web-{D44F1965-A017-4CB5-9202-BAFAEA172DB9}" dt="2020-03-15T23:39:09.917" v="2310"/>
          <ac:picMkLst>
            <pc:docMk/>
            <pc:sldMk cId="971641750" sldId="265"/>
            <ac:picMk id="6" creationId="{D2269E3A-8F18-4E4C-B620-5471814DE0D1}"/>
          </ac:picMkLst>
        </pc:picChg>
      </pc:sldChg>
      <pc:sldChg chg="modSp new">
        <pc:chgData name="Camille FABRE" userId="61a62dbaa4ae00dc" providerId="Windows Live" clId="Web-{D44F1965-A017-4CB5-9202-BAFAEA172DB9}" dt="2020-03-15T23:49:52.851" v="3699" actId="14100"/>
        <pc:sldMkLst>
          <pc:docMk/>
          <pc:sldMk cId="1762313900" sldId="266"/>
        </pc:sldMkLst>
        <pc:spChg chg="mod">
          <ac:chgData name="Camille FABRE" userId="61a62dbaa4ae00dc" providerId="Windows Live" clId="Web-{D44F1965-A017-4CB5-9202-BAFAEA172DB9}" dt="2020-03-15T23:49:43.476" v="3696" actId="20577"/>
          <ac:spMkLst>
            <pc:docMk/>
            <pc:sldMk cId="1762313900" sldId="266"/>
            <ac:spMk id="2" creationId="{2EDD2D72-D4A0-4A79-9859-620ECC3B2ED9}"/>
          </ac:spMkLst>
        </pc:spChg>
        <pc:spChg chg="mod">
          <ac:chgData name="Camille FABRE" userId="61a62dbaa4ae00dc" providerId="Windows Live" clId="Web-{D44F1965-A017-4CB5-9202-BAFAEA172DB9}" dt="2020-03-15T23:49:52.851" v="3699" actId="14100"/>
          <ac:spMkLst>
            <pc:docMk/>
            <pc:sldMk cId="1762313900" sldId="266"/>
            <ac:spMk id="3" creationId="{C864E726-9910-422C-BDF7-5EC90A415D55}"/>
          </ac:spMkLst>
        </pc:spChg>
      </pc:sldChg>
      <pc:sldChg chg="addSp modSp add ord replId">
        <pc:chgData name="Camille FABRE" userId="61a62dbaa4ae00dc" providerId="Windows Live" clId="Web-{D44F1965-A017-4CB5-9202-BAFAEA172DB9}" dt="2020-03-15T23:53:27.629" v="3955" actId="20577"/>
        <pc:sldMkLst>
          <pc:docMk/>
          <pc:sldMk cId="3301290856" sldId="267"/>
        </pc:sldMkLst>
        <pc:spChg chg="mod">
          <ac:chgData name="Camille FABRE" userId="61a62dbaa4ae00dc" providerId="Windows Live" clId="Web-{D44F1965-A017-4CB5-9202-BAFAEA172DB9}" dt="2020-03-15T23:52:38.316" v="3871" actId="20577"/>
          <ac:spMkLst>
            <pc:docMk/>
            <pc:sldMk cId="3301290856" sldId="267"/>
            <ac:spMk id="2" creationId="{13A8BAA7-EADD-4D64-8E56-F0843598C436}"/>
          </ac:spMkLst>
        </pc:spChg>
        <pc:spChg chg="add mod">
          <ac:chgData name="Camille FABRE" userId="61a62dbaa4ae00dc" providerId="Windows Live" clId="Web-{D44F1965-A017-4CB5-9202-BAFAEA172DB9}" dt="2020-03-15T23:53:27.629" v="3955" actId="20577"/>
          <ac:spMkLst>
            <pc:docMk/>
            <pc:sldMk cId="3301290856" sldId="267"/>
            <ac:spMk id="5" creationId="{3AE65497-9EA7-4D4F-A64E-94BA0EE267A8}"/>
          </ac:spMkLst>
        </pc:spChg>
      </pc:sldChg>
      <pc:sldChg chg="addSp modSp new">
        <pc:chgData name="Camille FABRE" userId="61a62dbaa4ae00dc" providerId="Windows Live" clId="Web-{D44F1965-A017-4CB5-9202-BAFAEA172DB9}" dt="2020-03-16T00:01:42.845" v="4304" actId="20577"/>
        <pc:sldMkLst>
          <pc:docMk/>
          <pc:sldMk cId="144740481" sldId="268"/>
        </pc:sldMkLst>
        <pc:spChg chg="mod">
          <ac:chgData name="Camille FABRE" userId="61a62dbaa4ae00dc" providerId="Windows Live" clId="Web-{D44F1965-A017-4CB5-9202-BAFAEA172DB9}" dt="2020-03-15T23:56:49.396" v="3968" actId="14100"/>
          <ac:spMkLst>
            <pc:docMk/>
            <pc:sldMk cId="144740481" sldId="268"/>
            <ac:spMk id="2" creationId="{549619C2-A906-4A5F-BE69-55F682A4ABAB}"/>
          </ac:spMkLst>
        </pc:spChg>
        <pc:spChg chg="mod">
          <ac:chgData name="Camille FABRE" userId="61a62dbaa4ae00dc" providerId="Windows Live" clId="Web-{D44F1965-A017-4CB5-9202-BAFAEA172DB9}" dt="2020-03-16T00:01:42.845" v="4304" actId="20577"/>
          <ac:spMkLst>
            <pc:docMk/>
            <pc:sldMk cId="144740481" sldId="268"/>
            <ac:spMk id="3" creationId="{0F478FCD-6ACB-4FA0-BE5B-C77296A2B974}"/>
          </ac:spMkLst>
        </pc:spChg>
        <pc:picChg chg="add mod">
          <ac:chgData name="Camille FABRE" userId="61a62dbaa4ae00dc" providerId="Windows Live" clId="Web-{D44F1965-A017-4CB5-9202-BAFAEA172DB9}" dt="2020-03-16T00:01:31.502" v="4284" actId="14100"/>
          <ac:picMkLst>
            <pc:docMk/>
            <pc:sldMk cId="144740481" sldId="268"/>
            <ac:picMk id="4" creationId="{C3EA886D-78E2-4EDB-BD6F-01A05C7A19EB}"/>
          </ac:picMkLst>
        </pc:picChg>
      </pc:sldChg>
      <pc:sldChg chg="addSp delSp modSp new del">
        <pc:chgData name="Camille FABRE" userId="61a62dbaa4ae00dc" providerId="Windows Live" clId="Web-{D44F1965-A017-4CB5-9202-BAFAEA172DB9}" dt="2020-03-16T00:06:09.264" v="4883"/>
        <pc:sldMkLst>
          <pc:docMk/>
          <pc:sldMk cId="264961439" sldId="269"/>
        </pc:sldMkLst>
        <pc:spChg chg="del">
          <ac:chgData name="Camille FABRE" userId="61a62dbaa4ae00dc" providerId="Windows Live" clId="Web-{D44F1965-A017-4CB5-9202-BAFAEA172DB9}" dt="2020-03-16T00:02:37.212" v="4309"/>
          <ac:spMkLst>
            <pc:docMk/>
            <pc:sldMk cId="264961439" sldId="269"/>
            <ac:spMk id="2" creationId="{6E921D79-6DFE-47FC-AF01-1B8D3AD092AA}"/>
          </ac:spMkLst>
        </pc:spChg>
        <pc:spChg chg="del">
          <ac:chgData name="Camille FABRE" userId="61a62dbaa4ae00dc" providerId="Windows Live" clId="Web-{D44F1965-A017-4CB5-9202-BAFAEA172DB9}" dt="2020-03-16T00:02:32.556" v="4308"/>
          <ac:spMkLst>
            <pc:docMk/>
            <pc:sldMk cId="264961439" sldId="269"/>
            <ac:spMk id="3" creationId="{51992188-1C4F-4A0F-90D6-6DBE566FE153}"/>
          </ac:spMkLst>
        </pc:spChg>
        <pc:spChg chg="add mod">
          <ac:chgData name="Camille FABRE" userId="61a62dbaa4ae00dc" providerId="Windows Live" clId="Web-{D44F1965-A017-4CB5-9202-BAFAEA172DB9}" dt="2020-03-16T00:06:03.967" v="4881"/>
          <ac:spMkLst>
            <pc:docMk/>
            <pc:sldMk cId="264961439" sldId="269"/>
            <ac:spMk id="7" creationId="{3296FE78-C4F9-4891-8A5D-886EA3843D17}"/>
          </ac:spMkLst>
        </pc:spChg>
        <pc:picChg chg="add del mod ord">
          <ac:chgData name="Camille FABRE" userId="61a62dbaa4ae00dc" providerId="Windows Live" clId="Web-{D44F1965-A017-4CB5-9202-BAFAEA172DB9}" dt="2020-03-16T00:06:03.967" v="4881"/>
          <ac:picMkLst>
            <pc:docMk/>
            <pc:sldMk cId="264961439" sldId="269"/>
            <ac:picMk id="4" creationId="{171851A1-EE43-4F43-BE9A-1B8B656C1C16}"/>
          </ac:picMkLst>
        </pc:picChg>
      </pc:sldChg>
      <pc:sldChg chg="delSp modSp new">
        <pc:chgData name="Camille FABRE" userId="61a62dbaa4ae00dc" providerId="Windows Live" clId="Web-{D44F1965-A017-4CB5-9202-BAFAEA172DB9}" dt="2020-03-16T00:04:25.245" v="4711" actId="20577"/>
        <pc:sldMkLst>
          <pc:docMk/>
          <pc:sldMk cId="4011774876" sldId="270"/>
        </pc:sldMkLst>
        <pc:spChg chg="mod">
          <ac:chgData name="Camille FABRE" userId="61a62dbaa4ae00dc" providerId="Windows Live" clId="Web-{D44F1965-A017-4CB5-9202-BAFAEA172DB9}" dt="2020-03-16T00:04:25.245" v="4711" actId="20577"/>
          <ac:spMkLst>
            <pc:docMk/>
            <pc:sldMk cId="4011774876" sldId="270"/>
            <ac:spMk id="2" creationId="{9E253721-4898-4D84-B3FD-5D0AC8075CF5}"/>
          </ac:spMkLst>
        </pc:spChg>
        <pc:spChg chg="del">
          <ac:chgData name="Camille FABRE" userId="61a62dbaa4ae00dc" providerId="Windows Live" clId="Web-{D44F1965-A017-4CB5-9202-BAFAEA172DB9}" dt="2020-03-16T00:03:59.994" v="4662"/>
          <ac:spMkLst>
            <pc:docMk/>
            <pc:sldMk cId="4011774876" sldId="270"/>
            <ac:spMk id="3" creationId="{C59C293F-EC96-4F22-A5FE-A0C3FA632B74}"/>
          </ac:spMkLst>
        </pc:spChg>
      </pc:sldChg>
      <pc:sldChg chg="addSp delSp modSp new">
        <pc:chgData name="Camille FABRE" userId="61a62dbaa4ae00dc" providerId="Windows Live" clId="Web-{D44F1965-A017-4CB5-9202-BAFAEA172DB9}" dt="2020-03-16T00:06:20.910" v="4885" actId="1076"/>
        <pc:sldMkLst>
          <pc:docMk/>
          <pc:sldMk cId="2029444327" sldId="271"/>
        </pc:sldMkLst>
        <pc:spChg chg="mod">
          <ac:chgData name="Camille FABRE" userId="61a62dbaa4ae00dc" providerId="Windows Live" clId="Web-{D44F1965-A017-4CB5-9202-BAFAEA172DB9}" dt="2020-03-16T00:05:54.546" v="4878" actId="20577"/>
          <ac:spMkLst>
            <pc:docMk/>
            <pc:sldMk cId="2029444327" sldId="271"/>
            <ac:spMk id="2" creationId="{A2975CA0-11CB-4716-AEC7-1C84420E6227}"/>
          </ac:spMkLst>
        </pc:spChg>
        <pc:spChg chg="del">
          <ac:chgData name="Camille FABRE" userId="61a62dbaa4ae00dc" providerId="Windows Live" clId="Web-{D44F1965-A017-4CB5-9202-BAFAEA172DB9}" dt="2020-03-16T00:06:06.905" v="4882"/>
          <ac:spMkLst>
            <pc:docMk/>
            <pc:sldMk cId="2029444327" sldId="271"/>
            <ac:spMk id="3" creationId="{8DF0CBAE-221F-4710-8032-AABEDEBFE8DF}"/>
          </ac:spMkLst>
        </pc:spChg>
        <pc:picChg chg="add mod ord">
          <ac:chgData name="Camille FABRE" userId="61a62dbaa4ae00dc" providerId="Windows Live" clId="Web-{D44F1965-A017-4CB5-9202-BAFAEA172DB9}" dt="2020-03-16T00:06:20.910" v="4885" actId="1076"/>
          <ac:picMkLst>
            <pc:docMk/>
            <pc:sldMk cId="2029444327" sldId="271"/>
            <ac:picMk id="4" creationId="{31B09D80-2A66-41EB-9D88-C6A309C2B36D}"/>
          </ac:picMkLst>
        </pc:picChg>
      </pc:sldChg>
      <pc:sldMasterChg chg="del delSldLayout">
        <pc:chgData name="Camille FABRE" userId="61a62dbaa4ae00dc" providerId="Windows Live" clId="Web-{D44F1965-A017-4CB5-9202-BAFAEA172DB9}" dt="2020-03-15T19:35:44.722" v="87"/>
        <pc:sldMasterMkLst>
          <pc:docMk/>
          <pc:sldMasterMk cId="3071127875" sldId="2147483648"/>
        </pc:sldMasterMkLst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3310491181" sldId="2147483649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3841795644" sldId="2147483650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3466923455" sldId="2147483651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3747632232" sldId="2147483652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2611866596" sldId="2147483653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3395854097" sldId="2147483654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4040201302" sldId="2147483655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2706407263" sldId="2147483656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1610903340" sldId="2147483657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4172787210" sldId="2147483658"/>
          </pc:sldLayoutMkLst>
        </pc:sldLayoutChg>
        <pc:sldLayoutChg chg="del">
          <pc:chgData name="Camille FABRE" userId="61a62dbaa4ae00dc" providerId="Windows Live" clId="Web-{D44F1965-A017-4CB5-9202-BAFAEA172DB9}" dt="2020-03-15T19:35:44.722" v="87"/>
          <pc:sldLayoutMkLst>
            <pc:docMk/>
            <pc:sldMasterMk cId="3071127875" sldId="2147483648"/>
            <pc:sldLayoutMk cId="1902177510" sldId="2147483659"/>
          </pc:sldLayoutMkLst>
        </pc:sldLayoutChg>
      </pc:sldMasterChg>
      <pc:sldMasterChg chg="add del addSldLayout delSldLayout">
        <pc:chgData name="Camille FABRE" userId="61a62dbaa4ae00dc" providerId="Windows Live" clId="Web-{D44F1965-A017-4CB5-9202-BAFAEA172DB9}" dt="2020-03-15T19:36:47.733" v="93"/>
        <pc:sldMasterMkLst>
          <pc:docMk/>
          <pc:sldMasterMk cId="18184152" sldId="2147483700"/>
        </pc:sldMasterMkLst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865743642" sldId="2147483689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860910040" sldId="2147483690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3444546361" sldId="2147483691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780037104" sldId="2147483692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529165146" sldId="2147483693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4026867166" sldId="2147483694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822242" sldId="2147483695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3296375983" sldId="2147483696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624269245" sldId="2147483697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3978344645" sldId="2147483698"/>
          </pc:sldLayoutMkLst>
        </pc:sldLayoutChg>
        <pc:sldLayoutChg chg="add del">
          <pc:chgData name="Camille FABRE" userId="61a62dbaa4ae00dc" providerId="Windows Live" clId="Web-{D44F1965-A017-4CB5-9202-BAFAEA172DB9}" dt="2020-03-15T19:36:47.733" v="93"/>
          <pc:sldLayoutMkLst>
            <pc:docMk/>
            <pc:sldMasterMk cId="18184152" sldId="2147483700"/>
            <pc:sldLayoutMk cId="90026382" sldId="2147483699"/>
          </pc:sldLayoutMkLst>
        </pc:sldLayoutChg>
      </pc:sldMasterChg>
      <pc:sldMasterChg chg="add addSldLayout modSldLayout">
        <pc:chgData name="Camille FABRE" userId="61a62dbaa4ae00dc" providerId="Windows Live" clId="Web-{D44F1965-A017-4CB5-9202-BAFAEA172DB9}" dt="2020-03-15T19:36:47.733" v="93"/>
        <pc:sldMasterMkLst>
          <pc:docMk/>
          <pc:sldMasterMk cId="1202138649" sldId="2147483701"/>
        </pc:sldMasterMkLst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3950241483" sldId="2147483702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3111514670" sldId="2147483703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469393312" sldId="2147483704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3321195495" sldId="2147483705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1858768011" sldId="2147483706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371634680" sldId="2147483707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751627374" sldId="2147483708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3011258133" sldId="2147483709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1947684792" sldId="2147483710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840223370" sldId="2147483711"/>
          </pc:sldLayoutMkLst>
        </pc:sldLayoutChg>
        <pc:sldLayoutChg chg="add mod replId">
          <pc:chgData name="Camille FABRE" userId="61a62dbaa4ae00dc" providerId="Windows Live" clId="Web-{D44F1965-A017-4CB5-9202-BAFAEA172DB9}" dt="2020-03-15T19:36:47.733" v="93"/>
          <pc:sldLayoutMkLst>
            <pc:docMk/>
            <pc:sldMasterMk cId="1202138649" sldId="2147483701"/>
            <pc:sldLayoutMk cId="62617998" sldId="214748371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4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2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1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9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9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2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25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8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3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quizlet.com/join/jhNgmubR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let.com/join/jhNgmubR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7FA3-9ABE-4A0F-805E-137F68B8DD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English class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F1A22-8CAE-43C9-A17A-BA6CDC2096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Monday, March 16th </a:t>
            </a: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Prévoyez environ 1 heure.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182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D2D72-D4A0-4A79-9859-620ECC3B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Maintenant, rédigez une description de cette image (vous pouvez retourner la regarder si besoin).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4E726-9910-422C-BDF7-5EC90A415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5806"/>
            <a:ext cx="10515600" cy="4686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1">
                <a:cs typeface="Calibri" panose="020F0502020204030204"/>
              </a:rPr>
              <a:t>Je vous propose 3 niveaux de difficulté :</a:t>
            </a: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dirty="0">
                <a:cs typeface="Calibri" panose="020F0502020204030204"/>
              </a:rPr>
              <a:t>* Je note parmi les mots de vocabulaire que j'ai appris ceux qui peuvent permettre de décrire l'image, sans faire de phrase. Je peux </a:t>
            </a:r>
            <a:r>
              <a:rPr lang="en-US" sz="2000">
                <a:cs typeface="Calibri" panose="020F0502020204030204"/>
              </a:rPr>
              <a:t>ajouter du vocabulaire usuel.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Exemple : </a:t>
            </a:r>
            <a:r>
              <a:rPr lang="en-US" sz="2000" b="1" i="1">
                <a:cs typeface="Calibri" panose="020F0502020204030204"/>
              </a:rPr>
              <a:t>suspect – man</a:t>
            </a:r>
          </a:p>
          <a:p>
            <a:pPr marL="0" indent="0">
              <a:buNone/>
            </a:pPr>
            <a:endParaRPr lang="en-US" sz="2000" b="1" i="1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** Je fais l'étape précédente et je construis des phrases simples pour décrire l'image.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Exemple : </a:t>
            </a:r>
            <a:r>
              <a:rPr lang="en-US" sz="2000" b="1">
                <a:cs typeface="Calibri" panose="020F0502020204030204"/>
              </a:rPr>
              <a:t>The man is a suspect.</a:t>
            </a:r>
          </a:p>
          <a:p>
            <a:pPr marL="0" indent="0">
              <a:buNone/>
            </a:pPr>
            <a:endParaRPr lang="en-US" sz="2000" b="1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dirty="0">
                <a:cs typeface="Calibri" panose="020F0502020204030204"/>
              </a:rPr>
              <a:t>*** Je réalise les étapes précédentes mais je complexifie mes phrases </a:t>
            </a:r>
            <a:r>
              <a:rPr lang="en-US" sz="2000">
                <a:cs typeface="Calibri" panose="020F0502020204030204"/>
              </a:rPr>
              <a:t>en faisant des hypothèses.</a:t>
            </a: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Exemple : The man is maybe a suspect. / The man is perhaps a criminal. / The man may be innocent</a:t>
            </a:r>
            <a:r>
              <a:rPr lang="en-US" sz="2000" dirty="0">
                <a:cs typeface="Calibri" panose="020F050202020403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2313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1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3A8BAA7-EADD-4D64-8E56-F0843598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Observons à nouveau cette scène. A votre avis, que s'est-il passé </a:t>
            </a:r>
            <a:r>
              <a:rPr lang="en-US" sz="4000" b="1" u="sng">
                <a:solidFill>
                  <a:srgbClr val="FFFFFF"/>
                </a:solidFill>
                <a:cs typeface="Calibri Light"/>
              </a:rPr>
              <a:t>avant</a:t>
            </a:r>
            <a:r>
              <a:rPr lang="en-US" sz="4000" b="1" dirty="0">
                <a:solidFill>
                  <a:srgbClr val="FFFFFF"/>
                </a:solidFill>
                <a:cs typeface="Calibri Light"/>
              </a:rPr>
              <a:t> </a:t>
            </a:r>
            <a:r>
              <a:rPr lang="en-US" sz="4000">
                <a:solidFill>
                  <a:srgbClr val="FFFFFF"/>
                </a:solidFill>
                <a:cs typeface="Calibri Light"/>
              </a:rPr>
              <a:t>cet événement 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1B0E-31AA-421C-B4A4-2D02689E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pic>
        <p:nvPicPr>
          <p:cNvPr id="4" name="Picture 4" descr="A person standing in front of a computer&#10;&#10;Description generated with very high confidence">
            <a:extLst>
              <a:ext uri="{FF2B5EF4-FFF2-40B4-BE49-F238E27FC236}">
                <a16:creationId xmlns:a16="http://schemas.microsoft.com/office/drawing/2014/main" id="{56A38037-77EA-4FF9-8F51-3B94F86E3D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92" r="10663" b="-3"/>
          <a:stretch/>
        </p:blipFill>
        <p:spPr>
          <a:xfrm>
            <a:off x="6098892" y="2492376"/>
            <a:ext cx="4802404" cy="35633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46AC76-ECDD-47D8-BA7D-47826CAD080F}"/>
              </a:ext>
            </a:extLst>
          </p:cNvPr>
          <p:cNvSpPr txBox="1"/>
          <p:nvPr/>
        </p:nvSpPr>
        <p:spPr>
          <a:xfrm>
            <a:off x="6098309" y="6109855"/>
            <a:ext cx="479829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"Johnny and Dora", Brooklyn Nine-Nine, 2015</a:t>
            </a:r>
            <a:endParaRPr lang="en-US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E65497-9EA7-4D4F-A64E-94BA0EE267A8}"/>
              </a:ext>
            </a:extLst>
          </p:cNvPr>
          <p:cNvSpPr txBox="1"/>
          <p:nvPr/>
        </p:nvSpPr>
        <p:spPr>
          <a:xfrm>
            <a:off x="1110673" y="3639127"/>
            <a:ext cx="408247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Astuce : nous allons à nouveau travailler </a:t>
            </a:r>
            <a:r>
              <a:rPr lang="en-US" sz="2400" b="1"/>
              <a:t>le prétérit.</a:t>
            </a: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1290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619C2-A906-4A5F-BE69-55F682A4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1200"/>
          </a:xfrm>
        </p:spPr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Rappel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8FCD-6ACB-4FA0-BE5B-C77296A2B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897"/>
            <a:ext cx="10515600" cy="52980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buNone/>
            </a:pPr>
            <a:r>
              <a:rPr lang="fr-FR">
                <a:ea typeface="+mn-lt"/>
                <a:cs typeface="+mn-lt"/>
              </a:rPr>
              <a:t>Revoyez la leçon sur le prétérit que nous avons faite en séquence précédente.</a:t>
            </a:r>
            <a:endParaRPr lang="en-US"/>
          </a:p>
          <a:p>
            <a:pPr algn="just">
              <a:buNone/>
            </a:pPr>
            <a:endParaRPr lang="fr-FR" dirty="0">
              <a:cs typeface="Calibri"/>
            </a:endParaRPr>
          </a:p>
          <a:p>
            <a:pPr algn="just">
              <a:buNone/>
            </a:pPr>
            <a:r>
              <a:rPr lang="fr-FR">
                <a:cs typeface="Calibri"/>
              </a:rPr>
              <a:t>Pour réviser les verbes irréguliers  les plus courants, utilisez la deuxième liste à </a:t>
            </a:r>
            <a:r>
              <a:rPr lang="fr-FR" dirty="0">
                <a:cs typeface="Calibri"/>
              </a:rPr>
              <a:t>votre disposition sur Quizlet : </a:t>
            </a:r>
            <a:r>
              <a:rPr lang="fr-FR" dirty="0">
                <a:ea typeface="+mn-lt"/>
                <a:cs typeface="+mn-lt"/>
                <a:hlinkClick r:id="rId2"/>
              </a:rPr>
              <a:t>https://quizlet.com/join/jhNgmubR8</a:t>
            </a:r>
            <a:endParaRPr lang="fr-FR" dirty="0">
              <a:ea typeface="+mn-lt"/>
              <a:cs typeface="+mn-lt"/>
            </a:endParaRPr>
          </a:p>
          <a:p>
            <a:pPr algn="just">
              <a:buNone/>
            </a:pPr>
            <a:endParaRPr lang="fr-FR" dirty="0">
              <a:ea typeface="+mn-lt"/>
              <a:cs typeface="+mn-lt"/>
            </a:endParaRPr>
          </a:p>
          <a:p>
            <a:pPr algn="just">
              <a:buNone/>
            </a:pPr>
            <a:endParaRPr lang="fr-FR" dirty="0">
              <a:cs typeface="Calibri"/>
            </a:endParaRPr>
          </a:p>
          <a:p>
            <a:pPr marL="0" indent="0" algn="just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3EA886D-78E2-4EDB-BD6F-01A05C7A1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82" y="4022224"/>
            <a:ext cx="10501745" cy="168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40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75CA0-11CB-4716-AEC7-1C84420E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Recopiez et répondez à l'exercice suivant dans votre </a:t>
            </a:r>
            <a:r>
              <a:rPr lang="en-US" dirty="0">
                <a:cs typeface="Calibri Light"/>
              </a:rPr>
              <a:t>cahier.</a:t>
            </a:r>
            <a:endParaRPr lang="en-US" dirty="0"/>
          </a:p>
        </p:txBody>
      </p:sp>
      <p:pic>
        <p:nvPicPr>
          <p:cNvPr id="4" name="Picture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31B09D80-2A66-41EB-9D88-C6A309C2B3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262" y="1802534"/>
            <a:ext cx="9535021" cy="4847792"/>
          </a:xfrm>
        </p:spPr>
      </p:pic>
    </p:spTree>
    <p:extLst>
      <p:ext uri="{BB962C8B-B14F-4D97-AF65-F5344CB8AC3E}">
        <p14:creationId xmlns:p14="http://schemas.microsoft.com/office/powerpoint/2010/main" val="2029444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3721-4898-4D84-B3FD-5D0AC8075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5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>Pour conclure la séance, rédige sur ton cahier un paragraphe de 5 phrases minimum en utilisant le prétérit et le vocabulaire du crime afin de raconter </a:t>
            </a:r>
            <a:r>
              <a:rPr lang="en-US">
                <a:cs typeface="Calibri Light"/>
              </a:rPr>
              <a:t>ce qui a pu se passer avant la scène que tu observes sur la photo.</a:t>
            </a:r>
            <a:endParaRPr lang="en-US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177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1E574-4868-4C3C-A4B2-14389C84C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Résumé des </a:t>
            </a:r>
            <a:r>
              <a:rPr lang="en-US" dirty="0" err="1">
                <a:cs typeface="Calibri Light"/>
              </a:rPr>
              <a:t>épisodes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précédents</a:t>
            </a:r>
            <a:r>
              <a:rPr lang="en-US" dirty="0">
                <a:cs typeface="Calibri Light"/>
              </a:rPr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8428-A37A-4B9C-A527-10C20DF1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Nous </a:t>
            </a:r>
            <a:r>
              <a:rPr lang="en-US" err="1">
                <a:cs typeface="Calibri" panose="020F0502020204030204"/>
              </a:rPr>
              <a:t>avons</a:t>
            </a:r>
            <a:r>
              <a:rPr lang="en-US" dirty="0">
                <a:cs typeface="Calibri" panose="020F0502020204030204"/>
              </a:rPr>
              <a:t> </a:t>
            </a:r>
            <a:r>
              <a:rPr lang="en-US" err="1">
                <a:cs typeface="Calibri" panose="020F0502020204030204"/>
              </a:rPr>
              <a:t>découvert</a:t>
            </a:r>
            <a:r>
              <a:rPr lang="en-US" dirty="0">
                <a:cs typeface="Calibri" panose="020F0502020204030204"/>
              </a:rPr>
              <a:t> le </a:t>
            </a:r>
            <a:r>
              <a:rPr lang="en-US" err="1">
                <a:cs typeface="Calibri" panose="020F0502020204030204"/>
              </a:rPr>
              <a:t>vocabulaire</a:t>
            </a:r>
            <a:r>
              <a:rPr lang="en-US" dirty="0">
                <a:cs typeface="Calibri" panose="020F0502020204030204"/>
              </a:rPr>
              <a:t> du crime à </a:t>
            </a:r>
            <a:r>
              <a:rPr lang="en-US" err="1">
                <a:cs typeface="Calibri" panose="020F0502020204030204"/>
              </a:rPr>
              <a:t>partir</a:t>
            </a:r>
            <a:r>
              <a:rPr lang="en-US">
                <a:cs typeface="Calibri" panose="020F0502020204030204"/>
              </a:rPr>
              <a:t> de mots mêlés que vous avez fait en classe.</a:t>
            </a: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>
                <a:cs typeface="Calibri" panose="020F0502020204030204"/>
              </a:rPr>
              <a:t>Vendredi, vous avez eu un tableau classant ces mots par catégories lexicales et d'autres mots ont été ajoutés.</a:t>
            </a: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9482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8BAA7-EADD-4D64-8E56-F0843598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4332741"/>
          </a:xfrm>
        </p:spPr>
        <p:txBody>
          <a:bodyPr>
            <a:normAutofit/>
          </a:bodyPr>
          <a:lstStyle/>
          <a:p>
            <a:r>
              <a:rPr lang="en-US" sz="4100" dirty="0">
                <a:cs typeface="Calibri Light"/>
              </a:rPr>
              <a:t>Vous allez commencer par réviser </a:t>
            </a:r>
            <a:r>
              <a:rPr lang="en-US" sz="4100">
                <a:cs typeface="Calibri Light"/>
              </a:rPr>
              <a:t>ces mots grâce au site Quizlet.</a:t>
            </a:r>
            <a:br>
              <a:rPr lang="en-US" sz="4100" dirty="0">
                <a:cs typeface="Calibri Light"/>
              </a:rPr>
            </a:br>
            <a:br>
              <a:rPr lang="en-US" sz="4100" dirty="0">
                <a:cs typeface="Calibri Light"/>
              </a:rPr>
            </a:br>
            <a:r>
              <a:rPr lang="en-US" sz="4100">
                <a:cs typeface="Calibri Light"/>
              </a:rPr>
              <a:t>Lisez la suite pour connaître la marche à suivre.</a:t>
            </a:r>
            <a:endParaRPr lang="en-US" sz="4100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1B0E-31AA-421C-B4A4-2D02689E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A62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D2269E3A-8F18-4E4C-B620-5471814DE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442" y="3177196"/>
            <a:ext cx="1462088" cy="50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15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18F5-7B12-4D5F-A5A7-2AA743AA5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1) Révisez la liste de vocabulaire.</a:t>
            </a:r>
            <a:endParaRPr lang="en-US" dirty="0">
              <a:cs typeface="Calibri Light"/>
            </a:endParaRPr>
          </a:p>
        </p:txBody>
      </p:sp>
      <p:pic>
        <p:nvPicPr>
          <p:cNvPr id="8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115730F-74CE-4D6C-9B34-6E9BDF91F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582" y="1706757"/>
            <a:ext cx="10501745" cy="41372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929415-640D-4D30-AE3D-88106D0EE1BB}"/>
              </a:ext>
            </a:extLst>
          </p:cNvPr>
          <p:cNvSpPr txBox="1"/>
          <p:nvPr/>
        </p:nvSpPr>
        <p:spPr>
          <a:xfrm>
            <a:off x="833582" y="6236855"/>
            <a:ext cx="90354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L'icône                            vous permet d'écouter la prononciation des mots en anglais.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6DC9E6F3-A5FB-4114-B17D-0D0D8ED69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410" y="6259368"/>
            <a:ext cx="3810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96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F355-2865-4372-8E9E-D3F70042B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2) Vérifiez que vous vous souvenez de la liste avec les cartes.</a:t>
            </a:r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32CA5C-0C6D-4910-9965-E44850C09B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411" y="1825625"/>
            <a:ext cx="7621178" cy="4351338"/>
          </a:xfrm>
        </p:spPr>
      </p:pic>
    </p:spTree>
    <p:extLst>
      <p:ext uri="{BB962C8B-B14F-4D97-AF65-F5344CB8AC3E}">
        <p14:creationId xmlns:p14="http://schemas.microsoft.com/office/powerpoint/2010/main" val="1100353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F85F-81B9-464A-AC9A-218B2B0F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3) Utilisez successivement les autres fonctions </a:t>
            </a:r>
            <a:r>
              <a:rPr lang="en-US">
                <a:cs typeface="Calibri Light"/>
              </a:rPr>
              <a:t>pour parfaire vos connaissances. </a:t>
            </a:r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2056BE0-F6B5-4380-9DB2-22235C9063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6757" y="2135981"/>
            <a:ext cx="2205759" cy="41116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817ABA-DA7A-448F-AE1A-5F7F6E9EB60B}"/>
              </a:ext>
            </a:extLst>
          </p:cNvPr>
          <p:cNvSpPr txBox="1"/>
          <p:nvPr/>
        </p:nvSpPr>
        <p:spPr>
          <a:xfrm>
            <a:off x="4227945" y="2138218"/>
            <a:ext cx="7118927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cs typeface="Calibri"/>
              </a:rPr>
              <a:t>Astuce </a:t>
            </a:r>
            <a:r>
              <a:rPr lang="en-US" sz="3200">
                <a:cs typeface="Calibri"/>
              </a:rPr>
              <a:t>: Pour acquérir le vocabulaire, reviens-y régulièrement. </a:t>
            </a:r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Tu n'es pas obligé de faire toutes ces activités en une fois. Tu en testes </a:t>
            </a:r>
            <a:r>
              <a:rPr lang="en-US" sz="3200">
                <a:cs typeface="Calibri"/>
              </a:rPr>
              <a:t>deux ou trois et avant la prochaine séance tu en essayes d'autres.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1608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B5424-4275-4C94-BBC6-627DDE472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4) Rejoignez Quizlet grâce à ce lien et lancez-vous !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C123-22CC-49E8-838A-354128D9E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2"/>
              </a:rPr>
              <a:t>https://quizlet.com/join/jhNgmubR8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9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1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3A8BAA7-EADD-4D64-8E56-F0843598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Maintenant, vous allez essayer d'utiliser le vocabulaire </a:t>
            </a:r>
            <a:r>
              <a:rPr lang="en-US" sz="4000">
                <a:solidFill>
                  <a:srgbClr val="FFFFFF"/>
                </a:solidFill>
                <a:cs typeface="Calibri Light"/>
              </a:rPr>
              <a:t>travaillé en contexte. Observez l'image agrandie sur la page suivante.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1B0E-31AA-421C-B4A4-2D02689E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pic>
        <p:nvPicPr>
          <p:cNvPr id="4" name="Picture 4" descr="A person standing in front of a computer&#10;&#10;Description generated with very high confidence">
            <a:extLst>
              <a:ext uri="{FF2B5EF4-FFF2-40B4-BE49-F238E27FC236}">
                <a16:creationId xmlns:a16="http://schemas.microsoft.com/office/drawing/2014/main" id="{56A38037-77EA-4FF9-8F51-3B94F86E3D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92" r="10663" b="-3"/>
          <a:stretch/>
        </p:blipFill>
        <p:spPr>
          <a:xfrm>
            <a:off x="6098892" y="2492376"/>
            <a:ext cx="4802404" cy="35633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46AC76-ECDD-47D8-BA7D-47826CAD080F}"/>
              </a:ext>
            </a:extLst>
          </p:cNvPr>
          <p:cNvSpPr txBox="1"/>
          <p:nvPr/>
        </p:nvSpPr>
        <p:spPr>
          <a:xfrm>
            <a:off x="6098309" y="6109855"/>
            <a:ext cx="479829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"Johnny and Dora", Brooklyn Nine-Nine, 2015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164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erson standing in front of a computer&#10;&#10;Description generated with very high confidence">
            <a:extLst>
              <a:ext uri="{FF2B5EF4-FFF2-40B4-BE49-F238E27FC236}">
                <a16:creationId xmlns:a16="http://schemas.microsoft.com/office/drawing/2014/main" id="{7DC0B7A6-C5DC-4683-B910-EDE15A58E4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2066" y="5124"/>
            <a:ext cx="10779413" cy="6837794"/>
          </a:xfrm>
        </p:spPr>
      </p:pic>
    </p:spTree>
    <p:extLst>
      <p:ext uri="{BB962C8B-B14F-4D97-AF65-F5344CB8AC3E}">
        <p14:creationId xmlns:p14="http://schemas.microsoft.com/office/powerpoint/2010/main" val="363189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English class</vt:lpstr>
      <vt:lpstr>Résumé des épisodes précédents :</vt:lpstr>
      <vt:lpstr>Vous allez commencer par réviser ces mots grâce au site Quizlet.  Lisez la suite pour connaître la marche à suivre.</vt:lpstr>
      <vt:lpstr>1) Révisez la liste de vocabulaire.</vt:lpstr>
      <vt:lpstr>2) Vérifiez que vous vous souvenez de la liste avec les cartes.</vt:lpstr>
      <vt:lpstr>3) Utilisez successivement les autres fonctions pour parfaire vos connaissances. </vt:lpstr>
      <vt:lpstr>4) Rejoignez Quizlet grâce à ce lien et lancez-vous !</vt:lpstr>
      <vt:lpstr>Maintenant, vous allez essayer d'utiliser le vocabulaire travaillé en contexte. Observez l'image agrandie sur la page suivante.</vt:lpstr>
      <vt:lpstr>PowerPoint Presentation</vt:lpstr>
      <vt:lpstr>Maintenant, rédigez une description de cette image (vous pouvez retourner la regarder si besoin).</vt:lpstr>
      <vt:lpstr>Observons à nouveau cette scène. A votre avis, que s'est-il passé avant cet événement ?</vt:lpstr>
      <vt:lpstr>Rappel</vt:lpstr>
      <vt:lpstr>Recopiez et répondez à l'exercice suivant dans votre cahier.</vt:lpstr>
      <vt:lpstr>Pour conclure la séance, rédige sur ton cahier un paragraphe de 5 phrases minimum en utilisant le prétérit et le vocabulaire du crime afin de raconter ce qui a pu se passer avant la scène que tu observes sur la photo.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/>
  <cp:lastModifiedBy/>
  <cp:revision>450</cp:revision>
  <dcterms:created xsi:type="dcterms:W3CDTF">2020-03-15T19:34:18Z</dcterms:created>
  <dcterms:modified xsi:type="dcterms:W3CDTF">2020-03-16T00:06:22Z</dcterms:modified>
</cp:coreProperties>
</file>