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 id="260" r:id="rId4"/>
    <p:sldId id="263" r:id="rId5"/>
    <p:sldId id="264" r:id="rId6"/>
    <p:sldId id="265" r:id="rId7"/>
    <p:sldId id="266" r:id="rId8"/>
    <p:sldId id="267" r:id="rId9"/>
    <p:sldId id="268" r:id="rId10"/>
    <p:sldId id="269" r:id="rId11"/>
    <p:sldId id="270" r:id="rId12"/>
    <p:sldId id="271"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3649E0-5569-458C-9447-D824E5F68BF3}" v="18" dt="2020-03-23T07:18:16.825"/>
    <p1510:client id="{A2019A09-070B-44E6-B65D-8EE59F8939AD}" v="35" dt="2020-03-23T07:55:49.7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8" d="100"/>
          <a:sy n="68" d="100"/>
        </p:scale>
        <p:origin x="42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e FABRE" userId="61a62dbaa4ae00dc" providerId="LiveId" clId="{A2019A09-070B-44E6-B65D-8EE59F8939AD}"/>
    <pc:docChg chg="undo custSel mod addSld delSld modSld sldOrd">
      <pc:chgData name="Camille FABRE" userId="61a62dbaa4ae00dc" providerId="LiveId" clId="{A2019A09-070B-44E6-B65D-8EE59F8939AD}" dt="2020-03-23T07:55:56.166" v="1662" actId="27614"/>
      <pc:docMkLst>
        <pc:docMk/>
      </pc:docMkLst>
      <pc:sldChg chg="del">
        <pc:chgData name="Camille FABRE" userId="61a62dbaa4ae00dc" providerId="LiveId" clId="{A2019A09-070B-44E6-B65D-8EE59F8939AD}" dt="2020-03-23T07:18:41.070" v="0" actId="47"/>
        <pc:sldMkLst>
          <pc:docMk/>
          <pc:sldMk cId="3784089036" sldId="256"/>
        </pc:sldMkLst>
      </pc:sldChg>
      <pc:sldChg chg="del">
        <pc:chgData name="Camille FABRE" userId="61a62dbaa4ae00dc" providerId="LiveId" clId="{A2019A09-070B-44E6-B65D-8EE59F8939AD}" dt="2020-03-23T07:18:41.070" v="0" actId="47"/>
        <pc:sldMkLst>
          <pc:docMk/>
          <pc:sldMk cId="887941709" sldId="257"/>
        </pc:sldMkLst>
      </pc:sldChg>
      <pc:sldChg chg="del">
        <pc:chgData name="Camille FABRE" userId="61a62dbaa4ae00dc" providerId="LiveId" clId="{A2019A09-070B-44E6-B65D-8EE59F8939AD}" dt="2020-03-23T07:18:41.070" v="0" actId="47"/>
        <pc:sldMkLst>
          <pc:docMk/>
          <pc:sldMk cId="905388438" sldId="258"/>
        </pc:sldMkLst>
      </pc:sldChg>
      <pc:sldChg chg="del">
        <pc:chgData name="Camille FABRE" userId="61a62dbaa4ae00dc" providerId="LiveId" clId="{A2019A09-070B-44E6-B65D-8EE59F8939AD}" dt="2020-03-23T07:18:41.070" v="0" actId="47"/>
        <pc:sldMkLst>
          <pc:docMk/>
          <pc:sldMk cId="2216782408" sldId="259"/>
        </pc:sldMkLst>
      </pc:sldChg>
      <pc:sldChg chg="ord">
        <pc:chgData name="Camille FABRE" userId="61a62dbaa4ae00dc" providerId="LiveId" clId="{A2019A09-070B-44E6-B65D-8EE59F8939AD}" dt="2020-03-23T07:21:35.697" v="344"/>
        <pc:sldMkLst>
          <pc:docMk/>
          <pc:sldMk cId="3851042125" sldId="260"/>
        </pc:sldMkLst>
      </pc:sldChg>
      <pc:sldChg chg="modSp">
        <pc:chgData name="Camille FABRE" userId="61a62dbaa4ae00dc" providerId="LiveId" clId="{A2019A09-070B-44E6-B65D-8EE59F8939AD}" dt="2020-03-23T07:20:27.694" v="275" actId="20577"/>
        <pc:sldMkLst>
          <pc:docMk/>
          <pc:sldMk cId="2009035632" sldId="261"/>
        </pc:sldMkLst>
        <pc:spChg chg="mod">
          <ac:chgData name="Camille FABRE" userId="61a62dbaa4ae00dc" providerId="LiveId" clId="{A2019A09-070B-44E6-B65D-8EE59F8939AD}" dt="2020-03-23T07:19:00.086" v="23" actId="20577"/>
          <ac:spMkLst>
            <pc:docMk/>
            <pc:sldMk cId="2009035632" sldId="261"/>
            <ac:spMk id="2" creationId="{4F4607B6-D10A-48AA-9626-B93A70E6B940}"/>
          </ac:spMkLst>
        </pc:spChg>
        <pc:spChg chg="mod">
          <ac:chgData name="Camille FABRE" userId="61a62dbaa4ae00dc" providerId="LiveId" clId="{A2019A09-070B-44E6-B65D-8EE59F8939AD}" dt="2020-03-23T07:20:27.694" v="275" actId="20577"/>
          <ac:spMkLst>
            <pc:docMk/>
            <pc:sldMk cId="2009035632" sldId="261"/>
            <ac:spMk id="3" creationId="{6A2799BF-29A3-4A12-87E9-BDED5FB69515}"/>
          </ac:spMkLst>
        </pc:spChg>
      </pc:sldChg>
      <pc:sldChg chg="modSp">
        <pc:chgData name="Camille FABRE" userId="61a62dbaa4ae00dc" providerId="LiveId" clId="{A2019A09-070B-44E6-B65D-8EE59F8939AD}" dt="2020-03-23T07:18:51.845" v="11" actId="20577"/>
        <pc:sldMkLst>
          <pc:docMk/>
          <pc:sldMk cId="668494015" sldId="262"/>
        </pc:sldMkLst>
        <pc:spChg chg="mod">
          <ac:chgData name="Camille FABRE" userId="61a62dbaa4ae00dc" providerId="LiveId" clId="{A2019A09-070B-44E6-B65D-8EE59F8939AD}" dt="2020-03-23T07:18:51.845" v="11" actId="20577"/>
          <ac:spMkLst>
            <pc:docMk/>
            <pc:sldMk cId="668494015" sldId="262"/>
            <ac:spMk id="3" creationId="{00000000-0000-0000-0000-000000000000}"/>
          </ac:spMkLst>
        </pc:spChg>
      </pc:sldChg>
      <pc:sldChg chg="modSp add">
        <pc:chgData name="Camille FABRE" userId="61a62dbaa4ae00dc" providerId="LiveId" clId="{A2019A09-070B-44E6-B65D-8EE59F8939AD}" dt="2020-03-23T07:34:49.523" v="853" actId="20577"/>
        <pc:sldMkLst>
          <pc:docMk/>
          <pc:sldMk cId="3580687268" sldId="263"/>
        </pc:sldMkLst>
        <pc:spChg chg="mod">
          <ac:chgData name="Camille FABRE" userId="61a62dbaa4ae00dc" providerId="LiveId" clId="{A2019A09-070B-44E6-B65D-8EE59F8939AD}" dt="2020-03-23T07:21:02.757" v="281" actId="20577"/>
          <ac:spMkLst>
            <pc:docMk/>
            <pc:sldMk cId="3580687268" sldId="263"/>
            <ac:spMk id="2" creationId="{E065092A-FA49-4570-9BDF-F66FE560AF05}"/>
          </ac:spMkLst>
        </pc:spChg>
        <pc:spChg chg="mod">
          <ac:chgData name="Camille FABRE" userId="61a62dbaa4ae00dc" providerId="LiveId" clId="{A2019A09-070B-44E6-B65D-8EE59F8939AD}" dt="2020-03-23T07:34:49.523" v="853" actId="20577"/>
          <ac:spMkLst>
            <pc:docMk/>
            <pc:sldMk cId="3580687268" sldId="263"/>
            <ac:spMk id="3" creationId="{A3A0AF3C-6F56-4D40-A56F-859FFC3102DB}"/>
          </ac:spMkLst>
        </pc:spChg>
      </pc:sldChg>
      <pc:sldChg chg="addSp delSp modSp add">
        <pc:chgData name="Camille FABRE" userId="61a62dbaa4ae00dc" providerId="LiveId" clId="{A2019A09-070B-44E6-B65D-8EE59F8939AD}" dt="2020-03-23T07:25:59.620" v="456" actId="13926"/>
        <pc:sldMkLst>
          <pc:docMk/>
          <pc:sldMk cId="3653047996" sldId="264"/>
        </pc:sldMkLst>
        <pc:spChg chg="mod">
          <ac:chgData name="Camille FABRE" userId="61a62dbaa4ae00dc" providerId="LiveId" clId="{A2019A09-070B-44E6-B65D-8EE59F8939AD}" dt="2020-03-23T07:21:45.676" v="367" actId="20577"/>
          <ac:spMkLst>
            <pc:docMk/>
            <pc:sldMk cId="3653047996" sldId="264"/>
            <ac:spMk id="2" creationId="{C5D50F47-9392-4F88-A44A-2ABE925AE3B8}"/>
          </ac:spMkLst>
        </pc:spChg>
        <pc:spChg chg="del">
          <ac:chgData name="Camille FABRE" userId="61a62dbaa4ae00dc" providerId="LiveId" clId="{A2019A09-070B-44E6-B65D-8EE59F8939AD}" dt="2020-03-23T07:21:49.026" v="368" actId="478"/>
          <ac:spMkLst>
            <pc:docMk/>
            <pc:sldMk cId="3653047996" sldId="264"/>
            <ac:spMk id="3" creationId="{BD9B5B60-85C6-444C-A6F4-273E11D9BE21}"/>
          </ac:spMkLst>
        </pc:spChg>
        <pc:spChg chg="add mod">
          <ac:chgData name="Camille FABRE" userId="61a62dbaa4ae00dc" providerId="LiveId" clId="{A2019A09-070B-44E6-B65D-8EE59F8939AD}" dt="2020-03-23T07:22:04.991" v="370" actId="14100"/>
          <ac:spMkLst>
            <pc:docMk/>
            <pc:sldMk cId="3653047996" sldId="264"/>
            <ac:spMk id="4" creationId="{5AB100B2-54F2-4A8E-AED8-56C2944DCD58}"/>
          </ac:spMkLst>
        </pc:spChg>
        <pc:spChg chg="add mod">
          <ac:chgData name="Camille FABRE" userId="61a62dbaa4ae00dc" providerId="LiveId" clId="{A2019A09-070B-44E6-B65D-8EE59F8939AD}" dt="2020-03-23T07:25:59.620" v="456" actId="13926"/>
          <ac:spMkLst>
            <pc:docMk/>
            <pc:sldMk cId="3653047996" sldId="264"/>
            <ac:spMk id="5" creationId="{30461807-1C48-42F4-ACDA-99A0FCB5FCC9}"/>
          </ac:spMkLst>
        </pc:spChg>
        <pc:spChg chg="add mod">
          <ac:chgData name="Camille FABRE" userId="61a62dbaa4ae00dc" providerId="LiveId" clId="{A2019A09-070B-44E6-B65D-8EE59F8939AD}" dt="2020-03-23T07:25:54.093" v="455" actId="20577"/>
          <ac:spMkLst>
            <pc:docMk/>
            <pc:sldMk cId="3653047996" sldId="264"/>
            <ac:spMk id="6" creationId="{AD1A9AEC-72B0-4443-9AE8-06AB4A470FA7}"/>
          </ac:spMkLst>
        </pc:spChg>
      </pc:sldChg>
      <pc:sldChg chg="modSp add">
        <pc:chgData name="Camille FABRE" userId="61a62dbaa4ae00dc" providerId="LiveId" clId="{A2019A09-070B-44E6-B65D-8EE59F8939AD}" dt="2020-03-23T07:46:00.212" v="1365" actId="20577"/>
        <pc:sldMkLst>
          <pc:docMk/>
          <pc:sldMk cId="2578852373" sldId="265"/>
        </pc:sldMkLst>
        <pc:spChg chg="mod">
          <ac:chgData name="Camille FABRE" userId="61a62dbaa4ae00dc" providerId="LiveId" clId="{A2019A09-070B-44E6-B65D-8EE59F8939AD}" dt="2020-03-23T07:26:23.164" v="477" actId="20577"/>
          <ac:spMkLst>
            <pc:docMk/>
            <pc:sldMk cId="2578852373" sldId="265"/>
            <ac:spMk id="2" creationId="{4072080B-827E-4146-919C-2F8632F00527}"/>
          </ac:spMkLst>
        </pc:spChg>
        <pc:spChg chg="mod">
          <ac:chgData name="Camille FABRE" userId="61a62dbaa4ae00dc" providerId="LiveId" clId="{A2019A09-070B-44E6-B65D-8EE59F8939AD}" dt="2020-03-23T07:46:00.212" v="1365" actId="20577"/>
          <ac:spMkLst>
            <pc:docMk/>
            <pc:sldMk cId="2578852373" sldId="265"/>
            <ac:spMk id="3" creationId="{DF09EB11-B583-4039-A416-C198A738DC85}"/>
          </ac:spMkLst>
        </pc:spChg>
      </pc:sldChg>
      <pc:sldChg chg="addSp delSp modSp add">
        <pc:chgData name="Camille FABRE" userId="61a62dbaa4ae00dc" providerId="LiveId" clId="{A2019A09-070B-44E6-B65D-8EE59F8939AD}" dt="2020-03-23T07:31:20.107" v="804" actId="1076"/>
        <pc:sldMkLst>
          <pc:docMk/>
          <pc:sldMk cId="3597273238" sldId="266"/>
        </pc:sldMkLst>
        <pc:spChg chg="mod">
          <ac:chgData name="Camille FABRE" userId="61a62dbaa4ae00dc" providerId="LiveId" clId="{A2019A09-070B-44E6-B65D-8EE59F8939AD}" dt="2020-03-23T07:28:12.116" v="722" actId="20577"/>
          <ac:spMkLst>
            <pc:docMk/>
            <pc:sldMk cId="3597273238" sldId="266"/>
            <ac:spMk id="2" creationId="{5AEE38E2-4116-4444-B9ED-67894B962476}"/>
          </ac:spMkLst>
        </pc:spChg>
        <pc:spChg chg="del mod">
          <ac:chgData name="Camille FABRE" userId="61a62dbaa4ae00dc" providerId="LiveId" clId="{A2019A09-070B-44E6-B65D-8EE59F8939AD}" dt="2020-03-23T07:28:25.344" v="724"/>
          <ac:spMkLst>
            <pc:docMk/>
            <pc:sldMk cId="3597273238" sldId="266"/>
            <ac:spMk id="3" creationId="{ECD099A2-4FB5-47A3-878F-FC6B86873EB2}"/>
          </ac:spMkLst>
        </pc:spChg>
        <pc:spChg chg="add mod">
          <ac:chgData name="Camille FABRE" userId="61a62dbaa4ae00dc" providerId="LiveId" clId="{A2019A09-070B-44E6-B65D-8EE59F8939AD}" dt="2020-03-23T07:30:58.065" v="799" actId="13926"/>
          <ac:spMkLst>
            <pc:docMk/>
            <pc:sldMk cId="3597273238" sldId="266"/>
            <ac:spMk id="4" creationId="{DD5CC8A6-2F1D-40D9-BEE7-E450F189725F}"/>
          </ac:spMkLst>
        </pc:spChg>
        <pc:spChg chg="add mod">
          <ac:chgData name="Camille FABRE" userId="61a62dbaa4ae00dc" providerId="LiveId" clId="{A2019A09-070B-44E6-B65D-8EE59F8939AD}" dt="2020-03-23T07:31:20.107" v="804" actId="1076"/>
          <ac:spMkLst>
            <pc:docMk/>
            <pc:sldMk cId="3597273238" sldId="266"/>
            <ac:spMk id="5" creationId="{85826EAE-9E37-4FAD-AD60-039F15D2C3F3}"/>
          </ac:spMkLst>
        </pc:spChg>
      </pc:sldChg>
      <pc:sldChg chg="addSp modSp add">
        <pc:chgData name="Camille FABRE" userId="61a62dbaa4ae00dc" providerId="LiveId" clId="{A2019A09-070B-44E6-B65D-8EE59F8939AD}" dt="2020-03-23T07:37:53.718" v="1051" actId="1076"/>
        <pc:sldMkLst>
          <pc:docMk/>
          <pc:sldMk cId="2046610643" sldId="267"/>
        </pc:sldMkLst>
        <pc:spChg chg="mod">
          <ac:chgData name="Camille FABRE" userId="61a62dbaa4ae00dc" providerId="LiveId" clId="{A2019A09-070B-44E6-B65D-8EE59F8939AD}" dt="2020-03-23T07:35:12.700" v="882" actId="20577"/>
          <ac:spMkLst>
            <pc:docMk/>
            <pc:sldMk cId="2046610643" sldId="267"/>
            <ac:spMk id="2" creationId="{36FB9EDE-FD42-4B7F-98B2-C4010F0D69AB}"/>
          </ac:spMkLst>
        </pc:spChg>
        <pc:spChg chg="mod">
          <ac:chgData name="Camille FABRE" userId="61a62dbaa4ae00dc" providerId="LiveId" clId="{A2019A09-070B-44E6-B65D-8EE59F8939AD}" dt="2020-03-23T07:36:22.377" v="899" actId="115"/>
          <ac:spMkLst>
            <pc:docMk/>
            <pc:sldMk cId="2046610643" sldId="267"/>
            <ac:spMk id="3" creationId="{61AC4C5E-04D8-4AC2-AD0B-EA91C1A6FC1A}"/>
          </ac:spMkLst>
        </pc:spChg>
        <pc:spChg chg="add mod">
          <ac:chgData name="Camille FABRE" userId="61a62dbaa4ae00dc" providerId="LiveId" clId="{A2019A09-070B-44E6-B65D-8EE59F8939AD}" dt="2020-03-23T07:37:53.718" v="1051" actId="1076"/>
          <ac:spMkLst>
            <pc:docMk/>
            <pc:sldMk cId="2046610643" sldId="267"/>
            <ac:spMk id="4" creationId="{39D5AED0-A810-470F-B31A-989B1FD82A8C}"/>
          </ac:spMkLst>
        </pc:spChg>
      </pc:sldChg>
      <pc:sldChg chg="addSp delSp modSp add">
        <pc:chgData name="Camille FABRE" userId="61a62dbaa4ae00dc" providerId="LiveId" clId="{A2019A09-070B-44E6-B65D-8EE59F8939AD}" dt="2020-03-23T07:44:59.882" v="1355" actId="478"/>
        <pc:sldMkLst>
          <pc:docMk/>
          <pc:sldMk cId="1333979674" sldId="268"/>
        </pc:sldMkLst>
        <pc:spChg chg="mod">
          <ac:chgData name="Camille FABRE" userId="61a62dbaa4ae00dc" providerId="LiveId" clId="{A2019A09-070B-44E6-B65D-8EE59F8939AD}" dt="2020-03-23T07:36:35.139" v="926" actId="20577"/>
          <ac:spMkLst>
            <pc:docMk/>
            <pc:sldMk cId="1333979674" sldId="268"/>
            <ac:spMk id="2" creationId="{04FD2893-66F6-4378-B739-9421ABBF416D}"/>
          </ac:spMkLst>
        </pc:spChg>
        <pc:spChg chg="mod">
          <ac:chgData name="Camille FABRE" userId="61a62dbaa4ae00dc" providerId="LiveId" clId="{A2019A09-070B-44E6-B65D-8EE59F8939AD}" dt="2020-03-23T07:40:05.730" v="1124" actId="20577"/>
          <ac:spMkLst>
            <pc:docMk/>
            <pc:sldMk cId="1333979674" sldId="268"/>
            <ac:spMk id="3" creationId="{B545CF7D-3578-4C41-9F47-F81421FC40BC}"/>
          </ac:spMkLst>
        </pc:spChg>
        <pc:spChg chg="add del">
          <ac:chgData name="Camille FABRE" userId="61a62dbaa4ae00dc" providerId="LiveId" clId="{A2019A09-070B-44E6-B65D-8EE59F8939AD}" dt="2020-03-23T07:44:59.882" v="1355" actId="478"/>
          <ac:spMkLst>
            <pc:docMk/>
            <pc:sldMk cId="1333979674" sldId="268"/>
            <ac:spMk id="4" creationId="{24ABAFD8-4B9B-4492-A45D-8FEC22DCC14D}"/>
          </ac:spMkLst>
        </pc:spChg>
      </pc:sldChg>
      <pc:sldChg chg="addSp modSp add">
        <pc:chgData name="Camille FABRE" userId="61a62dbaa4ae00dc" providerId="LiveId" clId="{A2019A09-070B-44E6-B65D-8EE59F8939AD}" dt="2020-03-23T07:44:10.898" v="1353"/>
        <pc:sldMkLst>
          <pc:docMk/>
          <pc:sldMk cId="1102381946" sldId="269"/>
        </pc:sldMkLst>
        <pc:spChg chg="mod">
          <ac:chgData name="Camille FABRE" userId="61a62dbaa4ae00dc" providerId="LiveId" clId="{A2019A09-070B-44E6-B65D-8EE59F8939AD}" dt="2020-03-23T07:40:50.986" v="1149" actId="20577"/>
          <ac:spMkLst>
            <pc:docMk/>
            <pc:sldMk cId="1102381946" sldId="269"/>
            <ac:spMk id="2" creationId="{FE8F1C34-07A3-408A-8AFA-2FD806B8FF0A}"/>
          </ac:spMkLst>
        </pc:spChg>
        <pc:spChg chg="mod">
          <ac:chgData name="Camille FABRE" userId="61a62dbaa4ae00dc" providerId="LiveId" clId="{A2019A09-070B-44E6-B65D-8EE59F8939AD}" dt="2020-03-23T07:43:33.150" v="1351" actId="27636"/>
          <ac:spMkLst>
            <pc:docMk/>
            <pc:sldMk cId="1102381946" sldId="269"/>
            <ac:spMk id="3" creationId="{3EE36778-56E0-46F5-8253-6E1299FA452B}"/>
          </ac:spMkLst>
        </pc:spChg>
        <pc:spChg chg="add">
          <ac:chgData name="Camille FABRE" userId="61a62dbaa4ae00dc" providerId="LiveId" clId="{A2019A09-070B-44E6-B65D-8EE59F8939AD}" dt="2020-03-23T07:43:56.810" v="1352"/>
          <ac:spMkLst>
            <pc:docMk/>
            <pc:sldMk cId="1102381946" sldId="269"/>
            <ac:spMk id="4" creationId="{3F93F6A0-81B7-4B2A-95AA-ADAF5D195EAA}"/>
          </ac:spMkLst>
        </pc:spChg>
        <pc:spChg chg="add">
          <ac:chgData name="Camille FABRE" userId="61a62dbaa4ae00dc" providerId="LiveId" clId="{A2019A09-070B-44E6-B65D-8EE59F8939AD}" dt="2020-03-23T07:44:10.898" v="1353"/>
          <ac:spMkLst>
            <pc:docMk/>
            <pc:sldMk cId="1102381946" sldId="269"/>
            <ac:spMk id="5" creationId="{0A78BED3-96E8-4BDE-9518-4D9C42E2F2BD}"/>
          </ac:spMkLst>
        </pc:spChg>
      </pc:sldChg>
      <pc:sldChg chg="modSp add">
        <pc:chgData name="Camille FABRE" userId="61a62dbaa4ae00dc" providerId="LiveId" clId="{A2019A09-070B-44E6-B65D-8EE59F8939AD}" dt="2020-03-23T07:55:34.497" v="1658" actId="20577"/>
        <pc:sldMkLst>
          <pc:docMk/>
          <pc:sldMk cId="1430913539" sldId="270"/>
        </pc:sldMkLst>
        <pc:spChg chg="mod">
          <ac:chgData name="Camille FABRE" userId="61a62dbaa4ae00dc" providerId="LiveId" clId="{A2019A09-070B-44E6-B65D-8EE59F8939AD}" dt="2020-03-23T07:47:32.602" v="1391" actId="20577"/>
          <ac:spMkLst>
            <pc:docMk/>
            <pc:sldMk cId="1430913539" sldId="270"/>
            <ac:spMk id="2" creationId="{3C015CC9-3209-4903-AA15-EBBD4E00B8A5}"/>
          </ac:spMkLst>
        </pc:spChg>
        <pc:spChg chg="mod">
          <ac:chgData name="Camille FABRE" userId="61a62dbaa4ae00dc" providerId="LiveId" clId="{A2019A09-070B-44E6-B65D-8EE59F8939AD}" dt="2020-03-23T07:55:34.497" v="1658" actId="20577"/>
          <ac:spMkLst>
            <pc:docMk/>
            <pc:sldMk cId="1430913539" sldId="270"/>
            <ac:spMk id="3" creationId="{5864D8BE-E249-4D80-AA90-493DF255915A}"/>
          </ac:spMkLst>
        </pc:spChg>
      </pc:sldChg>
      <pc:sldChg chg="addSp delSp modSp add mod setBg">
        <pc:chgData name="Camille FABRE" userId="61a62dbaa4ae00dc" providerId="LiveId" clId="{A2019A09-070B-44E6-B65D-8EE59F8939AD}" dt="2020-03-23T07:55:56.166" v="1662" actId="27614"/>
        <pc:sldMkLst>
          <pc:docMk/>
          <pc:sldMk cId="1485404153" sldId="271"/>
        </pc:sldMkLst>
        <pc:spChg chg="del">
          <ac:chgData name="Camille FABRE" userId="61a62dbaa4ae00dc" providerId="LiveId" clId="{A2019A09-070B-44E6-B65D-8EE59F8939AD}" dt="2020-03-23T07:55:51.730" v="1661" actId="26606"/>
          <ac:spMkLst>
            <pc:docMk/>
            <pc:sldMk cId="1485404153" sldId="271"/>
            <ac:spMk id="2" creationId="{EECF4C78-C0DD-4649-9063-AA622DF80BEB}"/>
          </ac:spMkLst>
        </pc:spChg>
        <pc:spChg chg="del">
          <ac:chgData name="Camille FABRE" userId="61a62dbaa4ae00dc" providerId="LiveId" clId="{A2019A09-070B-44E6-B65D-8EE59F8939AD}" dt="2020-03-23T07:55:51.730" v="1661" actId="26606"/>
          <ac:spMkLst>
            <pc:docMk/>
            <pc:sldMk cId="1485404153" sldId="271"/>
            <ac:spMk id="3" creationId="{392002AE-60A5-4552-9E6F-871E2EA88415}"/>
          </ac:spMkLst>
        </pc:spChg>
        <pc:picChg chg="add mod">
          <ac:chgData name="Camille FABRE" userId="61a62dbaa4ae00dc" providerId="LiveId" clId="{A2019A09-070B-44E6-B65D-8EE59F8939AD}" dt="2020-03-23T07:55:56.166" v="1662" actId="27614"/>
          <ac:picMkLst>
            <pc:docMk/>
            <pc:sldMk cId="1485404153" sldId="271"/>
            <ac:picMk id="1026" creationId="{E45D52B6-7B2F-4506-AF32-D3D1314E9202}"/>
          </ac:picMkLst>
        </pc:picChg>
      </pc:sldChg>
    </pc:docChg>
  </pc:docChgLst>
  <pc:docChgLst>
    <pc:chgData name="Camille FABRE" userId="61a62dbaa4ae00dc" providerId="Windows Live" clId="Web-{843649E0-5569-458C-9447-D824E5F68BF3}"/>
    <pc:docChg chg="addSld delSld">
      <pc:chgData name="Camille FABRE" userId="61a62dbaa4ae00dc" providerId="Windows Live" clId="Web-{843649E0-5569-458C-9447-D824E5F68BF3}" dt="2020-03-23T07:18:14.200" v="11"/>
      <pc:docMkLst>
        <pc:docMk/>
      </pc:docMkLst>
      <pc:sldChg chg="add del">
        <pc:chgData name="Camille FABRE" userId="61a62dbaa4ae00dc" providerId="Windows Live" clId="Web-{843649E0-5569-458C-9447-D824E5F68BF3}" dt="2020-03-23T07:18:12.294" v="8"/>
        <pc:sldMkLst>
          <pc:docMk/>
          <pc:sldMk cId="887941709" sldId="257"/>
        </pc:sldMkLst>
      </pc:sldChg>
      <pc:sldChg chg="add del">
        <pc:chgData name="Camille FABRE" userId="61a62dbaa4ae00dc" providerId="Windows Live" clId="Web-{843649E0-5569-458C-9447-D824E5F68BF3}" dt="2020-03-23T07:18:12.231" v="7"/>
        <pc:sldMkLst>
          <pc:docMk/>
          <pc:sldMk cId="905388438" sldId="258"/>
        </pc:sldMkLst>
      </pc:sldChg>
      <pc:sldChg chg="add del">
        <pc:chgData name="Camille FABRE" userId="61a62dbaa4ae00dc" providerId="Windows Live" clId="Web-{843649E0-5569-458C-9447-D824E5F68BF3}" dt="2020-03-23T07:18:12.075" v="6"/>
        <pc:sldMkLst>
          <pc:docMk/>
          <pc:sldMk cId="2216782408" sldId="259"/>
        </pc:sldMkLst>
      </pc:sldChg>
      <pc:sldChg chg="add">
        <pc:chgData name="Camille FABRE" userId="61a62dbaa4ae00dc" providerId="Windows Live" clId="Web-{843649E0-5569-458C-9447-D824E5F68BF3}" dt="2020-03-23T07:18:13.965" v="9"/>
        <pc:sldMkLst>
          <pc:docMk/>
          <pc:sldMk cId="3851042125" sldId="260"/>
        </pc:sldMkLst>
      </pc:sldChg>
      <pc:sldChg chg="add">
        <pc:chgData name="Camille FABRE" userId="61a62dbaa4ae00dc" providerId="Windows Live" clId="Web-{843649E0-5569-458C-9447-D824E5F68BF3}" dt="2020-03-23T07:18:14.028" v="10"/>
        <pc:sldMkLst>
          <pc:docMk/>
          <pc:sldMk cId="2009035632" sldId="261"/>
        </pc:sldMkLst>
      </pc:sldChg>
      <pc:sldChg chg="add">
        <pc:chgData name="Camille FABRE" userId="61a62dbaa4ae00dc" providerId="Windows Live" clId="Web-{843649E0-5569-458C-9447-D824E5F68BF3}" dt="2020-03-23T07:18:14.200" v="11"/>
        <pc:sldMkLst>
          <pc:docMk/>
          <pc:sldMk cId="668494015"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de-D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de-D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de-D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e la date 4"/>
          <p:cNvSpPr>
            <a:spLocks noGrp="1"/>
          </p:cNvSpPr>
          <p:nvPr>
            <p:ph type="dt" sz="half" idx="10"/>
          </p:nvPr>
        </p:nvSpPr>
        <p:spPr/>
        <p:txBody>
          <a:bodyPr/>
          <a:lstStyle/>
          <a:p>
            <a:fld id="{638941B0-F4D5-4460-BCAD-F7E2B41A8257}" type="datetimeFigureOut">
              <a:rPr lang="de-DE" smtClean="0"/>
              <a:t>23.03.2020</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de-D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7" name="Espace réservé de la date 6"/>
          <p:cNvSpPr>
            <a:spLocks noGrp="1"/>
          </p:cNvSpPr>
          <p:nvPr>
            <p:ph type="dt" sz="half" idx="10"/>
          </p:nvPr>
        </p:nvSpPr>
        <p:spPr/>
        <p:txBody>
          <a:bodyPr/>
          <a:lstStyle/>
          <a:p>
            <a:fld id="{638941B0-F4D5-4460-BCAD-F7E2B41A8257}" type="datetimeFigureOut">
              <a:rPr lang="de-DE" smtClean="0"/>
              <a:t>23.03.2020</a:t>
            </a:fld>
            <a:endParaRPr lang="de-DE"/>
          </a:p>
        </p:txBody>
      </p:sp>
      <p:sp>
        <p:nvSpPr>
          <p:cNvPr id="8" name="Espace réservé du pied de page 7"/>
          <p:cNvSpPr>
            <a:spLocks noGrp="1"/>
          </p:cNvSpPr>
          <p:nvPr>
            <p:ph type="ftr" sz="quarter" idx="11"/>
          </p:nvPr>
        </p:nvSpPr>
        <p:spPr/>
        <p:txBody>
          <a:bodyPr/>
          <a:lstStyle/>
          <a:p>
            <a:endParaRPr lang="de-DE"/>
          </a:p>
        </p:txBody>
      </p:sp>
      <p:sp>
        <p:nvSpPr>
          <p:cNvPr id="9" name="Espace réservé du numéro de diapositive 8"/>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e la date 2"/>
          <p:cNvSpPr>
            <a:spLocks noGrp="1"/>
          </p:cNvSpPr>
          <p:nvPr>
            <p:ph type="dt" sz="half" idx="10"/>
          </p:nvPr>
        </p:nvSpPr>
        <p:spPr/>
        <p:txBody>
          <a:bodyPr/>
          <a:lstStyle/>
          <a:p>
            <a:fld id="{638941B0-F4D5-4460-BCAD-F7E2B41A8257}" type="datetimeFigureOut">
              <a:rPr lang="de-DE" smtClean="0"/>
              <a:t>23.03.2020</a:t>
            </a:fld>
            <a:endParaRPr lang="de-DE"/>
          </a:p>
        </p:txBody>
      </p:sp>
      <p:sp>
        <p:nvSpPr>
          <p:cNvPr id="4" name="Espace réservé du pied de page 3"/>
          <p:cNvSpPr>
            <a:spLocks noGrp="1"/>
          </p:cNvSpPr>
          <p:nvPr>
            <p:ph type="ftr" sz="quarter" idx="11"/>
          </p:nvPr>
        </p:nvSpPr>
        <p:spPr/>
        <p:txBody>
          <a:bodyPr/>
          <a:lstStyle/>
          <a:p>
            <a:endParaRPr lang="de-DE"/>
          </a:p>
        </p:txBody>
      </p:sp>
      <p:sp>
        <p:nvSpPr>
          <p:cNvPr id="5" name="Espace réservé du numéro de diapositive 4"/>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de-DE" smtClean="0"/>
              <a:t>23.03.2020</a:t>
            </a:fld>
            <a:endParaRPr lang="de-DE"/>
          </a:p>
        </p:txBody>
      </p:sp>
      <p:sp>
        <p:nvSpPr>
          <p:cNvPr id="3" name="Espace réservé du pied de page 2"/>
          <p:cNvSpPr>
            <a:spLocks noGrp="1"/>
          </p:cNvSpPr>
          <p:nvPr>
            <p:ph type="ftr" sz="quarter" idx="11"/>
          </p:nvPr>
        </p:nvSpPr>
        <p:spPr/>
        <p:txBody>
          <a:bodyPr/>
          <a:lstStyle/>
          <a:p>
            <a:endParaRPr lang="de-DE"/>
          </a:p>
        </p:txBody>
      </p:sp>
      <p:sp>
        <p:nvSpPr>
          <p:cNvPr id="4" name="Espace réservé du numéro de diapositive 3"/>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23.03.2020</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23.03.2020</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de-D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941B0-F4D5-4460-BCAD-F7E2B41A8257}" type="datetimeFigureOut">
              <a:rPr lang="de-DE" smtClean="0"/>
              <a:t>23.03.2020</a:t>
            </a:fld>
            <a:endParaRPr lang="de-D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6CCC6-2BE5-4E42-96A4-D1E8E81A3D8E}" type="slidenum">
              <a:rPr lang="de-DE" smtClean="0"/>
              <a:t>‹N°›</a:t>
            </a:fld>
            <a:endParaRPr lang="de-DE"/>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hetvdb.com/?tab=series&amp;id=269586"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badinertech.blogspot.com/2013/04/the-to-do-reminder-lists-i-use-google.html"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ordreference.com/" TargetMode="External"/><Relationship Id="rId2" Type="http://schemas.openxmlformats.org/officeDocument/2006/relationships/hyperlink" Target="http://blog.ac-versailles.fr/myonlineenglishclass/index.php/category/5%C2%B0B-S%C3%A9ances-en-ligne" TargetMode="External"/><Relationship Id="rId1" Type="http://schemas.openxmlformats.org/officeDocument/2006/relationships/slideLayout" Target="../slideLayouts/slideLayout2.xml"/><Relationship Id="rId4" Type="http://schemas.openxmlformats.org/officeDocument/2006/relationships/hyperlink" Target="https://quizlet.com/_87n06g?x=1jqt&amp;i=1bckl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0"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Image 8" descr="Une image contenant texte, homme, femme, tenant&#10;&#10;Description générée automatiquement">
            <a:extLst>
              <a:ext uri="{FF2B5EF4-FFF2-40B4-BE49-F238E27FC236}">
                <a16:creationId xmlns:a16="http://schemas.microsoft.com/office/drawing/2014/main" id="{2E4AC554-C548-4856-82E3-9E88E74C8554}"/>
              </a:ext>
            </a:extLst>
          </p:cNvPr>
          <p:cNvPicPr>
            <a:picLocks noChangeAspect="1"/>
          </p:cNvPicPr>
          <p:nvPr/>
        </p:nvPicPr>
        <p:blipFill rotWithShape="1">
          <a:blip r:embed="rId2">
            <a:alphaModFix amt="50000"/>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a:stretch/>
        </p:blipFill>
        <p:spPr>
          <a:xfrm>
            <a:off x="0" y="0"/>
            <a:ext cx="12192000" cy="6858000"/>
          </a:xfrm>
          <a:prstGeom prst="rect">
            <a:avLst/>
          </a:prstGeom>
        </p:spPr>
      </p:pic>
      <p:sp>
        <p:nvSpPr>
          <p:cNvPr id="2" name="Titre 1"/>
          <p:cNvSpPr>
            <a:spLocks noGrp="1"/>
          </p:cNvSpPr>
          <p:nvPr>
            <p:ph type="ctrTitle"/>
          </p:nvPr>
        </p:nvSpPr>
        <p:spPr>
          <a:xfrm>
            <a:off x="1524000" y="311657"/>
            <a:ext cx="9144000" cy="970389"/>
          </a:xfrm>
        </p:spPr>
        <p:txBody>
          <a:bodyPr>
            <a:normAutofit/>
          </a:bodyPr>
          <a:lstStyle/>
          <a:p>
            <a:r>
              <a:rPr lang="de-DE" dirty="0">
                <a:solidFill>
                  <a:srgbClr val="FFFFFF"/>
                </a:solidFill>
                <a:cs typeface="Calibri Light"/>
              </a:rPr>
              <a:t>English </a:t>
            </a:r>
            <a:r>
              <a:rPr lang="de-DE" dirty="0" err="1">
                <a:solidFill>
                  <a:srgbClr val="FFFFFF"/>
                </a:solidFill>
                <a:cs typeface="Calibri Light"/>
              </a:rPr>
              <a:t>class</a:t>
            </a:r>
            <a:endParaRPr lang="de-DE" dirty="0">
              <a:solidFill>
                <a:srgbClr val="FFFFFF"/>
              </a:solidFill>
            </a:endParaRPr>
          </a:p>
        </p:txBody>
      </p:sp>
      <p:sp>
        <p:nvSpPr>
          <p:cNvPr id="3" name="Sous-titre 2"/>
          <p:cNvSpPr>
            <a:spLocks noGrp="1"/>
          </p:cNvSpPr>
          <p:nvPr>
            <p:ph type="subTitle" idx="1"/>
          </p:nvPr>
        </p:nvSpPr>
        <p:spPr>
          <a:xfrm>
            <a:off x="1524000" y="5759604"/>
            <a:ext cx="9144000" cy="1098395"/>
          </a:xfrm>
        </p:spPr>
        <p:txBody>
          <a:bodyPr vert="horz" lIns="91440" tIns="45720" rIns="91440" bIns="45720" rtlCol="0">
            <a:normAutofit/>
          </a:bodyPr>
          <a:lstStyle/>
          <a:p>
            <a:r>
              <a:rPr lang="de-DE" dirty="0">
                <a:solidFill>
                  <a:srgbClr val="FFFFFF"/>
                </a:solidFill>
                <a:cs typeface="Calibri"/>
              </a:rPr>
              <a:t>Monday, March 23rd</a:t>
            </a:r>
            <a:endParaRPr lang="de-DE" dirty="0">
              <a:solidFill>
                <a:srgbClr val="FFFFFF"/>
              </a:solidFill>
            </a:endParaRPr>
          </a:p>
        </p:txBody>
      </p:sp>
    </p:spTree>
    <p:extLst>
      <p:ext uri="{BB962C8B-B14F-4D97-AF65-F5344CB8AC3E}">
        <p14:creationId xmlns:p14="http://schemas.microsoft.com/office/powerpoint/2010/main" val="66849401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8F1C34-07A3-408A-8AFA-2FD806B8FF0A}"/>
              </a:ext>
            </a:extLst>
          </p:cNvPr>
          <p:cNvSpPr>
            <a:spLocks noGrp="1"/>
          </p:cNvSpPr>
          <p:nvPr>
            <p:ph type="title"/>
          </p:nvPr>
        </p:nvSpPr>
        <p:spPr/>
        <p:txBody>
          <a:bodyPr/>
          <a:lstStyle/>
          <a:p>
            <a:r>
              <a:rPr lang="fr-FR" dirty="0" err="1"/>
              <a:t>Thinking</a:t>
            </a:r>
            <a:r>
              <a:rPr lang="fr-FR" dirty="0"/>
              <a:t> about </a:t>
            </a:r>
            <a:r>
              <a:rPr lang="fr-FR" dirty="0" err="1"/>
              <a:t>grammar</a:t>
            </a:r>
            <a:endParaRPr lang="fr-FR" dirty="0"/>
          </a:p>
        </p:txBody>
      </p:sp>
      <p:sp>
        <p:nvSpPr>
          <p:cNvPr id="3" name="Espace réservé du contenu 2">
            <a:extLst>
              <a:ext uri="{FF2B5EF4-FFF2-40B4-BE49-F238E27FC236}">
                <a16:creationId xmlns:a16="http://schemas.microsoft.com/office/drawing/2014/main" id="{3EE36778-56E0-46F5-8253-6E1299FA452B}"/>
              </a:ext>
            </a:extLst>
          </p:cNvPr>
          <p:cNvSpPr>
            <a:spLocks noGrp="1"/>
          </p:cNvSpPr>
          <p:nvPr>
            <p:ph idx="1"/>
          </p:nvPr>
        </p:nvSpPr>
        <p:spPr>
          <a:xfrm>
            <a:off x="838200" y="1825625"/>
            <a:ext cx="10515600" cy="4207530"/>
          </a:xfrm>
        </p:spPr>
        <p:txBody>
          <a:bodyPr>
            <a:normAutofit lnSpcReduction="10000"/>
          </a:bodyPr>
          <a:lstStyle/>
          <a:p>
            <a:pPr marL="0" indent="0" algn="just" fontAlgn="base">
              <a:buNone/>
            </a:pPr>
            <a:r>
              <a:rPr lang="en-US" b="1" u="sng" dirty="0"/>
              <a:t>Look at the verbs in red. In your opinion, what type of action do they describe?</a:t>
            </a:r>
            <a:r>
              <a:rPr lang="en-US" b="1" dirty="0"/>
              <a:t> </a:t>
            </a:r>
          </a:p>
          <a:p>
            <a:pPr marL="0" indent="0" algn="just" fontAlgn="base">
              <a:buNone/>
            </a:pPr>
            <a:endParaRPr lang="en-US" dirty="0"/>
          </a:p>
          <a:p>
            <a:pPr marL="0" indent="0" algn="just" fontAlgn="base">
              <a:buNone/>
            </a:pPr>
            <a:r>
              <a:rPr lang="en-US" dirty="0"/>
              <a:t>Someone killed Shauna on Sunday morning. The police know who they are going to arrest from this piece of information: </a:t>
            </a:r>
          </a:p>
          <a:p>
            <a:pPr marL="0" indent="0" algn="just" fontAlgn="base">
              <a:buNone/>
            </a:pPr>
            <a:r>
              <a:rPr lang="en-US" dirty="0"/>
              <a:t>April, the maid, </a:t>
            </a:r>
            <a:r>
              <a:rPr lang="en-US" u="sng" dirty="0">
                <a:solidFill>
                  <a:srgbClr val="FF0000"/>
                </a:solidFill>
              </a:rPr>
              <a:t>was getting</a:t>
            </a:r>
            <a:r>
              <a:rPr lang="en-US" dirty="0"/>
              <a:t> the post when she found the body. Alyssa, the babysitter, </a:t>
            </a:r>
            <a:r>
              <a:rPr lang="en-US" u="sng" dirty="0">
                <a:solidFill>
                  <a:srgbClr val="FF0000"/>
                </a:solidFill>
              </a:rPr>
              <a:t>was playing</a:t>
            </a:r>
            <a:r>
              <a:rPr lang="en-US" dirty="0"/>
              <a:t> with the children when Reggie, the cook, asked her to come. Reggie </a:t>
            </a:r>
            <a:r>
              <a:rPr lang="en-US" u="sng" dirty="0">
                <a:solidFill>
                  <a:srgbClr val="FF0000"/>
                </a:solidFill>
              </a:rPr>
              <a:t>was preparing</a:t>
            </a:r>
            <a:r>
              <a:rPr lang="en-US" dirty="0"/>
              <a:t> the meal when there was a shot. Mark, the gardener, </a:t>
            </a:r>
            <a:r>
              <a:rPr lang="en-US" u="sng" dirty="0">
                <a:solidFill>
                  <a:srgbClr val="FF0000"/>
                </a:solidFill>
              </a:rPr>
              <a:t>was planting</a:t>
            </a:r>
            <a:r>
              <a:rPr lang="en-US" dirty="0"/>
              <a:t> flowers when he heard April scream.</a:t>
            </a:r>
          </a:p>
          <a:p>
            <a:pPr marL="0" indent="0" algn="just" fontAlgn="base">
              <a:buNone/>
            </a:pPr>
            <a:endParaRPr lang="en-US" dirty="0"/>
          </a:p>
          <a:p>
            <a:pPr marL="0" indent="0">
              <a:buNone/>
            </a:pPr>
            <a:endParaRPr lang="fr-FR" dirty="0"/>
          </a:p>
        </p:txBody>
      </p:sp>
      <p:sp>
        <p:nvSpPr>
          <p:cNvPr id="4" name="Rectangle 3">
            <a:extLst>
              <a:ext uri="{FF2B5EF4-FFF2-40B4-BE49-F238E27FC236}">
                <a16:creationId xmlns:a16="http://schemas.microsoft.com/office/drawing/2014/main" id="{3F93F6A0-81B7-4B2A-95AA-ADAF5D195EAA}"/>
              </a:ext>
            </a:extLst>
          </p:cNvPr>
          <p:cNvSpPr/>
          <p:nvPr/>
        </p:nvSpPr>
        <p:spPr>
          <a:xfrm>
            <a:off x="5974813" y="3244334"/>
            <a:ext cx="242374" cy="369332"/>
          </a:xfrm>
          <a:prstGeom prst="rect">
            <a:avLst/>
          </a:prstGeom>
        </p:spPr>
        <p:txBody>
          <a:bodyPr wrap="none">
            <a:spAutoFit/>
          </a:bodyPr>
          <a:lstStyle/>
          <a:p>
            <a:r>
              <a:rPr lang="fr-FR" dirty="0">
                <a:solidFill>
                  <a:srgbClr val="000000"/>
                </a:solidFill>
                <a:latin typeface="Times New Roman" panose="02020603050405020304" pitchFamily="18" charset="0"/>
              </a:rPr>
              <a:t> </a:t>
            </a:r>
            <a:endParaRPr lang="fr-FR" dirty="0"/>
          </a:p>
        </p:txBody>
      </p:sp>
      <p:sp>
        <p:nvSpPr>
          <p:cNvPr id="5" name="Rectangle 4">
            <a:extLst>
              <a:ext uri="{FF2B5EF4-FFF2-40B4-BE49-F238E27FC236}">
                <a16:creationId xmlns:a16="http://schemas.microsoft.com/office/drawing/2014/main" id="{0A78BED3-96E8-4BDE-9518-4D9C42E2F2BD}"/>
              </a:ext>
            </a:extLst>
          </p:cNvPr>
          <p:cNvSpPr/>
          <p:nvPr/>
        </p:nvSpPr>
        <p:spPr>
          <a:xfrm>
            <a:off x="5974813" y="3244334"/>
            <a:ext cx="242374" cy="369332"/>
          </a:xfrm>
          <a:prstGeom prst="rect">
            <a:avLst/>
          </a:prstGeom>
        </p:spPr>
        <p:txBody>
          <a:bodyPr wrap="none">
            <a:spAutoFit/>
          </a:bodyPr>
          <a:lstStyle/>
          <a:p>
            <a:r>
              <a:rPr lang="fr-FR" dirty="0">
                <a:solidFill>
                  <a:srgbClr val="000000"/>
                </a:solidFill>
                <a:latin typeface="Times New Roman" panose="02020603050405020304" pitchFamily="18" charset="0"/>
              </a:rPr>
              <a:t> </a:t>
            </a:r>
            <a:endParaRPr lang="fr-FR" dirty="0"/>
          </a:p>
        </p:txBody>
      </p:sp>
      <p:sp>
        <p:nvSpPr>
          <p:cNvPr id="6" name="Rectangle 5">
            <a:extLst>
              <a:ext uri="{FF2B5EF4-FFF2-40B4-BE49-F238E27FC236}">
                <a16:creationId xmlns:a16="http://schemas.microsoft.com/office/drawing/2014/main" id="{1EB863D6-E763-4B70-8E0A-A2F81D9D3367}"/>
              </a:ext>
            </a:extLst>
          </p:cNvPr>
          <p:cNvSpPr/>
          <p:nvPr/>
        </p:nvSpPr>
        <p:spPr>
          <a:xfrm>
            <a:off x="5974813" y="3244334"/>
            <a:ext cx="242374" cy="369332"/>
          </a:xfrm>
          <a:prstGeom prst="rect">
            <a:avLst/>
          </a:prstGeom>
        </p:spPr>
        <p:txBody>
          <a:bodyPr wrap="none">
            <a:spAutoFit/>
          </a:bodyPr>
          <a:lstStyle/>
          <a:p>
            <a:r>
              <a:rPr lang="fr-FR" dirty="0">
                <a:solidFill>
                  <a:srgbClr val="000000"/>
                </a:solidFill>
                <a:latin typeface="Times New Roman" panose="02020603050405020304" pitchFamily="18" charset="0"/>
              </a:rPr>
              <a:t> </a:t>
            </a:r>
            <a:endParaRPr lang="fr-FR" dirty="0"/>
          </a:p>
        </p:txBody>
      </p:sp>
    </p:spTree>
    <p:extLst>
      <p:ext uri="{BB962C8B-B14F-4D97-AF65-F5344CB8AC3E}">
        <p14:creationId xmlns:p14="http://schemas.microsoft.com/office/powerpoint/2010/main" val="1102381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015CC9-3209-4903-AA15-EBBD4E00B8A5}"/>
              </a:ext>
            </a:extLst>
          </p:cNvPr>
          <p:cNvSpPr>
            <a:spLocks noGrp="1"/>
          </p:cNvSpPr>
          <p:nvPr>
            <p:ph type="title"/>
          </p:nvPr>
        </p:nvSpPr>
        <p:spPr/>
        <p:txBody>
          <a:bodyPr/>
          <a:lstStyle/>
          <a:p>
            <a:r>
              <a:rPr lang="fr-FR" dirty="0"/>
              <a:t>For Tuesday 24 (</a:t>
            </a:r>
            <a:r>
              <a:rPr lang="fr-FR" dirty="0" err="1"/>
              <a:t>tomorrow</a:t>
            </a:r>
            <a:r>
              <a:rPr lang="fr-FR" dirty="0"/>
              <a:t>)</a:t>
            </a:r>
          </a:p>
        </p:txBody>
      </p:sp>
      <p:sp>
        <p:nvSpPr>
          <p:cNvPr id="3" name="Espace réservé du contenu 2">
            <a:extLst>
              <a:ext uri="{FF2B5EF4-FFF2-40B4-BE49-F238E27FC236}">
                <a16:creationId xmlns:a16="http://schemas.microsoft.com/office/drawing/2014/main" id="{5864D8BE-E249-4D80-AA90-493DF255915A}"/>
              </a:ext>
            </a:extLst>
          </p:cNvPr>
          <p:cNvSpPr>
            <a:spLocks noGrp="1"/>
          </p:cNvSpPr>
          <p:nvPr>
            <p:ph idx="1"/>
          </p:nvPr>
        </p:nvSpPr>
        <p:spPr/>
        <p:txBody>
          <a:bodyPr/>
          <a:lstStyle/>
          <a:p>
            <a:r>
              <a:rPr lang="fr-FR" dirty="0"/>
              <a:t>Read the </a:t>
            </a:r>
            <a:r>
              <a:rPr lang="fr-FR" dirty="0" err="1"/>
              <a:t>lessons</a:t>
            </a:r>
            <a:r>
              <a:rPr lang="fr-FR" dirty="0"/>
              <a:t> and corrections.</a:t>
            </a:r>
          </a:p>
          <a:p>
            <a:r>
              <a:rPr lang="fr-FR" dirty="0" err="1"/>
              <a:t>Redo</a:t>
            </a:r>
            <a:r>
              <a:rPr lang="fr-FR" dirty="0"/>
              <a:t> the </a:t>
            </a:r>
            <a:r>
              <a:rPr lang="fr-FR" dirty="0" err="1"/>
              <a:t>activities</a:t>
            </a:r>
            <a:r>
              <a:rPr lang="fr-FR" dirty="0"/>
              <a:t> and </a:t>
            </a:r>
            <a:r>
              <a:rPr lang="fr-FR" dirty="0" err="1"/>
              <a:t>exercises</a:t>
            </a:r>
            <a:r>
              <a:rPr lang="fr-FR" dirty="0"/>
              <a:t> </a:t>
            </a:r>
            <a:r>
              <a:rPr lang="fr-FR" dirty="0" err="1"/>
              <a:t>that</a:t>
            </a:r>
            <a:r>
              <a:rPr lang="fr-FR" dirty="0"/>
              <a:t> </a:t>
            </a:r>
            <a:r>
              <a:rPr lang="fr-FR" dirty="0" err="1"/>
              <a:t>you</a:t>
            </a:r>
            <a:r>
              <a:rPr lang="fr-FR" dirty="0"/>
              <a:t> </a:t>
            </a:r>
            <a:r>
              <a:rPr lang="fr-FR" dirty="0" err="1"/>
              <a:t>did</a:t>
            </a:r>
            <a:r>
              <a:rPr lang="fr-FR" dirty="0"/>
              <a:t> not </a:t>
            </a:r>
            <a:r>
              <a:rPr lang="fr-FR" dirty="0" err="1"/>
              <a:t>understand</a:t>
            </a:r>
            <a:r>
              <a:rPr lang="fr-FR" dirty="0"/>
              <a:t>.</a:t>
            </a:r>
          </a:p>
          <a:p>
            <a:pPr marL="0" indent="0">
              <a:buNone/>
            </a:pPr>
            <a:endParaRPr lang="fr-FR" dirty="0"/>
          </a:p>
        </p:txBody>
      </p:sp>
    </p:spTree>
    <p:extLst>
      <p:ext uri="{BB962C8B-B14F-4D97-AF65-F5344CB8AC3E}">
        <p14:creationId xmlns:p14="http://schemas.microsoft.com/office/powerpoint/2010/main" val="1430913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Une image contenant alimentation&#10;&#10;Description générée automatiquement">
            <a:extLst>
              <a:ext uri="{FF2B5EF4-FFF2-40B4-BE49-F238E27FC236}">
                <a16:creationId xmlns:a16="http://schemas.microsoft.com/office/drawing/2014/main" id="{E45D52B6-7B2F-4506-AF32-D3D1314E9202}"/>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40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4607B6-D10A-48AA-9626-B93A70E6B940}"/>
              </a:ext>
            </a:extLst>
          </p:cNvPr>
          <p:cNvSpPr>
            <a:spLocks noGrp="1"/>
          </p:cNvSpPr>
          <p:nvPr>
            <p:ph type="title"/>
          </p:nvPr>
        </p:nvSpPr>
        <p:spPr>
          <a:xfrm>
            <a:off x="648929" y="629266"/>
            <a:ext cx="5127031" cy="1676603"/>
          </a:xfrm>
        </p:spPr>
        <p:txBody>
          <a:bodyPr>
            <a:normAutofit fontScale="90000"/>
          </a:bodyPr>
          <a:lstStyle/>
          <a:p>
            <a:r>
              <a:rPr lang="fr-FR" dirty="0"/>
              <a:t>Résumé de l’épisode précédent (vendredi 20)</a:t>
            </a:r>
          </a:p>
        </p:txBody>
      </p:sp>
      <p:sp>
        <p:nvSpPr>
          <p:cNvPr id="3" name="Espace réservé du contenu 2">
            <a:extLst>
              <a:ext uri="{FF2B5EF4-FFF2-40B4-BE49-F238E27FC236}">
                <a16:creationId xmlns:a16="http://schemas.microsoft.com/office/drawing/2014/main" id="{6A2799BF-29A3-4A12-87E9-BDED5FB69515}"/>
              </a:ext>
            </a:extLst>
          </p:cNvPr>
          <p:cNvSpPr>
            <a:spLocks noGrp="1"/>
          </p:cNvSpPr>
          <p:nvPr>
            <p:ph idx="1"/>
          </p:nvPr>
        </p:nvSpPr>
        <p:spPr>
          <a:xfrm>
            <a:off x="648930" y="2438400"/>
            <a:ext cx="5127029" cy="3785419"/>
          </a:xfrm>
        </p:spPr>
        <p:txBody>
          <a:bodyPr vert="horz" lIns="91440" tIns="45720" rIns="91440" bIns="45720" rtlCol="0">
            <a:normAutofit/>
          </a:bodyPr>
          <a:lstStyle/>
          <a:p>
            <a:r>
              <a:rPr lang="fr-FR" sz="1700" dirty="0">
                <a:cs typeface="Calibri" panose="020F0502020204030204"/>
              </a:rPr>
              <a:t>Correction des activités du mardi 17 et des devoirs pour le vendredi 20.</a:t>
            </a:r>
          </a:p>
          <a:p>
            <a:r>
              <a:rPr lang="fr-FR" sz="1700" dirty="0">
                <a:cs typeface="Calibri" panose="020F0502020204030204"/>
              </a:rPr>
              <a:t>Compréhension écrite et repérage lexical pour résoudre une énigme policière.</a:t>
            </a:r>
          </a:p>
          <a:p>
            <a:r>
              <a:rPr lang="fr-FR" sz="1700" dirty="0">
                <a:cs typeface="Calibri" panose="020F0502020204030204"/>
              </a:rPr>
              <a:t>Repérage de verbes réguliers au prétérit et travail sur la prononciation.</a:t>
            </a:r>
          </a:p>
          <a:p>
            <a:endParaRPr lang="fr-FR" sz="1700" dirty="0">
              <a:cs typeface="Calibri" panose="020F0502020204030204"/>
            </a:endParaRPr>
          </a:p>
        </p:txBody>
      </p:sp>
      <p:pic>
        <p:nvPicPr>
          <p:cNvPr id="14" name="Image 13">
            <a:extLst>
              <a:ext uri="{FF2B5EF4-FFF2-40B4-BE49-F238E27FC236}">
                <a16:creationId xmlns:a16="http://schemas.microsoft.com/office/drawing/2014/main" id="{81A180C3-2D6B-4464-B4BA-14DDF45A2223}"/>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085" b="3"/>
          <a:stretch/>
        </p:blipFill>
        <p:spPr>
          <a:xfrm>
            <a:off x="6090613" y="640082"/>
            <a:ext cx="5461724" cy="5577837"/>
          </a:xfrm>
          <a:prstGeom prst="rect">
            <a:avLst/>
          </a:prstGeom>
          <a:effectLst/>
        </p:spPr>
      </p:pic>
    </p:spTree>
    <p:extLst>
      <p:ext uri="{BB962C8B-B14F-4D97-AF65-F5344CB8AC3E}">
        <p14:creationId xmlns:p14="http://schemas.microsoft.com/office/powerpoint/2010/main" val="200903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3C55C2-FC5C-4F5D-BBB8-9A87207037C0}"/>
              </a:ext>
            </a:extLst>
          </p:cNvPr>
          <p:cNvSpPr>
            <a:spLocks noGrp="1"/>
          </p:cNvSpPr>
          <p:nvPr>
            <p:ph type="title"/>
          </p:nvPr>
        </p:nvSpPr>
        <p:spPr/>
        <p:txBody>
          <a:bodyPr/>
          <a:lstStyle/>
          <a:p>
            <a:r>
              <a:rPr lang="fr-FR" dirty="0"/>
              <a:t>Avant de commencer :</a:t>
            </a:r>
          </a:p>
        </p:txBody>
      </p:sp>
      <p:sp>
        <p:nvSpPr>
          <p:cNvPr id="3" name="Espace réservé du contenu 2">
            <a:extLst>
              <a:ext uri="{FF2B5EF4-FFF2-40B4-BE49-F238E27FC236}">
                <a16:creationId xmlns:a16="http://schemas.microsoft.com/office/drawing/2014/main" id="{C086430D-A3C8-4E8B-8907-7859595E9285}"/>
              </a:ext>
            </a:extLst>
          </p:cNvPr>
          <p:cNvSpPr>
            <a:spLocks noGrp="1"/>
          </p:cNvSpPr>
          <p:nvPr>
            <p:ph idx="1"/>
          </p:nvPr>
        </p:nvSpPr>
        <p:spPr/>
        <p:txBody>
          <a:bodyPr>
            <a:normAutofit lnSpcReduction="10000"/>
          </a:bodyPr>
          <a:lstStyle/>
          <a:p>
            <a:r>
              <a:rPr lang="fr-FR" dirty="0"/>
              <a:t>Relire les leçons et exercices précédents.</a:t>
            </a:r>
          </a:p>
          <a:p>
            <a:r>
              <a:rPr lang="fr-FR" dirty="0"/>
              <a:t>Refaire des activités de révision du vocabulaire.</a:t>
            </a:r>
          </a:p>
          <a:p>
            <a:r>
              <a:rPr lang="fr-FR" dirty="0"/>
              <a:t>Avoir son cahier, de quoi noter, de quoi vérifier le vocabulaire (dictionnaire en ligne ou papier).</a:t>
            </a:r>
          </a:p>
          <a:p>
            <a:endParaRPr lang="fr-FR" dirty="0"/>
          </a:p>
          <a:p>
            <a:pPr marL="0" indent="0">
              <a:buNone/>
            </a:pPr>
            <a:r>
              <a:rPr lang="fr-FR" dirty="0"/>
              <a:t>Liens utiles :</a:t>
            </a:r>
          </a:p>
          <a:p>
            <a:pPr>
              <a:buFont typeface="Wingdings" panose="05000000000000000000" pitchFamily="2" charset="2"/>
              <a:buChar char="ü"/>
            </a:pPr>
            <a:r>
              <a:rPr lang="fr-FR" dirty="0">
                <a:hlinkClick r:id="rId2"/>
              </a:rPr>
              <a:t>Vos séances sur le blog</a:t>
            </a:r>
            <a:endParaRPr lang="fr-FR" dirty="0"/>
          </a:p>
          <a:p>
            <a:pPr>
              <a:buFont typeface="Wingdings" panose="05000000000000000000" pitchFamily="2" charset="2"/>
              <a:buChar char="ü"/>
            </a:pPr>
            <a:r>
              <a:rPr lang="fr-FR" dirty="0">
                <a:hlinkClick r:id="rId3"/>
              </a:rPr>
              <a:t>Un bon dictionnaire en ligne</a:t>
            </a:r>
            <a:endParaRPr lang="fr-FR" dirty="0"/>
          </a:p>
          <a:p>
            <a:pPr>
              <a:buFont typeface="Wingdings" panose="05000000000000000000" pitchFamily="2" charset="2"/>
              <a:buChar char="ü"/>
            </a:pPr>
            <a:r>
              <a:rPr lang="fr-FR" dirty="0">
                <a:hlinkClick r:id="rId4"/>
              </a:rPr>
              <a:t>Le vocabulaire du crime sur </a:t>
            </a:r>
            <a:r>
              <a:rPr lang="fr-FR" dirty="0" err="1">
                <a:hlinkClick r:id="rId4"/>
              </a:rPr>
              <a:t>Quizlet</a:t>
            </a: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851042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65092A-FA49-4570-9BDF-F66FE560AF05}"/>
              </a:ext>
            </a:extLst>
          </p:cNvPr>
          <p:cNvSpPr>
            <a:spLocks noGrp="1"/>
          </p:cNvSpPr>
          <p:nvPr>
            <p:ph type="title"/>
          </p:nvPr>
        </p:nvSpPr>
        <p:spPr/>
        <p:txBody>
          <a:bodyPr/>
          <a:lstStyle/>
          <a:p>
            <a:r>
              <a:rPr lang="fr-FR" dirty="0" err="1"/>
              <a:t>Today</a:t>
            </a:r>
            <a:endParaRPr lang="fr-FR" dirty="0"/>
          </a:p>
        </p:txBody>
      </p:sp>
      <p:sp>
        <p:nvSpPr>
          <p:cNvPr id="3" name="Espace réservé du contenu 2">
            <a:extLst>
              <a:ext uri="{FF2B5EF4-FFF2-40B4-BE49-F238E27FC236}">
                <a16:creationId xmlns:a16="http://schemas.microsoft.com/office/drawing/2014/main" id="{A3A0AF3C-6F56-4D40-A56F-859FFC3102DB}"/>
              </a:ext>
            </a:extLst>
          </p:cNvPr>
          <p:cNvSpPr>
            <a:spLocks noGrp="1"/>
          </p:cNvSpPr>
          <p:nvPr>
            <p:ph idx="1"/>
          </p:nvPr>
        </p:nvSpPr>
        <p:spPr/>
        <p:txBody>
          <a:bodyPr/>
          <a:lstStyle/>
          <a:p>
            <a:r>
              <a:rPr lang="fr-FR" dirty="0" err="1"/>
              <a:t>Activities</a:t>
            </a:r>
            <a:r>
              <a:rPr lang="fr-FR" dirty="0"/>
              <a:t> and </a:t>
            </a:r>
            <a:r>
              <a:rPr lang="fr-FR" dirty="0" err="1"/>
              <a:t>exercises</a:t>
            </a:r>
            <a:r>
              <a:rPr lang="fr-FR" dirty="0"/>
              <a:t> correction.</a:t>
            </a:r>
          </a:p>
          <a:p>
            <a:r>
              <a:rPr lang="fr-FR" dirty="0" err="1"/>
              <a:t>Another</a:t>
            </a:r>
            <a:r>
              <a:rPr lang="fr-FR" dirty="0"/>
              <a:t> </a:t>
            </a:r>
            <a:r>
              <a:rPr lang="fr-FR" dirty="0" err="1"/>
              <a:t>murder</a:t>
            </a:r>
            <a:r>
              <a:rPr lang="fr-FR" dirty="0"/>
              <a:t> </a:t>
            </a:r>
            <a:r>
              <a:rPr lang="fr-FR" dirty="0" err="1"/>
              <a:t>riddle</a:t>
            </a:r>
            <a:r>
              <a:rPr lang="fr-FR" dirty="0"/>
              <a:t>!</a:t>
            </a:r>
          </a:p>
          <a:p>
            <a:r>
              <a:rPr lang="fr-FR" dirty="0" err="1"/>
              <a:t>Thinking</a:t>
            </a:r>
            <a:r>
              <a:rPr lang="fr-FR" dirty="0"/>
              <a:t> about </a:t>
            </a:r>
            <a:r>
              <a:rPr lang="fr-FR" dirty="0" err="1"/>
              <a:t>grammar</a:t>
            </a:r>
            <a:r>
              <a:rPr lang="fr-FR" dirty="0"/>
              <a:t>.</a:t>
            </a:r>
          </a:p>
        </p:txBody>
      </p:sp>
    </p:spTree>
    <p:extLst>
      <p:ext uri="{BB962C8B-B14F-4D97-AF65-F5344CB8AC3E}">
        <p14:creationId xmlns:p14="http://schemas.microsoft.com/office/powerpoint/2010/main" val="3580687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D50F47-9392-4F88-A44A-2ABE925AE3B8}"/>
              </a:ext>
            </a:extLst>
          </p:cNvPr>
          <p:cNvSpPr>
            <a:spLocks noGrp="1"/>
          </p:cNvSpPr>
          <p:nvPr>
            <p:ph type="title"/>
          </p:nvPr>
        </p:nvSpPr>
        <p:spPr/>
        <p:txBody>
          <a:bodyPr/>
          <a:lstStyle/>
          <a:p>
            <a:r>
              <a:rPr lang="fr-FR" dirty="0"/>
              <a:t>Correction: </a:t>
            </a:r>
            <a:r>
              <a:rPr lang="fr-FR" dirty="0" err="1"/>
              <a:t>enigma</a:t>
            </a:r>
            <a:endParaRPr lang="fr-FR" dirty="0"/>
          </a:p>
        </p:txBody>
      </p:sp>
      <p:sp>
        <p:nvSpPr>
          <p:cNvPr id="4" name="Rectangle 3">
            <a:extLst>
              <a:ext uri="{FF2B5EF4-FFF2-40B4-BE49-F238E27FC236}">
                <a16:creationId xmlns:a16="http://schemas.microsoft.com/office/drawing/2014/main" id="{5AB100B2-54F2-4A8E-AED8-56C2944DCD58}"/>
              </a:ext>
            </a:extLst>
          </p:cNvPr>
          <p:cNvSpPr/>
          <p:nvPr/>
        </p:nvSpPr>
        <p:spPr>
          <a:xfrm>
            <a:off x="5974813" y="3244334"/>
            <a:ext cx="2895810" cy="369332"/>
          </a:xfrm>
          <a:prstGeom prst="rect">
            <a:avLst/>
          </a:prstGeom>
        </p:spPr>
        <p:txBody>
          <a:bodyPr wrap="square">
            <a:spAutoFit/>
          </a:bodyPr>
          <a:lstStyle/>
          <a:p>
            <a:r>
              <a:rPr lang="fr-FR" dirty="0">
                <a:solidFill>
                  <a:srgbClr val="000000"/>
                </a:solidFill>
                <a:latin typeface="Times New Roman" panose="02020603050405020304" pitchFamily="18" charset="0"/>
              </a:rPr>
              <a:t> </a:t>
            </a:r>
            <a:endParaRPr lang="fr-FR" dirty="0"/>
          </a:p>
        </p:txBody>
      </p:sp>
      <p:sp>
        <p:nvSpPr>
          <p:cNvPr id="5" name="Rectangle 4">
            <a:extLst>
              <a:ext uri="{FF2B5EF4-FFF2-40B4-BE49-F238E27FC236}">
                <a16:creationId xmlns:a16="http://schemas.microsoft.com/office/drawing/2014/main" id="{30461807-1C48-42F4-ACDA-99A0FCB5FCC9}"/>
              </a:ext>
            </a:extLst>
          </p:cNvPr>
          <p:cNvSpPr/>
          <p:nvPr/>
        </p:nvSpPr>
        <p:spPr>
          <a:xfrm>
            <a:off x="838200" y="1690688"/>
            <a:ext cx="6231903" cy="4737322"/>
          </a:xfrm>
          <a:prstGeom prst="rect">
            <a:avLst/>
          </a:prstGeom>
        </p:spPr>
        <p:txBody>
          <a:bodyPr wrap="square">
            <a:spAutoFit/>
          </a:bodyPr>
          <a:lstStyle/>
          <a:p>
            <a:pPr algn="just">
              <a:lnSpc>
                <a:spcPct val="200000"/>
              </a:lnSpc>
            </a:pPr>
            <a:r>
              <a:rPr lang="en-US" sz="2200" dirty="0">
                <a:solidFill>
                  <a:srgbClr val="000000"/>
                </a:solidFill>
                <a:latin typeface="Calibri" panose="020F0502020204030204" pitchFamily="34" charset="0"/>
              </a:rPr>
              <a:t>One night, </a:t>
            </a:r>
            <a:r>
              <a:rPr lang="en-US" sz="2200" dirty="0">
                <a:solidFill>
                  <a:srgbClr val="000000"/>
                </a:solidFill>
                <a:highlight>
                  <a:srgbClr val="FFFF00"/>
                </a:highlight>
                <a:latin typeface="Calibri" panose="020F0502020204030204" pitchFamily="34" charset="0"/>
              </a:rPr>
              <a:t>a man</a:t>
            </a:r>
            <a:r>
              <a:rPr lang="en-US" sz="2200" dirty="0">
                <a:solidFill>
                  <a:srgbClr val="000000"/>
                </a:solidFill>
                <a:latin typeface="Calibri" panose="020F0502020204030204" pitchFamily="34" charset="0"/>
              </a:rPr>
              <a:t> killed </a:t>
            </a:r>
            <a:r>
              <a:rPr lang="en-US" sz="2200" dirty="0">
                <a:solidFill>
                  <a:srgbClr val="000000"/>
                </a:solidFill>
                <a:highlight>
                  <a:srgbClr val="FFFF00"/>
                </a:highlight>
                <a:latin typeface="Calibri" panose="020F0502020204030204" pitchFamily="34" charset="0"/>
              </a:rPr>
              <a:t>his wife</a:t>
            </a:r>
            <a:r>
              <a:rPr lang="en-US" sz="2200" dirty="0">
                <a:solidFill>
                  <a:srgbClr val="000000"/>
                </a:solidFill>
                <a:latin typeface="Calibri" panose="020F0502020204030204" pitchFamily="34" charset="0"/>
              </a:rPr>
              <a:t> with </a:t>
            </a:r>
            <a:r>
              <a:rPr lang="en-US" sz="2200" dirty="0">
                <a:solidFill>
                  <a:srgbClr val="000000"/>
                </a:solidFill>
                <a:highlight>
                  <a:srgbClr val="00FF00"/>
                </a:highlight>
                <a:latin typeface="Calibri" panose="020F0502020204030204" pitchFamily="34" charset="0"/>
              </a:rPr>
              <a:t>a knife</a:t>
            </a:r>
            <a:r>
              <a:rPr lang="en-US" sz="2200" dirty="0">
                <a:solidFill>
                  <a:srgbClr val="000000"/>
                </a:solidFill>
                <a:latin typeface="Calibri" panose="020F0502020204030204" pitchFamily="34" charset="0"/>
              </a:rPr>
              <a:t> </a:t>
            </a:r>
            <a:r>
              <a:rPr lang="en-US" sz="2200" dirty="0">
                <a:solidFill>
                  <a:srgbClr val="000000"/>
                </a:solidFill>
                <a:highlight>
                  <a:srgbClr val="00FFFF"/>
                </a:highlight>
                <a:latin typeface="Calibri" panose="020F0502020204030204" pitchFamily="34" charset="0"/>
              </a:rPr>
              <a:t>in their car</a:t>
            </a:r>
            <a:r>
              <a:rPr lang="en-US" sz="2200" dirty="0">
                <a:solidFill>
                  <a:srgbClr val="000000"/>
                </a:solidFill>
                <a:latin typeface="Calibri" panose="020F0502020204030204" pitchFamily="34" charset="0"/>
              </a:rPr>
              <a:t>. </a:t>
            </a:r>
            <a:r>
              <a:rPr lang="en-US" sz="2200" dirty="0">
                <a:solidFill>
                  <a:srgbClr val="000000"/>
                </a:solidFill>
                <a:highlight>
                  <a:srgbClr val="FFFF00"/>
                </a:highlight>
                <a:latin typeface="Calibri" panose="020F0502020204030204" pitchFamily="34" charset="0"/>
              </a:rPr>
              <a:t>No one saw him</a:t>
            </a:r>
            <a:r>
              <a:rPr lang="en-US" sz="2200" dirty="0">
                <a:solidFill>
                  <a:srgbClr val="000000"/>
                </a:solidFill>
                <a:latin typeface="Calibri" panose="020F0502020204030204" pitchFamily="34" charset="0"/>
              </a:rPr>
              <a:t>. He threw the knife </a:t>
            </a:r>
            <a:r>
              <a:rPr lang="en-US" sz="2200" dirty="0">
                <a:solidFill>
                  <a:srgbClr val="000000"/>
                </a:solidFill>
                <a:highlight>
                  <a:srgbClr val="00FFFF"/>
                </a:highlight>
                <a:latin typeface="Calibri" panose="020F0502020204030204" pitchFamily="34" charset="0"/>
              </a:rPr>
              <a:t>in the river</a:t>
            </a:r>
            <a:r>
              <a:rPr lang="en-US" sz="2200" dirty="0">
                <a:solidFill>
                  <a:srgbClr val="000000"/>
                </a:solidFill>
                <a:latin typeface="Calibri" panose="020F0502020204030204" pitchFamily="34" charset="0"/>
              </a:rPr>
              <a:t>. </a:t>
            </a:r>
            <a:r>
              <a:rPr lang="en-US" sz="2200" dirty="0">
                <a:solidFill>
                  <a:srgbClr val="000000"/>
                </a:solidFill>
                <a:highlight>
                  <a:srgbClr val="FF00FF"/>
                </a:highlight>
                <a:latin typeface="Calibri" panose="020F0502020204030204" pitchFamily="34" charset="0"/>
              </a:rPr>
              <a:t>He was careful not to leave fingerprints</a:t>
            </a:r>
            <a:r>
              <a:rPr lang="en-US" sz="2200" dirty="0">
                <a:solidFill>
                  <a:srgbClr val="000000"/>
                </a:solidFill>
                <a:latin typeface="Calibri" panose="020F0502020204030204" pitchFamily="34" charset="0"/>
              </a:rPr>
              <a:t>. Then, he went back </a:t>
            </a:r>
            <a:r>
              <a:rPr lang="en-US" sz="2200" dirty="0">
                <a:solidFill>
                  <a:srgbClr val="000000"/>
                </a:solidFill>
                <a:highlight>
                  <a:srgbClr val="00FFFF"/>
                </a:highlight>
                <a:latin typeface="Calibri" panose="020F0502020204030204" pitchFamily="34" charset="0"/>
              </a:rPr>
              <a:t>home</a:t>
            </a:r>
            <a:r>
              <a:rPr lang="en-US" sz="2200" dirty="0">
                <a:solidFill>
                  <a:srgbClr val="000000"/>
                </a:solidFill>
                <a:latin typeface="Calibri" panose="020F0502020204030204" pitchFamily="34" charset="0"/>
              </a:rPr>
              <a:t>. An hour later, </a:t>
            </a:r>
            <a:r>
              <a:rPr lang="en-US" sz="2200" dirty="0">
                <a:solidFill>
                  <a:srgbClr val="000000"/>
                </a:solidFill>
                <a:highlight>
                  <a:srgbClr val="FFFF00"/>
                </a:highlight>
                <a:latin typeface="Calibri" panose="020F0502020204030204" pitchFamily="34" charset="0"/>
              </a:rPr>
              <a:t>the police</a:t>
            </a:r>
            <a:r>
              <a:rPr lang="en-US" sz="2200" dirty="0">
                <a:solidFill>
                  <a:srgbClr val="000000"/>
                </a:solidFill>
                <a:latin typeface="Calibri" panose="020F0502020204030204" pitchFamily="34" charset="0"/>
              </a:rPr>
              <a:t> called him and told him his wife was dead and that he needed to come to </a:t>
            </a:r>
            <a:r>
              <a:rPr lang="en-US" sz="2200" dirty="0">
                <a:solidFill>
                  <a:srgbClr val="000000"/>
                </a:solidFill>
                <a:highlight>
                  <a:srgbClr val="00FFFF"/>
                </a:highlight>
                <a:latin typeface="Calibri" panose="020F0502020204030204" pitchFamily="34" charset="0"/>
              </a:rPr>
              <a:t>the crime scene</a:t>
            </a:r>
            <a:r>
              <a:rPr lang="en-US" sz="2200" dirty="0">
                <a:solidFill>
                  <a:srgbClr val="000000"/>
                </a:solidFill>
                <a:latin typeface="Calibri" panose="020F0502020204030204" pitchFamily="34" charset="0"/>
              </a:rPr>
              <a:t> immediately. When he arrived, they arrested him. How did they know?​</a:t>
            </a:r>
            <a:endParaRPr lang="fr-FR" sz="2200" dirty="0"/>
          </a:p>
        </p:txBody>
      </p:sp>
      <p:sp>
        <p:nvSpPr>
          <p:cNvPr id="6" name="ZoneTexte 5">
            <a:extLst>
              <a:ext uri="{FF2B5EF4-FFF2-40B4-BE49-F238E27FC236}">
                <a16:creationId xmlns:a16="http://schemas.microsoft.com/office/drawing/2014/main" id="{AD1A9AEC-72B0-4443-9AE8-06AB4A470FA7}"/>
              </a:ext>
            </a:extLst>
          </p:cNvPr>
          <p:cNvSpPr txBox="1"/>
          <p:nvPr/>
        </p:nvSpPr>
        <p:spPr>
          <a:xfrm>
            <a:off x="8870623" y="1951672"/>
            <a:ext cx="1866507" cy="2031325"/>
          </a:xfrm>
          <a:prstGeom prst="rect">
            <a:avLst/>
          </a:prstGeom>
          <a:noFill/>
        </p:spPr>
        <p:txBody>
          <a:bodyPr wrap="square" rtlCol="0">
            <a:spAutoFit/>
          </a:bodyPr>
          <a:lstStyle/>
          <a:p>
            <a:r>
              <a:rPr lang="fr-FR" dirty="0">
                <a:highlight>
                  <a:srgbClr val="FFFF00"/>
                </a:highlight>
              </a:rPr>
              <a:t>People </a:t>
            </a:r>
            <a:r>
              <a:rPr lang="fr-FR" dirty="0" err="1">
                <a:highlight>
                  <a:srgbClr val="FFFF00"/>
                </a:highlight>
              </a:rPr>
              <a:t>involved</a:t>
            </a:r>
            <a:r>
              <a:rPr lang="fr-FR" dirty="0">
                <a:highlight>
                  <a:srgbClr val="FFFF00"/>
                </a:highlight>
              </a:rPr>
              <a:t> ?</a:t>
            </a:r>
          </a:p>
          <a:p>
            <a:endParaRPr lang="fr-FR" dirty="0"/>
          </a:p>
          <a:p>
            <a:r>
              <a:rPr lang="fr-FR" dirty="0" err="1">
                <a:highlight>
                  <a:srgbClr val="00FF00"/>
                </a:highlight>
              </a:rPr>
              <a:t>Weapons</a:t>
            </a:r>
            <a:r>
              <a:rPr lang="fr-FR" dirty="0">
                <a:highlight>
                  <a:srgbClr val="00FF00"/>
                </a:highlight>
              </a:rPr>
              <a:t>?</a:t>
            </a:r>
          </a:p>
          <a:p>
            <a:endParaRPr lang="fr-FR" dirty="0"/>
          </a:p>
          <a:p>
            <a:r>
              <a:rPr lang="fr-FR" dirty="0">
                <a:highlight>
                  <a:srgbClr val="00FFFF"/>
                </a:highlight>
              </a:rPr>
              <a:t>Places ?</a:t>
            </a:r>
          </a:p>
          <a:p>
            <a:endParaRPr lang="fr-FR" dirty="0"/>
          </a:p>
          <a:p>
            <a:r>
              <a:rPr lang="fr-FR" dirty="0">
                <a:highlight>
                  <a:srgbClr val="FF00FF"/>
                </a:highlight>
              </a:rPr>
              <a:t>Clues ?</a:t>
            </a:r>
          </a:p>
        </p:txBody>
      </p:sp>
    </p:spTree>
    <p:extLst>
      <p:ext uri="{BB962C8B-B14F-4D97-AF65-F5344CB8AC3E}">
        <p14:creationId xmlns:p14="http://schemas.microsoft.com/office/powerpoint/2010/main" val="3653047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72080B-827E-4146-919C-2F8632F00527}"/>
              </a:ext>
            </a:extLst>
          </p:cNvPr>
          <p:cNvSpPr>
            <a:spLocks noGrp="1"/>
          </p:cNvSpPr>
          <p:nvPr>
            <p:ph type="title"/>
          </p:nvPr>
        </p:nvSpPr>
        <p:spPr/>
        <p:txBody>
          <a:bodyPr/>
          <a:lstStyle/>
          <a:p>
            <a:r>
              <a:rPr lang="fr-FR" dirty="0"/>
              <a:t>Correction: </a:t>
            </a:r>
            <a:r>
              <a:rPr lang="fr-FR" dirty="0" err="1"/>
              <a:t>enigma</a:t>
            </a:r>
            <a:endParaRPr lang="fr-FR" dirty="0"/>
          </a:p>
        </p:txBody>
      </p:sp>
      <p:sp>
        <p:nvSpPr>
          <p:cNvPr id="3" name="Espace réservé du contenu 2">
            <a:extLst>
              <a:ext uri="{FF2B5EF4-FFF2-40B4-BE49-F238E27FC236}">
                <a16:creationId xmlns:a16="http://schemas.microsoft.com/office/drawing/2014/main" id="{DF09EB11-B583-4039-A416-C198A738DC85}"/>
              </a:ext>
            </a:extLst>
          </p:cNvPr>
          <p:cNvSpPr>
            <a:spLocks noGrp="1"/>
          </p:cNvSpPr>
          <p:nvPr>
            <p:ph idx="1"/>
          </p:nvPr>
        </p:nvSpPr>
        <p:spPr/>
        <p:txBody>
          <a:bodyPr/>
          <a:lstStyle/>
          <a:p>
            <a:pPr marL="0" indent="0" algn="just">
              <a:lnSpc>
                <a:spcPct val="150000"/>
              </a:lnSpc>
              <a:buNone/>
            </a:pPr>
            <a:r>
              <a:rPr lang="en-US" b="1" u="sng" dirty="0">
                <a:solidFill>
                  <a:srgbClr val="000000"/>
                </a:solidFill>
                <a:latin typeface="Calibri" panose="020F0502020204030204" pitchFamily="34" charset="0"/>
              </a:rPr>
              <a:t>When he arrived, they arrested him. How did they know?</a:t>
            </a:r>
          </a:p>
          <a:p>
            <a:pPr marL="0" indent="0" algn="just">
              <a:lnSpc>
                <a:spcPct val="150000"/>
              </a:lnSpc>
              <a:buNone/>
            </a:pPr>
            <a:endParaRPr lang="en-US" dirty="0">
              <a:solidFill>
                <a:srgbClr val="000000"/>
              </a:solidFill>
              <a:latin typeface="Calibri" panose="020F0502020204030204" pitchFamily="34" charset="0"/>
            </a:endParaRPr>
          </a:p>
          <a:p>
            <a:pPr marL="0" indent="0" algn="just">
              <a:lnSpc>
                <a:spcPct val="150000"/>
              </a:lnSpc>
              <a:buNone/>
            </a:pPr>
            <a:r>
              <a:rPr lang="en-US" dirty="0">
                <a:solidFill>
                  <a:srgbClr val="000000"/>
                </a:solidFill>
                <a:latin typeface="Calibri" panose="020F0502020204030204" pitchFamily="34" charset="0"/>
              </a:rPr>
              <a:t>The police didn’t tell the man where the crime scene was. Therefore, by going directly to the place where he left the car, he proved that he was the culprit.</a:t>
            </a:r>
            <a:endParaRPr lang="fr-FR" dirty="0"/>
          </a:p>
        </p:txBody>
      </p:sp>
    </p:spTree>
    <p:extLst>
      <p:ext uri="{BB962C8B-B14F-4D97-AF65-F5344CB8AC3E}">
        <p14:creationId xmlns:p14="http://schemas.microsoft.com/office/powerpoint/2010/main" val="2578852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E38E2-4116-4444-B9ED-67894B962476}"/>
              </a:ext>
            </a:extLst>
          </p:cNvPr>
          <p:cNvSpPr>
            <a:spLocks noGrp="1"/>
          </p:cNvSpPr>
          <p:nvPr>
            <p:ph type="title"/>
          </p:nvPr>
        </p:nvSpPr>
        <p:spPr/>
        <p:txBody>
          <a:bodyPr/>
          <a:lstStyle/>
          <a:p>
            <a:r>
              <a:rPr lang="fr-FR" dirty="0"/>
              <a:t>Correction: </a:t>
            </a:r>
            <a:r>
              <a:rPr lang="fr-FR" dirty="0" err="1"/>
              <a:t>regular</a:t>
            </a:r>
            <a:r>
              <a:rPr lang="fr-FR" dirty="0"/>
              <a:t> </a:t>
            </a:r>
            <a:r>
              <a:rPr lang="fr-FR" dirty="0" err="1"/>
              <a:t>verbs</a:t>
            </a:r>
            <a:r>
              <a:rPr lang="fr-FR" dirty="0"/>
              <a:t> – simple </a:t>
            </a:r>
            <a:r>
              <a:rPr lang="fr-FR" dirty="0" err="1"/>
              <a:t>past</a:t>
            </a:r>
            <a:r>
              <a:rPr lang="fr-FR" dirty="0"/>
              <a:t> - « ED » </a:t>
            </a:r>
            <a:r>
              <a:rPr lang="fr-FR" dirty="0" err="1"/>
              <a:t>pronunciation</a:t>
            </a:r>
            <a:r>
              <a:rPr lang="fr-FR" dirty="0"/>
              <a:t> </a:t>
            </a:r>
          </a:p>
        </p:txBody>
      </p:sp>
      <p:sp>
        <p:nvSpPr>
          <p:cNvPr id="4" name="Espace réservé du contenu 3">
            <a:extLst>
              <a:ext uri="{FF2B5EF4-FFF2-40B4-BE49-F238E27FC236}">
                <a16:creationId xmlns:a16="http://schemas.microsoft.com/office/drawing/2014/main" id="{DD5CC8A6-2F1D-40D9-BEE7-E450F189725F}"/>
              </a:ext>
            </a:extLst>
          </p:cNvPr>
          <p:cNvSpPr>
            <a:spLocks noGrp="1"/>
          </p:cNvSpPr>
          <p:nvPr>
            <p:ph idx="1"/>
          </p:nvPr>
        </p:nvSpPr>
        <p:spPr>
          <a:xfrm>
            <a:off x="838200" y="1825625"/>
            <a:ext cx="7891021" cy="4060214"/>
          </a:xfrm>
          <a:prstGeom prst="rect">
            <a:avLst/>
          </a:prstGeom>
        </p:spPr>
        <p:txBody>
          <a:bodyPr wrap="square">
            <a:spAutoFit/>
          </a:bodyPr>
          <a:lstStyle/>
          <a:p>
            <a:pPr marL="0" indent="0" algn="just">
              <a:lnSpc>
                <a:spcPct val="200000"/>
              </a:lnSpc>
              <a:buNone/>
            </a:pPr>
            <a:r>
              <a:rPr lang="en-US" sz="2200" dirty="0">
                <a:solidFill>
                  <a:srgbClr val="000000"/>
                </a:solidFill>
                <a:latin typeface="Calibri" panose="020F0502020204030204" pitchFamily="34" charset="0"/>
              </a:rPr>
              <a:t>One night, a man </a:t>
            </a:r>
            <a:r>
              <a:rPr lang="en-US" sz="2200" b="1" u="sng" dirty="0">
                <a:solidFill>
                  <a:srgbClr val="000000"/>
                </a:solidFill>
                <a:latin typeface="Calibri" panose="020F0502020204030204" pitchFamily="34" charset="0"/>
              </a:rPr>
              <a:t>kill</a:t>
            </a:r>
            <a:r>
              <a:rPr lang="en-US" sz="2200" b="1" u="sng" dirty="0">
                <a:solidFill>
                  <a:srgbClr val="000000"/>
                </a:solidFill>
                <a:highlight>
                  <a:srgbClr val="FFFF00"/>
                </a:highlight>
                <a:latin typeface="Calibri" panose="020F0502020204030204" pitchFamily="34" charset="0"/>
              </a:rPr>
              <a:t>ed</a:t>
            </a:r>
            <a:r>
              <a:rPr lang="en-US" sz="2200" dirty="0">
                <a:solidFill>
                  <a:srgbClr val="000000"/>
                </a:solidFill>
                <a:latin typeface="Calibri" panose="020F0502020204030204" pitchFamily="34" charset="0"/>
              </a:rPr>
              <a:t> his wife with a knife in their car. No one saw him. He threw the knife in the river. He was careful not to leave fingerprints. Then, he went back home. An hour later, the police </a:t>
            </a:r>
            <a:r>
              <a:rPr lang="en-US" sz="2200" b="1" u="sng" dirty="0">
                <a:solidFill>
                  <a:srgbClr val="000000"/>
                </a:solidFill>
                <a:latin typeface="Calibri" panose="020F0502020204030204" pitchFamily="34" charset="0"/>
              </a:rPr>
              <a:t>call</a:t>
            </a:r>
            <a:r>
              <a:rPr lang="en-US" sz="2200" b="1" u="sng" dirty="0">
                <a:solidFill>
                  <a:srgbClr val="000000"/>
                </a:solidFill>
                <a:highlight>
                  <a:srgbClr val="FFFF00"/>
                </a:highlight>
                <a:latin typeface="Calibri" panose="020F0502020204030204" pitchFamily="34" charset="0"/>
              </a:rPr>
              <a:t>ed</a:t>
            </a:r>
            <a:r>
              <a:rPr lang="en-US" sz="2200" dirty="0">
                <a:solidFill>
                  <a:srgbClr val="000000"/>
                </a:solidFill>
                <a:latin typeface="Calibri" panose="020F0502020204030204" pitchFamily="34" charset="0"/>
              </a:rPr>
              <a:t> him and told him his wife was dead and that he </a:t>
            </a:r>
            <a:r>
              <a:rPr lang="en-US" sz="2200" b="1" u="sng" dirty="0">
                <a:solidFill>
                  <a:srgbClr val="000000"/>
                </a:solidFill>
                <a:latin typeface="Calibri" panose="020F0502020204030204" pitchFamily="34" charset="0"/>
              </a:rPr>
              <a:t>need</a:t>
            </a:r>
            <a:r>
              <a:rPr lang="en-US" sz="2200" b="1" u="sng" dirty="0">
                <a:solidFill>
                  <a:srgbClr val="000000"/>
                </a:solidFill>
                <a:highlight>
                  <a:srgbClr val="00FFFF"/>
                </a:highlight>
                <a:latin typeface="Calibri" panose="020F0502020204030204" pitchFamily="34" charset="0"/>
              </a:rPr>
              <a:t>ed</a:t>
            </a:r>
            <a:r>
              <a:rPr lang="en-US" sz="2200" dirty="0">
                <a:solidFill>
                  <a:srgbClr val="000000"/>
                </a:solidFill>
                <a:latin typeface="Calibri" panose="020F0502020204030204" pitchFamily="34" charset="0"/>
              </a:rPr>
              <a:t> to come to the crime scene immediately. When he </a:t>
            </a:r>
            <a:r>
              <a:rPr lang="en-US" sz="2200" b="1" u="sng" dirty="0">
                <a:solidFill>
                  <a:srgbClr val="000000"/>
                </a:solidFill>
                <a:latin typeface="Calibri" panose="020F0502020204030204" pitchFamily="34" charset="0"/>
              </a:rPr>
              <a:t>arriv</a:t>
            </a:r>
            <a:r>
              <a:rPr lang="en-US" sz="2200" b="1" u="sng" dirty="0">
                <a:solidFill>
                  <a:srgbClr val="000000"/>
                </a:solidFill>
                <a:highlight>
                  <a:srgbClr val="FFFF00"/>
                </a:highlight>
                <a:latin typeface="Calibri" panose="020F0502020204030204" pitchFamily="34" charset="0"/>
              </a:rPr>
              <a:t>ed</a:t>
            </a:r>
            <a:r>
              <a:rPr lang="en-US" sz="2200" dirty="0">
                <a:solidFill>
                  <a:srgbClr val="000000"/>
                </a:solidFill>
                <a:latin typeface="Calibri" panose="020F0502020204030204" pitchFamily="34" charset="0"/>
              </a:rPr>
              <a:t>, they </a:t>
            </a:r>
            <a:r>
              <a:rPr lang="en-US" sz="2200" b="1" u="sng" dirty="0">
                <a:solidFill>
                  <a:srgbClr val="000000"/>
                </a:solidFill>
                <a:latin typeface="Calibri" panose="020F0502020204030204" pitchFamily="34" charset="0"/>
              </a:rPr>
              <a:t>arrest</a:t>
            </a:r>
            <a:r>
              <a:rPr lang="en-US" sz="2200" b="1" u="sng" dirty="0">
                <a:solidFill>
                  <a:srgbClr val="000000"/>
                </a:solidFill>
                <a:highlight>
                  <a:srgbClr val="00FFFF"/>
                </a:highlight>
                <a:latin typeface="Calibri" panose="020F0502020204030204" pitchFamily="34" charset="0"/>
              </a:rPr>
              <a:t>ed</a:t>
            </a:r>
            <a:r>
              <a:rPr lang="en-US" sz="2200" dirty="0">
                <a:solidFill>
                  <a:srgbClr val="000000"/>
                </a:solidFill>
                <a:latin typeface="Calibri" panose="020F0502020204030204" pitchFamily="34" charset="0"/>
              </a:rPr>
              <a:t> him. How did they know?​</a:t>
            </a:r>
            <a:endParaRPr lang="fr-FR" sz="2200" dirty="0"/>
          </a:p>
        </p:txBody>
      </p:sp>
      <p:sp>
        <p:nvSpPr>
          <p:cNvPr id="5" name="ZoneTexte 4">
            <a:extLst>
              <a:ext uri="{FF2B5EF4-FFF2-40B4-BE49-F238E27FC236}">
                <a16:creationId xmlns:a16="http://schemas.microsoft.com/office/drawing/2014/main" id="{85826EAE-9E37-4FAD-AD60-039F15D2C3F3}"/>
              </a:ext>
            </a:extLst>
          </p:cNvPr>
          <p:cNvSpPr txBox="1"/>
          <p:nvPr/>
        </p:nvSpPr>
        <p:spPr>
          <a:xfrm>
            <a:off x="9487293" y="2121355"/>
            <a:ext cx="1866507" cy="3046988"/>
          </a:xfrm>
          <a:prstGeom prst="rect">
            <a:avLst/>
          </a:prstGeom>
          <a:noFill/>
        </p:spPr>
        <p:txBody>
          <a:bodyPr wrap="square" rtlCol="0">
            <a:spAutoFit/>
          </a:bodyPr>
          <a:lstStyle/>
          <a:p>
            <a:pPr algn="ctr"/>
            <a:r>
              <a:rPr lang="fr-FR" sz="2400" b="1" u="sng" dirty="0"/>
              <a:t>« ED » </a:t>
            </a:r>
            <a:r>
              <a:rPr lang="fr-FR" sz="2400" b="1" u="sng" dirty="0" err="1"/>
              <a:t>is</a:t>
            </a:r>
            <a:r>
              <a:rPr lang="fr-FR" sz="2400" b="1" u="sng" dirty="0"/>
              <a:t> </a:t>
            </a:r>
            <a:r>
              <a:rPr lang="fr-FR" sz="2400" b="1" u="sng" dirty="0" err="1"/>
              <a:t>pronounced</a:t>
            </a:r>
            <a:r>
              <a:rPr lang="fr-FR" sz="2400" dirty="0"/>
              <a:t>:</a:t>
            </a:r>
          </a:p>
          <a:p>
            <a:pPr algn="ctr"/>
            <a:endParaRPr lang="fr-FR" sz="2400" dirty="0"/>
          </a:p>
          <a:p>
            <a:pPr algn="ctr"/>
            <a:r>
              <a:rPr lang="fr-FR" sz="2400" dirty="0">
                <a:highlight>
                  <a:srgbClr val="00FFFF"/>
                </a:highlight>
              </a:rPr>
              <a:t>« id »</a:t>
            </a:r>
          </a:p>
          <a:p>
            <a:pPr algn="ctr"/>
            <a:endParaRPr lang="fr-FR" sz="2400" dirty="0"/>
          </a:p>
          <a:p>
            <a:pPr algn="ctr"/>
            <a:r>
              <a:rPr lang="fr-FR" sz="2400" dirty="0">
                <a:highlight>
                  <a:srgbClr val="FFFF00"/>
                </a:highlight>
              </a:rPr>
              <a:t>« d »</a:t>
            </a:r>
          </a:p>
          <a:p>
            <a:pPr algn="ctr"/>
            <a:endParaRPr lang="fr-FR" sz="2400" dirty="0"/>
          </a:p>
          <a:p>
            <a:pPr algn="ctr"/>
            <a:r>
              <a:rPr lang="fr-FR" sz="2400" strike="sngStrike" dirty="0"/>
              <a:t>« t »</a:t>
            </a:r>
          </a:p>
        </p:txBody>
      </p:sp>
    </p:spTree>
    <p:extLst>
      <p:ext uri="{BB962C8B-B14F-4D97-AF65-F5344CB8AC3E}">
        <p14:creationId xmlns:p14="http://schemas.microsoft.com/office/powerpoint/2010/main" val="359727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FB9EDE-FD42-4B7F-98B2-C4010F0D69AB}"/>
              </a:ext>
            </a:extLst>
          </p:cNvPr>
          <p:cNvSpPr>
            <a:spLocks noGrp="1"/>
          </p:cNvSpPr>
          <p:nvPr>
            <p:ph type="title"/>
          </p:nvPr>
        </p:nvSpPr>
        <p:spPr/>
        <p:txBody>
          <a:bodyPr/>
          <a:lstStyle/>
          <a:p>
            <a:r>
              <a:rPr lang="fr-FR" dirty="0" err="1"/>
              <a:t>Today’s</a:t>
            </a:r>
            <a:r>
              <a:rPr lang="fr-FR" dirty="0"/>
              <a:t> </a:t>
            </a:r>
            <a:r>
              <a:rPr lang="fr-FR" dirty="0" err="1"/>
              <a:t>murder</a:t>
            </a:r>
            <a:r>
              <a:rPr lang="fr-FR" dirty="0"/>
              <a:t> </a:t>
            </a:r>
            <a:r>
              <a:rPr lang="fr-FR" dirty="0" err="1"/>
              <a:t>riddle</a:t>
            </a:r>
            <a:endParaRPr lang="fr-FR" dirty="0"/>
          </a:p>
        </p:txBody>
      </p:sp>
      <p:sp>
        <p:nvSpPr>
          <p:cNvPr id="3" name="Espace réservé du contenu 2">
            <a:extLst>
              <a:ext uri="{FF2B5EF4-FFF2-40B4-BE49-F238E27FC236}">
                <a16:creationId xmlns:a16="http://schemas.microsoft.com/office/drawing/2014/main" id="{61AC4C5E-04D8-4AC2-AD0B-EA91C1A6FC1A}"/>
              </a:ext>
            </a:extLst>
          </p:cNvPr>
          <p:cNvSpPr>
            <a:spLocks noGrp="1"/>
          </p:cNvSpPr>
          <p:nvPr>
            <p:ph idx="1"/>
          </p:nvPr>
        </p:nvSpPr>
        <p:spPr/>
        <p:txBody>
          <a:bodyPr/>
          <a:lstStyle/>
          <a:p>
            <a:pPr marL="0" indent="0">
              <a:buNone/>
            </a:pPr>
            <a:r>
              <a:rPr lang="fr-FR" b="1" u="sng" dirty="0"/>
              <a:t>Read:</a:t>
            </a:r>
          </a:p>
          <a:p>
            <a:pPr marL="0" indent="0">
              <a:buNone/>
            </a:pPr>
            <a:endParaRPr lang="fr-FR" dirty="0"/>
          </a:p>
          <a:p>
            <a:pPr marL="0" indent="0" algn="just" fontAlgn="base">
              <a:buNone/>
            </a:pPr>
            <a:r>
              <a:rPr lang="en-US" dirty="0"/>
              <a:t>Someone killed Shauna on Sunday morning. The police know who they are going to arrest from this piece of information: </a:t>
            </a:r>
          </a:p>
          <a:p>
            <a:pPr marL="0" indent="0" algn="just" fontAlgn="base">
              <a:buNone/>
            </a:pPr>
            <a:r>
              <a:rPr lang="en-US" dirty="0"/>
              <a:t>April, the maid, was getting the post when she found the body. Alyssa, the babysitter, was playing with the children when Reggie, the cook, asked her to come. Reggie was preparing the meal when there was a shot. Mark, the gardener, was planting flowers when he heard April scream. </a:t>
            </a:r>
          </a:p>
          <a:p>
            <a:pPr marL="0" indent="0">
              <a:buNone/>
            </a:pPr>
            <a:endParaRPr lang="fr-FR" dirty="0"/>
          </a:p>
        </p:txBody>
      </p:sp>
      <p:sp>
        <p:nvSpPr>
          <p:cNvPr id="4" name="ZoneTexte 3">
            <a:extLst>
              <a:ext uri="{FF2B5EF4-FFF2-40B4-BE49-F238E27FC236}">
                <a16:creationId xmlns:a16="http://schemas.microsoft.com/office/drawing/2014/main" id="{39D5AED0-A810-470F-B31A-989B1FD82A8C}"/>
              </a:ext>
            </a:extLst>
          </p:cNvPr>
          <p:cNvSpPr txBox="1"/>
          <p:nvPr/>
        </p:nvSpPr>
        <p:spPr>
          <a:xfrm>
            <a:off x="8655770" y="952024"/>
            <a:ext cx="2611225" cy="1477328"/>
          </a:xfrm>
          <a:prstGeom prst="rect">
            <a:avLst/>
          </a:prstGeom>
          <a:solidFill>
            <a:srgbClr val="FFFF00"/>
          </a:solidFill>
        </p:spPr>
        <p:txBody>
          <a:bodyPr wrap="square" rtlCol="0">
            <a:spAutoFit/>
          </a:bodyPr>
          <a:lstStyle/>
          <a:p>
            <a:pPr algn="just"/>
            <a:r>
              <a:rPr lang="fr-FR" dirty="0"/>
              <a:t>« The police » est toujours pluriel, on dit donc « the police know », sans le « s » à la fin du verbe.</a:t>
            </a:r>
          </a:p>
        </p:txBody>
      </p:sp>
    </p:spTree>
    <p:extLst>
      <p:ext uri="{BB962C8B-B14F-4D97-AF65-F5344CB8AC3E}">
        <p14:creationId xmlns:p14="http://schemas.microsoft.com/office/powerpoint/2010/main" val="2046610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FD2893-66F6-4378-B739-9421ABBF416D}"/>
              </a:ext>
            </a:extLst>
          </p:cNvPr>
          <p:cNvSpPr>
            <a:spLocks noGrp="1"/>
          </p:cNvSpPr>
          <p:nvPr>
            <p:ph type="title"/>
          </p:nvPr>
        </p:nvSpPr>
        <p:spPr/>
        <p:txBody>
          <a:bodyPr/>
          <a:lstStyle/>
          <a:p>
            <a:r>
              <a:rPr lang="fr-FR" dirty="0" err="1"/>
              <a:t>Today’s</a:t>
            </a:r>
            <a:r>
              <a:rPr lang="fr-FR" dirty="0"/>
              <a:t> </a:t>
            </a:r>
            <a:r>
              <a:rPr lang="fr-FR" dirty="0" err="1"/>
              <a:t>murder</a:t>
            </a:r>
            <a:r>
              <a:rPr lang="fr-FR" dirty="0"/>
              <a:t> </a:t>
            </a:r>
            <a:r>
              <a:rPr lang="fr-FR" dirty="0" err="1"/>
              <a:t>riddle</a:t>
            </a:r>
            <a:endParaRPr lang="fr-FR" dirty="0"/>
          </a:p>
        </p:txBody>
      </p:sp>
      <p:sp>
        <p:nvSpPr>
          <p:cNvPr id="3" name="Espace réservé du contenu 2">
            <a:extLst>
              <a:ext uri="{FF2B5EF4-FFF2-40B4-BE49-F238E27FC236}">
                <a16:creationId xmlns:a16="http://schemas.microsoft.com/office/drawing/2014/main" id="{B545CF7D-3578-4C41-9F47-F81421FC40BC}"/>
              </a:ext>
            </a:extLst>
          </p:cNvPr>
          <p:cNvSpPr>
            <a:spLocks noGrp="1"/>
          </p:cNvSpPr>
          <p:nvPr>
            <p:ph idx="1"/>
          </p:nvPr>
        </p:nvSpPr>
        <p:spPr/>
        <p:txBody>
          <a:bodyPr>
            <a:normAutofit fontScale="77500" lnSpcReduction="20000"/>
          </a:bodyPr>
          <a:lstStyle/>
          <a:p>
            <a:pPr marL="0" indent="0">
              <a:buNone/>
            </a:pPr>
            <a:r>
              <a:rPr lang="fr-FR" b="1" u="sng" dirty="0"/>
              <a:t>Follow </a:t>
            </a:r>
            <a:r>
              <a:rPr lang="fr-FR" b="1" u="sng" dirty="0" err="1"/>
              <a:t>these</a:t>
            </a:r>
            <a:r>
              <a:rPr lang="fr-FR" b="1" u="sng" dirty="0"/>
              <a:t> guidelines:</a:t>
            </a:r>
          </a:p>
          <a:p>
            <a:pPr marL="0" indent="0">
              <a:buNone/>
            </a:pPr>
            <a:endParaRPr lang="fr-FR" dirty="0"/>
          </a:p>
          <a:p>
            <a:pPr marL="0" indent="0" fontAlgn="base">
              <a:buNone/>
            </a:pPr>
            <a:r>
              <a:rPr lang="en-US" u="sng" dirty="0"/>
              <a:t>1) Underline</a:t>
            </a:r>
            <a:r>
              <a:rPr lang="en-US" dirty="0"/>
              <a:t> : </a:t>
            </a:r>
          </a:p>
          <a:p>
            <a:pPr marL="514350" indent="-514350" fontAlgn="base">
              <a:buFont typeface="+mj-lt"/>
              <a:buAutoNum type="alphaLcParenR"/>
            </a:pPr>
            <a:r>
              <a:rPr lang="en-US" dirty="0"/>
              <a:t>the name of the VICTIM in </a:t>
            </a:r>
            <a:r>
              <a:rPr lang="en-US" b="1" dirty="0">
                <a:solidFill>
                  <a:schemeClr val="accent1"/>
                </a:solidFill>
              </a:rPr>
              <a:t>BLUE</a:t>
            </a:r>
            <a:r>
              <a:rPr lang="en-US" b="1" dirty="0"/>
              <a:t> </a:t>
            </a:r>
            <a:r>
              <a:rPr lang="en-US" dirty="0"/>
              <a:t>; </a:t>
            </a:r>
          </a:p>
          <a:p>
            <a:pPr marL="514350" indent="-514350" fontAlgn="base">
              <a:buFont typeface="+mj-lt"/>
              <a:buAutoNum type="alphaLcParenR"/>
            </a:pPr>
            <a:r>
              <a:rPr lang="en-US" dirty="0"/>
              <a:t>the NAMES and JOBS of the SUSPECTS in </a:t>
            </a:r>
            <a:r>
              <a:rPr lang="en-US" b="1" dirty="0">
                <a:solidFill>
                  <a:srgbClr val="FF0000"/>
                </a:solidFill>
              </a:rPr>
              <a:t>RED</a:t>
            </a:r>
            <a:r>
              <a:rPr lang="en-US" b="1" dirty="0"/>
              <a:t> </a:t>
            </a:r>
            <a:r>
              <a:rPr lang="en-US" dirty="0"/>
              <a:t>; </a:t>
            </a:r>
          </a:p>
          <a:p>
            <a:pPr marL="514350" indent="-514350" fontAlgn="base">
              <a:buFont typeface="+mj-lt"/>
              <a:buAutoNum type="alphaLcParenR"/>
            </a:pPr>
            <a:r>
              <a:rPr lang="en-US" dirty="0"/>
              <a:t>the INVESTIGATORS in </a:t>
            </a:r>
            <a:r>
              <a:rPr lang="en-US" b="1" dirty="0">
                <a:solidFill>
                  <a:srgbClr val="00B050"/>
                </a:solidFill>
              </a:rPr>
              <a:t>GREEN</a:t>
            </a:r>
            <a:r>
              <a:rPr lang="en-US" b="1" dirty="0"/>
              <a:t> </a:t>
            </a:r>
            <a:r>
              <a:rPr lang="en-US" dirty="0"/>
              <a:t>; </a:t>
            </a:r>
          </a:p>
          <a:p>
            <a:pPr marL="514350" indent="-514350" fontAlgn="base">
              <a:buFont typeface="+mj-lt"/>
              <a:buAutoNum type="alphaLcParenR"/>
            </a:pPr>
            <a:r>
              <a:rPr lang="en-US" dirty="0"/>
              <a:t>the TIME OF THE MURDER in </a:t>
            </a:r>
            <a:r>
              <a:rPr lang="en-US" b="1" dirty="0"/>
              <a:t>BLACK</a:t>
            </a:r>
            <a:r>
              <a:rPr lang="en-US" dirty="0"/>
              <a:t>. </a:t>
            </a:r>
          </a:p>
          <a:p>
            <a:pPr marL="0" indent="0" fontAlgn="base">
              <a:buNone/>
            </a:pPr>
            <a:endParaRPr lang="en-US" dirty="0"/>
          </a:p>
          <a:p>
            <a:pPr marL="0" indent="0" fontAlgn="base">
              <a:buNone/>
            </a:pPr>
            <a:r>
              <a:rPr lang="en-US" dirty="0"/>
              <a:t>2) Highlight in </a:t>
            </a:r>
            <a:r>
              <a:rPr lang="en-US" dirty="0">
                <a:highlight>
                  <a:srgbClr val="FFFF00"/>
                </a:highlight>
              </a:rPr>
              <a:t>YELLOW</a:t>
            </a:r>
            <a:r>
              <a:rPr lang="en-US" dirty="0"/>
              <a:t> the ALIBIS of the different suspects.</a:t>
            </a:r>
          </a:p>
          <a:p>
            <a:pPr marL="0" indent="0" fontAlgn="base">
              <a:buNone/>
            </a:pPr>
            <a:endParaRPr lang="en-US" dirty="0"/>
          </a:p>
          <a:p>
            <a:pPr marL="0" indent="0" fontAlgn="base">
              <a:buNone/>
            </a:pPr>
            <a:r>
              <a:rPr lang="en-US" dirty="0"/>
              <a:t>3) Analyze the different alibis regarding the time of the murder. Can you find the culprit?  </a:t>
            </a:r>
          </a:p>
          <a:p>
            <a:pPr marL="0" indent="0">
              <a:buNone/>
            </a:pPr>
            <a:endParaRPr lang="fr-FR" dirty="0"/>
          </a:p>
        </p:txBody>
      </p:sp>
    </p:spTree>
    <p:extLst>
      <p:ext uri="{BB962C8B-B14F-4D97-AF65-F5344CB8AC3E}">
        <p14:creationId xmlns:p14="http://schemas.microsoft.com/office/powerpoint/2010/main" val="13339796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700</Words>
  <Application>Microsoft Office PowerPoint</Application>
  <PresentationFormat>Grand écran</PresentationFormat>
  <Paragraphs>71</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Calibri Light</vt:lpstr>
      <vt:lpstr>Times New Roman</vt:lpstr>
      <vt:lpstr>Wingdings</vt:lpstr>
      <vt:lpstr>Thème Office</vt:lpstr>
      <vt:lpstr>English class</vt:lpstr>
      <vt:lpstr>Résumé de l’épisode précédent (vendredi 20)</vt:lpstr>
      <vt:lpstr>Avant de commencer :</vt:lpstr>
      <vt:lpstr>Today</vt:lpstr>
      <vt:lpstr>Correction: enigma</vt:lpstr>
      <vt:lpstr>Correction: enigma</vt:lpstr>
      <vt:lpstr>Correction: regular verbs – simple past - « ED » pronunciation </vt:lpstr>
      <vt:lpstr>Today’s murder riddle</vt:lpstr>
      <vt:lpstr>Today’s murder riddle</vt:lpstr>
      <vt:lpstr>Thinking about grammar</vt:lpstr>
      <vt:lpstr>For Tuesday 24 (tomorrow)</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class</dc:title>
  <dc:creator>Camille FABRE</dc:creator>
  <cp:lastModifiedBy>Camille FABRE</cp:lastModifiedBy>
  <cp:revision>1</cp:revision>
  <dcterms:created xsi:type="dcterms:W3CDTF">2020-03-23T07:55:51Z</dcterms:created>
  <dcterms:modified xsi:type="dcterms:W3CDTF">2020-03-23T07:55:57Z</dcterms:modified>
</cp:coreProperties>
</file>