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7" r:id="rId6"/>
    <p:sldId id="258" r:id="rId7"/>
    <p:sldId id="261" r:id="rId8"/>
    <p:sldId id="262" r:id="rId9"/>
    <p:sldId id="263" r:id="rId10"/>
    <p:sldId id="264" r:id="rId11"/>
    <p:sldId id="269" r:id="rId12"/>
    <p:sldId id="268" r:id="rId13"/>
    <p:sldId id="265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07B4C-71D7-457B-A003-2A320B56B718}" v="59" dt="2020-03-19T17:25:04.204"/>
    <p1510:client id="{388F767F-69D0-4B05-AFDE-517D3E7707AF}" v="353" dt="2020-03-19T13:42:10.713"/>
    <p1510:client id="{47D4137C-AFAA-4BC9-8AC2-FAA105A49B30}" v="450" dt="2020-03-19T13:20:43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LiveId" clId="{23F07B4C-71D7-457B-A003-2A320B56B718}"/>
    <pc:docChg chg="undo custSel addSld delSld modSld">
      <pc:chgData name="Camille FABRE" userId="61a62dbaa4ae00dc" providerId="LiveId" clId="{23F07B4C-71D7-457B-A003-2A320B56B718}" dt="2020-03-19T17:25:57.149" v="5592" actId="5793"/>
      <pc:docMkLst>
        <pc:docMk/>
      </pc:docMkLst>
      <pc:sldChg chg="modSp">
        <pc:chgData name="Camille FABRE" userId="61a62dbaa4ae00dc" providerId="LiveId" clId="{23F07B4C-71D7-457B-A003-2A320B56B718}" dt="2020-03-19T17:25:57.149" v="5592" actId="5793"/>
        <pc:sldMkLst>
          <pc:docMk/>
          <pc:sldMk cId="2894529872" sldId="259"/>
        </pc:sldMkLst>
        <pc:spChg chg="mod">
          <ac:chgData name="Camille FABRE" userId="61a62dbaa4ae00dc" providerId="LiveId" clId="{23F07B4C-71D7-457B-A003-2A320B56B718}" dt="2020-03-19T17:25:57.149" v="5592" actId="5793"/>
          <ac:spMkLst>
            <pc:docMk/>
            <pc:sldMk cId="2894529872" sldId="259"/>
            <ac:spMk id="3" creationId="{1C062582-2510-4AD4-BA4B-6BA3A1D43122}"/>
          </ac:spMkLst>
        </pc:spChg>
      </pc:sldChg>
      <pc:sldChg chg="modSp">
        <pc:chgData name="Camille FABRE" userId="61a62dbaa4ae00dc" providerId="LiveId" clId="{23F07B4C-71D7-457B-A003-2A320B56B718}" dt="2020-03-19T13:51:56.320" v="480" actId="14100"/>
        <pc:sldMkLst>
          <pc:docMk/>
          <pc:sldMk cId="2990375518" sldId="261"/>
        </pc:sldMkLst>
        <pc:spChg chg="mod">
          <ac:chgData name="Camille FABRE" userId="61a62dbaa4ae00dc" providerId="LiveId" clId="{23F07B4C-71D7-457B-A003-2A320B56B718}" dt="2020-03-19T13:51:56.320" v="480" actId="14100"/>
          <ac:spMkLst>
            <pc:docMk/>
            <pc:sldMk cId="2990375518" sldId="261"/>
            <ac:spMk id="3" creationId="{EFB5B0C2-8D38-44F1-874E-FC3A95CEC642}"/>
          </ac:spMkLst>
        </pc:spChg>
      </pc:sldChg>
      <pc:sldChg chg="delSp modSp add">
        <pc:chgData name="Camille FABRE" userId="61a62dbaa4ae00dc" providerId="LiveId" clId="{23F07B4C-71D7-457B-A003-2A320B56B718}" dt="2020-03-19T14:21:16.616" v="1977" actId="207"/>
        <pc:sldMkLst>
          <pc:docMk/>
          <pc:sldMk cId="12512839" sldId="262"/>
        </pc:sldMkLst>
        <pc:spChg chg="del">
          <ac:chgData name="Camille FABRE" userId="61a62dbaa4ae00dc" providerId="LiveId" clId="{23F07B4C-71D7-457B-A003-2A320B56B718}" dt="2020-03-19T13:52:05.995" v="484" actId="478"/>
          <ac:spMkLst>
            <pc:docMk/>
            <pc:sldMk cId="12512839" sldId="262"/>
            <ac:spMk id="2" creationId="{89478EC1-655B-4054-A5C4-7EF30CED482E}"/>
          </ac:spMkLst>
        </pc:spChg>
        <pc:spChg chg="mod">
          <ac:chgData name="Camille FABRE" userId="61a62dbaa4ae00dc" providerId="LiveId" clId="{23F07B4C-71D7-457B-A003-2A320B56B718}" dt="2020-03-19T14:21:16.616" v="1977" actId="207"/>
          <ac:spMkLst>
            <pc:docMk/>
            <pc:sldMk cId="12512839" sldId="262"/>
            <ac:spMk id="3" creationId="{41E905C2-A280-4CB1-812F-A14B130B503B}"/>
          </ac:spMkLst>
        </pc:spChg>
      </pc:sldChg>
      <pc:sldChg chg="delSp modSp add">
        <pc:chgData name="Camille FABRE" userId="61a62dbaa4ae00dc" providerId="LiveId" clId="{23F07B4C-71D7-457B-A003-2A320B56B718}" dt="2020-03-19T14:08:07.010" v="1689" actId="1076"/>
        <pc:sldMkLst>
          <pc:docMk/>
          <pc:sldMk cId="1778024617" sldId="263"/>
        </pc:sldMkLst>
        <pc:spChg chg="del">
          <ac:chgData name="Camille FABRE" userId="61a62dbaa4ae00dc" providerId="LiveId" clId="{23F07B4C-71D7-457B-A003-2A320B56B718}" dt="2020-03-19T14:08:00.249" v="1688" actId="478"/>
          <ac:spMkLst>
            <pc:docMk/>
            <pc:sldMk cId="1778024617" sldId="263"/>
            <ac:spMk id="2" creationId="{06316F69-3CAD-4E71-8194-E611FB2FDCCC}"/>
          </ac:spMkLst>
        </pc:spChg>
        <pc:spChg chg="mod">
          <ac:chgData name="Camille FABRE" userId="61a62dbaa4ae00dc" providerId="LiveId" clId="{23F07B4C-71D7-457B-A003-2A320B56B718}" dt="2020-03-19T14:08:07.010" v="1689" actId="1076"/>
          <ac:spMkLst>
            <pc:docMk/>
            <pc:sldMk cId="1778024617" sldId="263"/>
            <ac:spMk id="3" creationId="{0823D81E-268E-4708-8012-8919F5DE61FD}"/>
          </ac:spMkLst>
        </pc:spChg>
      </pc:sldChg>
      <pc:sldChg chg="add del">
        <pc:chgData name="Camille FABRE" userId="61a62dbaa4ae00dc" providerId="LiveId" clId="{23F07B4C-71D7-457B-A003-2A320B56B718}" dt="2020-03-19T13:59:29.783" v="931" actId="47"/>
        <pc:sldMkLst>
          <pc:docMk/>
          <pc:sldMk cId="2245150695" sldId="264"/>
        </pc:sldMkLst>
      </pc:sldChg>
      <pc:sldChg chg="delSp modSp add">
        <pc:chgData name="Camille FABRE" userId="61a62dbaa4ae00dc" providerId="LiveId" clId="{23F07B4C-71D7-457B-A003-2A320B56B718}" dt="2020-03-19T14:21:24.729" v="1978" actId="478"/>
        <pc:sldMkLst>
          <pc:docMk/>
          <pc:sldMk cId="3755935097" sldId="264"/>
        </pc:sldMkLst>
        <pc:spChg chg="del">
          <ac:chgData name="Camille FABRE" userId="61a62dbaa4ae00dc" providerId="LiveId" clId="{23F07B4C-71D7-457B-A003-2A320B56B718}" dt="2020-03-19T14:21:24.729" v="1978" actId="478"/>
          <ac:spMkLst>
            <pc:docMk/>
            <pc:sldMk cId="3755935097" sldId="264"/>
            <ac:spMk id="2" creationId="{5B4A6250-5C27-4395-A4DB-4E8755C2A114}"/>
          </ac:spMkLst>
        </pc:spChg>
        <pc:spChg chg="mod">
          <ac:chgData name="Camille FABRE" userId="61a62dbaa4ae00dc" providerId="LiveId" clId="{23F07B4C-71D7-457B-A003-2A320B56B718}" dt="2020-03-19T14:10:11.436" v="1897" actId="113"/>
          <ac:spMkLst>
            <pc:docMk/>
            <pc:sldMk cId="3755935097" sldId="264"/>
            <ac:spMk id="3" creationId="{860D283D-7665-4B60-B6D8-14D07690F9F0}"/>
          </ac:spMkLst>
        </pc:spChg>
      </pc:sldChg>
      <pc:sldChg chg="modSp add">
        <pc:chgData name="Camille FABRE" userId="61a62dbaa4ae00dc" providerId="LiveId" clId="{23F07B4C-71D7-457B-A003-2A320B56B718}" dt="2020-03-19T16:50:26.547" v="2496" actId="20577"/>
        <pc:sldMkLst>
          <pc:docMk/>
          <pc:sldMk cId="482570042" sldId="265"/>
        </pc:sldMkLst>
        <pc:spChg chg="mod">
          <ac:chgData name="Camille FABRE" userId="61a62dbaa4ae00dc" providerId="LiveId" clId="{23F07B4C-71D7-457B-A003-2A320B56B718}" dt="2020-03-19T16:47:46.539" v="1992" actId="20577"/>
          <ac:spMkLst>
            <pc:docMk/>
            <pc:sldMk cId="482570042" sldId="265"/>
            <ac:spMk id="2" creationId="{4ADA7CB8-473B-4C16-83EC-398C7BAB25A9}"/>
          </ac:spMkLst>
        </pc:spChg>
        <pc:spChg chg="mod">
          <ac:chgData name="Camille FABRE" userId="61a62dbaa4ae00dc" providerId="LiveId" clId="{23F07B4C-71D7-457B-A003-2A320B56B718}" dt="2020-03-19T16:50:26.547" v="2496" actId="20577"/>
          <ac:spMkLst>
            <pc:docMk/>
            <pc:sldMk cId="482570042" sldId="265"/>
            <ac:spMk id="3" creationId="{C50DB2F2-E7F5-4CB5-8F97-503307F4DBEF}"/>
          </ac:spMkLst>
        </pc:spChg>
      </pc:sldChg>
      <pc:sldChg chg="add del">
        <pc:chgData name="Camille FABRE" userId="61a62dbaa4ae00dc" providerId="LiveId" clId="{23F07B4C-71D7-457B-A003-2A320B56B718}" dt="2020-03-19T17:01:44.659" v="3462" actId="47"/>
        <pc:sldMkLst>
          <pc:docMk/>
          <pc:sldMk cId="2849912869" sldId="266"/>
        </pc:sldMkLst>
      </pc:sldChg>
      <pc:sldChg chg="modSp add">
        <pc:chgData name="Camille FABRE" userId="61a62dbaa4ae00dc" providerId="LiveId" clId="{23F07B4C-71D7-457B-A003-2A320B56B718}" dt="2020-03-19T16:51:51.835" v="2590" actId="1076"/>
        <pc:sldMkLst>
          <pc:docMk/>
          <pc:sldMk cId="2342242645" sldId="267"/>
        </pc:sldMkLst>
        <pc:spChg chg="mod">
          <ac:chgData name="Camille FABRE" userId="61a62dbaa4ae00dc" providerId="LiveId" clId="{23F07B4C-71D7-457B-A003-2A320B56B718}" dt="2020-03-19T16:51:51.835" v="2590" actId="1076"/>
          <ac:spMkLst>
            <pc:docMk/>
            <pc:sldMk cId="2342242645" sldId="267"/>
            <ac:spMk id="2" creationId="{62E9DCD3-85BA-4B69-B102-A56291A2CDCD}"/>
          </ac:spMkLst>
        </pc:spChg>
      </pc:sldChg>
      <pc:sldChg chg="modSp add">
        <pc:chgData name="Camille FABRE" userId="61a62dbaa4ae00dc" providerId="LiveId" clId="{23F07B4C-71D7-457B-A003-2A320B56B718}" dt="2020-03-19T16:51:43.462" v="2589" actId="1076"/>
        <pc:sldMkLst>
          <pc:docMk/>
          <pc:sldMk cId="260249294" sldId="268"/>
        </pc:sldMkLst>
        <pc:spChg chg="mod">
          <ac:chgData name="Camille FABRE" userId="61a62dbaa4ae00dc" providerId="LiveId" clId="{23F07B4C-71D7-457B-A003-2A320B56B718}" dt="2020-03-19T16:51:43.462" v="2589" actId="1076"/>
          <ac:spMkLst>
            <pc:docMk/>
            <pc:sldMk cId="260249294" sldId="268"/>
            <ac:spMk id="2" creationId="{CC62C2BF-208D-4F96-A668-7AD1F808E46C}"/>
          </ac:spMkLst>
        </pc:spChg>
      </pc:sldChg>
      <pc:sldChg chg="modSp add">
        <pc:chgData name="Camille FABRE" userId="61a62dbaa4ae00dc" providerId="LiveId" clId="{23F07B4C-71D7-457B-A003-2A320B56B718}" dt="2020-03-19T17:00:02.452" v="3461" actId="13926"/>
        <pc:sldMkLst>
          <pc:docMk/>
          <pc:sldMk cId="18749411" sldId="269"/>
        </pc:sldMkLst>
        <pc:spChg chg="mod">
          <ac:chgData name="Camille FABRE" userId="61a62dbaa4ae00dc" providerId="LiveId" clId="{23F07B4C-71D7-457B-A003-2A320B56B718}" dt="2020-03-19T16:52:42.427" v="2612" actId="20577"/>
          <ac:spMkLst>
            <pc:docMk/>
            <pc:sldMk cId="18749411" sldId="269"/>
            <ac:spMk id="2" creationId="{7D97106C-C273-4F70-A407-977E0F4FE650}"/>
          </ac:spMkLst>
        </pc:spChg>
        <pc:spChg chg="mod">
          <ac:chgData name="Camille FABRE" userId="61a62dbaa4ae00dc" providerId="LiveId" clId="{23F07B4C-71D7-457B-A003-2A320B56B718}" dt="2020-03-19T17:00:02.452" v="3461" actId="13926"/>
          <ac:spMkLst>
            <pc:docMk/>
            <pc:sldMk cId="18749411" sldId="269"/>
            <ac:spMk id="3" creationId="{66E750E0-4EB6-4005-86AD-19EC4300D985}"/>
          </ac:spMkLst>
        </pc:spChg>
      </pc:sldChg>
      <pc:sldChg chg="delSp modSp add">
        <pc:chgData name="Camille FABRE" userId="61a62dbaa4ae00dc" providerId="LiveId" clId="{23F07B4C-71D7-457B-A003-2A320B56B718}" dt="2020-03-19T17:12:54.500" v="4324" actId="207"/>
        <pc:sldMkLst>
          <pc:docMk/>
          <pc:sldMk cId="470576050" sldId="270"/>
        </pc:sldMkLst>
        <pc:spChg chg="del">
          <ac:chgData name="Camille FABRE" userId="61a62dbaa4ae00dc" providerId="LiveId" clId="{23F07B4C-71D7-457B-A003-2A320B56B718}" dt="2020-03-19T17:09:11.884" v="4279" actId="478"/>
          <ac:spMkLst>
            <pc:docMk/>
            <pc:sldMk cId="470576050" sldId="270"/>
            <ac:spMk id="2" creationId="{04D9C173-F66F-497D-908F-87E00CA8B61C}"/>
          </ac:spMkLst>
        </pc:spChg>
        <pc:spChg chg="mod">
          <ac:chgData name="Camille FABRE" userId="61a62dbaa4ae00dc" providerId="LiveId" clId="{23F07B4C-71D7-457B-A003-2A320B56B718}" dt="2020-03-19T17:12:54.500" v="4324" actId="207"/>
          <ac:spMkLst>
            <pc:docMk/>
            <pc:sldMk cId="470576050" sldId="270"/>
            <ac:spMk id="3" creationId="{3B57C4A2-0424-4E3F-A874-1E9AA3065E45}"/>
          </ac:spMkLst>
        </pc:spChg>
      </pc:sldChg>
      <pc:sldChg chg="modSp add">
        <pc:chgData name="Camille FABRE" userId="61a62dbaa4ae00dc" providerId="LiveId" clId="{23F07B4C-71D7-457B-A003-2A320B56B718}" dt="2020-03-19T17:02:43.500" v="3496" actId="20577"/>
        <pc:sldMkLst>
          <pc:docMk/>
          <pc:sldMk cId="2199716003" sldId="271"/>
        </pc:sldMkLst>
        <pc:spChg chg="mod">
          <ac:chgData name="Camille FABRE" userId="61a62dbaa4ae00dc" providerId="LiveId" clId="{23F07B4C-71D7-457B-A003-2A320B56B718}" dt="2020-03-19T17:02:43.500" v="3496" actId="20577"/>
          <ac:spMkLst>
            <pc:docMk/>
            <pc:sldMk cId="2199716003" sldId="271"/>
            <ac:spMk id="2" creationId="{62E9DCD3-85BA-4B69-B102-A56291A2CDCD}"/>
          </ac:spMkLst>
        </pc:spChg>
      </pc:sldChg>
      <pc:sldChg chg="delSp add del">
        <pc:chgData name="Camille FABRE" userId="61a62dbaa4ae00dc" providerId="LiveId" clId="{23F07B4C-71D7-457B-A003-2A320B56B718}" dt="2020-03-19T17:03:20.178" v="3499" actId="47"/>
        <pc:sldMkLst>
          <pc:docMk/>
          <pc:sldMk cId="1871507198" sldId="272"/>
        </pc:sldMkLst>
        <pc:spChg chg="del">
          <ac:chgData name="Camille FABRE" userId="61a62dbaa4ae00dc" providerId="LiveId" clId="{23F07B4C-71D7-457B-A003-2A320B56B718}" dt="2020-03-19T17:03:16.532" v="3498" actId="478"/>
          <ac:spMkLst>
            <pc:docMk/>
            <pc:sldMk cId="1871507198" sldId="272"/>
            <ac:spMk id="2" creationId="{2F8A8946-D326-4C7B-B47D-51604A0BB0EC}"/>
          </ac:spMkLst>
        </pc:spChg>
      </pc:sldChg>
      <pc:sldChg chg="delSp modSp add">
        <pc:chgData name="Camille FABRE" userId="61a62dbaa4ae00dc" providerId="LiveId" clId="{23F07B4C-71D7-457B-A003-2A320B56B718}" dt="2020-03-19T17:15:06.835" v="4509" actId="478"/>
        <pc:sldMkLst>
          <pc:docMk/>
          <pc:sldMk cId="2474795443" sldId="272"/>
        </pc:sldMkLst>
        <pc:spChg chg="mod">
          <ac:chgData name="Camille FABRE" userId="61a62dbaa4ae00dc" providerId="LiveId" clId="{23F07B4C-71D7-457B-A003-2A320B56B718}" dt="2020-03-19T17:15:02.380" v="4508" actId="20577"/>
          <ac:spMkLst>
            <pc:docMk/>
            <pc:sldMk cId="2474795443" sldId="272"/>
            <ac:spMk id="2" creationId="{E8A23716-C498-4FC5-9D0B-F57DCCF632F9}"/>
          </ac:spMkLst>
        </pc:spChg>
        <pc:spChg chg="del mod">
          <ac:chgData name="Camille FABRE" userId="61a62dbaa4ae00dc" providerId="LiveId" clId="{23F07B4C-71D7-457B-A003-2A320B56B718}" dt="2020-03-19T17:15:06.835" v="4509" actId="478"/>
          <ac:spMkLst>
            <pc:docMk/>
            <pc:sldMk cId="2474795443" sldId="272"/>
            <ac:spMk id="3" creationId="{9600F808-D61B-474C-9B79-A1005706CDCB}"/>
          </ac:spMkLst>
        </pc:spChg>
      </pc:sldChg>
      <pc:sldChg chg="delSp modSp add">
        <pc:chgData name="Camille FABRE" userId="61a62dbaa4ae00dc" providerId="LiveId" clId="{23F07B4C-71D7-457B-A003-2A320B56B718}" dt="2020-03-19T17:15:28.332" v="4599" actId="478"/>
        <pc:sldMkLst>
          <pc:docMk/>
          <pc:sldMk cId="3633101650" sldId="273"/>
        </pc:sldMkLst>
        <pc:spChg chg="mod">
          <ac:chgData name="Camille FABRE" userId="61a62dbaa4ae00dc" providerId="LiveId" clId="{23F07B4C-71D7-457B-A003-2A320B56B718}" dt="2020-03-19T17:15:26.204" v="4598" actId="20577"/>
          <ac:spMkLst>
            <pc:docMk/>
            <pc:sldMk cId="3633101650" sldId="273"/>
            <ac:spMk id="2" creationId="{CE580247-C2A4-4F56-9099-7B0FF14478A5}"/>
          </ac:spMkLst>
        </pc:spChg>
        <pc:spChg chg="del">
          <ac:chgData name="Camille FABRE" userId="61a62dbaa4ae00dc" providerId="LiveId" clId="{23F07B4C-71D7-457B-A003-2A320B56B718}" dt="2020-03-19T17:15:28.332" v="4599" actId="478"/>
          <ac:spMkLst>
            <pc:docMk/>
            <pc:sldMk cId="3633101650" sldId="273"/>
            <ac:spMk id="3" creationId="{09376F0A-BF81-4858-9857-3F0018F8A431}"/>
          </ac:spMkLst>
        </pc:spChg>
      </pc:sldChg>
      <pc:sldChg chg="addSp delSp add">
        <pc:chgData name="Camille FABRE" userId="61a62dbaa4ae00dc" providerId="LiveId" clId="{23F07B4C-71D7-457B-A003-2A320B56B718}" dt="2020-03-19T17:16:07.188" v="4603"/>
        <pc:sldMkLst>
          <pc:docMk/>
          <pc:sldMk cId="2092453801" sldId="274"/>
        </pc:sldMkLst>
        <pc:spChg chg="del">
          <ac:chgData name="Camille FABRE" userId="61a62dbaa4ae00dc" providerId="LiveId" clId="{23F07B4C-71D7-457B-A003-2A320B56B718}" dt="2020-03-19T17:15:33.027" v="4601" actId="478"/>
          <ac:spMkLst>
            <pc:docMk/>
            <pc:sldMk cId="2092453801" sldId="274"/>
            <ac:spMk id="2" creationId="{6E0D722A-681D-44AE-8E22-2974EAE47E18}"/>
          </ac:spMkLst>
        </pc:spChg>
        <pc:spChg chg="del">
          <ac:chgData name="Camille FABRE" userId="61a62dbaa4ae00dc" providerId="LiveId" clId="{23F07B4C-71D7-457B-A003-2A320B56B718}" dt="2020-03-19T17:15:36.492" v="4602" actId="478"/>
          <ac:spMkLst>
            <pc:docMk/>
            <pc:sldMk cId="2092453801" sldId="274"/>
            <ac:spMk id="3" creationId="{79AF74E7-B6D9-46E4-A89F-3FB9E9F96A51}"/>
          </ac:spMkLst>
        </pc:spChg>
        <pc:picChg chg="add">
          <ac:chgData name="Camille FABRE" userId="61a62dbaa4ae00dc" providerId="LiveId" clId="{23F07B4C-71D7-457B-A003-2A320B56B718}" dt="2020-03-19T17:16:07.188" v="4603"/>
          <ac:picMkLst>
            <pc:docMk/>
            <pc:sldMk cId="2092453801" sldId="274"/>
            <ac:picMk id="4" creationId="{74D25E52-6F6D-48CF-B6C1-ABEFFF793217}"/>
          </ac:picMkLst>
        </pc:picChg>
      </pc:sldChg>
      <pc:sldChg chg="addSp delSp modSp add">
        <pc:chgData name="Camille FABRE" userId="61a62dbaa4ae00dc" providerId="LiveId" clId="{23F07B4C-71D7-457B-A003-2A320B56B718}" dt="2020-03-19T17:24:43.357" v="5512" actId="20577"/>
        <pc:sldMkLst>
          <pc:docMk/>
          <pc:sldMk cId="279765726" sldId="275"/>
        </pc:sldMkLst>
        <pc:spChg chg="del">
          <ac:chgData name="Camille FABRE" userId="61a62dbaa4ae00dc" providerId="LiveId" clId="{23F07B4C-71D7-457B-A003-2A320B56B718}" dt="2020-03-19T17:16:12.548" v="4605" actId="478"/>
          <ac:spMkLst>
            <pc:docMk/>
            <pc:sldMk cId="279765726" sldId="275"/>
            <ac:spMk id="2" creationId="{23B6C1EA-CDC4-47D6-9CF7-7FCAFA45B362}"/>
          </ac:spMkLst>
        </pc:spChg>
        <pc:spChg chg="del">
          <ac:chgData name="Camille FABRE" userId="61a62dbaa4ae00dc" providerId="LiveId" clId="{23F07B4C-71D7-457B-A003-2A320B56B718}" dt="2020-03-19T17:16:15.092" v="4606" actId="478"/>
          <ac:spMkLst>
            <pc:docMk/>
            <pc:sldMk cId="279765726" sldId="275"/>
            <ac:spMk id="3" creationId="{24610F4B-BBDF-4D8F-9A2E-10584BC92B67}"/>
          </ac:spMkLst>
        </pc:spChg>
        <pc:spChg chg="add mod">
          <ac:chgData name="Camille FABRE" userId="61a62dbaa4ae00dc" providerId="LiveId" clId="{23F07B4C-71D7-457B-A003-2A320B56B718}" dt="2020-03-19T17:24:43.357" v="5512" actId="20577"/>
          <ac:spMkLst>
            <pc:docMk/>
            <pc:sldMk cId="279765726" sldId="275"/>
            <ac:spMk id="5" creationId="{AD07F2A5-91E1-41FC-AB2E-017B9AE9D0C5}"/>
          </ac:spMkLst>
        </pc:spChg>
        <pc:picChg chg="add mod">
          <ac:chgData name="Camille FABRE" userId="61a62dbaa4ae00dc" providerId="LiveId" clId="{23F07B4C-71D7-457B-A003-2A320B56B718}" dt="2020-03-19T17:17:09.571" v="4608" actId="1076"/>
          <ac:picMkLst>
            <pc:docMk/>
            <pc:sldMk cId="279765726" sldId="275"/>
            <ac:picMk id="4" creationId="{403BD687-BB7E-4360-B108-3A50ACB4B342}"/>
          </ac:picMkLst>
        </pc:picChg>
      </pc:sldChg>
      <pc:sldChg chg="addSp delSp modSp add">
        <pc:chgData name="Camille FABRE" userId="61a62dbaa4ae00dc" providerId="LiveId" clId="{23F07B4C-71D7-457B-A003-2A320B56B718}" dt="2020-03-19T17:23:16.187" v="5433" actId="20577"/>
        <pc:sldMkLst>
          <pc:docMk/>
          <pc:sldMk cId="1234959864" sldId="276"/>
        </pc:sldMkLst>
        <pc:spChg chg="mod">
          <ac:chgData name="Camille FABRE" userId="61a62dbaa4ae00dc" providerId="LiveId" clId="{23F07B4C-71D7-457B-A003-2A320B56B718}" dt="2020-03-19T17:20:59.107" v="5179" actId="20577"/>
          <ac:spMkLst>
            <pc:docMk/>
            <pc:sldMk cId="1234959864" sldId="276"/>
            <ac:spMk id="2" creationId="{4D382975-2E3C-4377-BE05-CF20F0859E6F}"/>
          </ac:spMkLst>
        </pc:spChg>
        <pc:spChg chg="del mod">
          <ac:chgData name="Camille FABRE" userId="61a62dbaa4ae00dc" providerId="LiveId" clId="{23F07B4C-71D7-457B-A003-2A320B56B718}" dt="2020-03-19T17:20:01.860" v="5174" actId="478"/>
          <ac:spMkLst>
            <pc:docMk/>
            <pc:sldMk cId="1234959864" sldId="276"/>
            <ac:spMk id="3" creationId="{318EDD70-4BDF-4496-A2F2-A3E6F1C23D0E}"/>
          </ac:spMkLst>
        </pc:spChg>
        <pc:spChg chg="add mod">
          <ac:chgData name="Camille FABRE" userId="61a62dbaa4ae00dc" providerId="LiveId" clId="{23F07B4C-71D7-457B-A003-2A320B56B718}" dt="2020-03-19T17:23:16.187" v="5433" actId="20577"/>
          <ac:spMkLst>
            <pc:docMk/>
            <pc:sldMk cId="1234959864" sldId="276"/>
            <ac:spMk id="5" creationId="{EA0C6391-8785-4245-BFF6-0046B01447AA}"/>
          </ac:spMkLst>
        </pc:spChg>
        <pc:picChg chg="add mod">
          <ac:chgData name="Camille FABRE" userId="61a62dbaa4ae00dc" providerId="LiveId" clId="{23F07B4C-71D7-457B-A003-2A320B56B718}" dt="2020-03-19T17:22:13.659" v="5353" actId="1076"/>
          <ac:picMkLst>
            <pc:docMk/>
            <pc:sldMk cId="1234959864" sldId="276"/>
            <ac:picMk id="4" creationId="{6165860F-3237-4143-838D-A1DD31739E58}"/>
          </ac:picMkLst>
        </pc:picChg>
      </pc:sldChg>
      <pc:sldChg chg="modSp add">
        <pc:chgData name="Camille FABRE" userId="61a62dbaa4ae00dc" providerId="LiveId" clId="{23F07B4C-71D7-457B-A003-2A320B56B718}" dt="2020-03-19T17:22:25.812" v="5387" actId="20577"/>
        <pc:sldMkLst>
          <pc:docMk/>
          <pc:sldMk cId="3590433782" sldId="277"/>
        </pc:sldMkLst>
        <pc:spChg chg="mod">
          <ac:chgData name="Camille FABRE" userId="61a62dbaa4ae00dc" providerId="LiveId" clId="{23F07B4C-71D7-457B-A003-2A320B56B718}" dt="2020-03-19T17:22:20.460" v="5372" actId="20577"/>
          <ac:spMkLst>
            <pc:docMk/>
            <pc:sldMk cId="3590433782" sldId="277"/>
            <ac:spMk id="2" creationId="{75FABF3C-196E-45E2-9BB0-FB4146685BAF}"/>
          </ac:spMkLst>
        </pc:spChg>
        <pc:spChg chg="mod">
          <ac:chgData name="Camille FABRE" userId="61a62dbaa4ae00dc" providerId="LiveId" clId="{23F07B4C-71D7-457B-A003-2A320B56B718}" dt="2020-03-19T17:22:25.812" v="5387" actId="20577"/>
          <ac:spMkLst>
            <pc:docMk/>
            <pc:sldMk cId="3590433782" sldId="277"/>
            <ac:spMk id="3" creationId="{A8C36520-712C-4A23-8D32-494B068910E1}"/>
          </ac:spMkLst>
        </pc:spChg>
      </pc:sldChg>
    </pc:docChg>
  </pc:docChgLst>
  <pc:docChgLst>
    <pc:chgData name="Camille FABRE" userId="61a62dbaa4ae00dc" providerId="Windows Live" clId="Web-{388F767F-69D0-4B05-AFDE-517D3E7707AF}"/>
    <pc:docChg chg="addSld delSld modSld">
      <pc:chgData name="Camille FABRE" userId="61a62dbaa4ae00dc" providerId="Windows Live" clId="Web-{388F767F-69D0-4B05-AFDE-517D3E7707AF}" dt="2020-03-19T13:42:10.713" v="346" actId="14100"/>
      <pc:docMkLst>
        <pc:docMk/>
      </pc:docMkLst>
      <pc:sldChg chg="modSp">
        <pc:chgData name="Camille FABRE" userId="61a62dbaa4ae00dc" providerId="Windows Live" clId="Web-{388F767F-69D0-4B05-AFDE-517D3E7707AF}" dt="2020-03-19T13:33:01.063" v="288" actId="20577"/>
        <pc:sldMkLst>
          <pc:docMk/>
          <pc:sldMk cId="2391519670" sldId="258"/>
        </pc:sldMkLst>
        <pc:spChg chg="mod">
          <ac:chgData name="Camille FABRE" userId="61a62dbaa4ae00dc" providerId="Windows Live" clId="Web-{388F767F-69D0-4B05-AFDE-517D3E7707AF}" dt="2020-03-19T13:33:01.063" v="288" actId="20577"/>
          <ac:spMkLst>
            <pc:docMk/>
            <pc:sldMk cId="2391519670" sldId="258"/>
            <ac:spMk id="3" creationId="{78943121-C238-4341-B743-833355B51730}"/>
          </ac:spMkLst>
        </pc:spChg>
      </pc:sldChg>
      <pc:sldChg chg="addSp delSp modSp mod setBg">
        <pc:chgData name="Camille FABRE" userId="61a62dbaa4ae00dc" providerId="Windows Live" clId="Web-{388F767F-69D0-4B05-AFDE-517D3E7707AF}" dt="2020-03-19T13:26:59.349" v="225"/>
        <pc:sldMkLst>
          <pc:docMk/>
          <pc:sldMk cId="2894529872" sldId="259"/>
        </pc:sldMkLst>
        <pc:spChg chg="mod">
          <ac:chgData name="Camille FABRE" userId="61a62dbaa4ae00dc" providerId="Windows Live" clId="Web-{388F767F-69D0-4B05-AFDE-517D3E7707AF}" dt="2020-03-19T13:22:11.087" v="110"/>
          <ac:spMkLst>
            <pc:docMk/>
            <pc:sldMk cId="2894529872" sldId="259"/>
            <ac:spMk id="2" creationId="{0B003085-2ED4-4412-A3EE-C2E3BFB9352E}"/>
          </ac:spMkLst>
        </pc:spChg>
        <pc:spChg chg="mod">
          <ac:chgData name="Camille FABRE" userId="61a62dbaa4ae00dc" providerId="Windows Live" clId="Web-{388F767F-69D0-4B05-AFDE-517D3E7707AF}" dt="2020-03-19T13:26:47.490" v="220" actId="14100"/>
          <ac:spMkLst>
            <pc:docMk/>
            <pc:sldMk cId="2894529872" sldId="259"/>
            <ac:spMk id="3" creationId="{1C062582-2510-4AD4-BA4B-6BA3A1D43122}"/>
          </ac:spMkLst>
        </pc:spChg>
        <pc:spChg chg="add del mod">
          <ac:chgData name="Camille FABRE" userId="61a62dbaa4ae00dc" providerId="Windows Live" clId="Web-{388F767F-69D0-4B05-AFDE-517D3E7707AF}" dt="2020-03-19T13:26:59.349" v="225"/>
          <ac:spMkLst>
            <pc:docMk/>
            <pc:sldMk cId="2894529872" sldId="259"/>
            <ac:spMk id="6" creationId="{582FCD6A-5331-4732-9CEA-04A72DB61917}"/>
          </ac:spMkLst>
        </pc:spChg>
        <pc:picChg chg="add mod">
          <ac:chgData name="Camille FABRE" userId="61a62dbaa4ae00dc" providerId="Windows Live" clId="Web-{388F767F-69D0-4B05-AFDE-517D3E7707AF}" dt="2020-03-19T13:22:11.087" v="110"/>
          <ac:picMkLst>
            <pc:docMk/>
            <pc:sldMk cId="2894529872" sldId="259"/>
            <ac:picMk id="4" creationId="{76852F69-A2DE-452D-9E02-3B00E2D1CD88}"/>
          </ac:picMkLst>
        </pc:picChg>
        <pc:cxnChg chg="add">
          <ac:chgData name="Camille FABRE" userId="61a62dbaa4ae00dc" providerId="Windows Live" clId="Web-{388F767F-69D0-4B05-AFDE-517D3E7707AF}" dt="2020-03-19T13:22:11.087" v="110"/>
          <ac:cxnSpMkLst>
            <pc:docMk/>
            <pc:sldMk cId="2894529872" sldId="259"/>
            <ac:cxnSpMk id="9" creationId="{E4A809D5-3600-46D4-A466-67F2349A54FB}"/>
          </ac:cxnSpMkLst>
        </pc:cxnChg>
      </pc:sldChg>
      <pc:sldChg chg="modSp add replId">
        <pc:chgData name="Camille FABRE" userId="61a62dbaa4ae00dc" providerId="Windows Live" clId="Web-{388F767F-69D0-4B05-AFDE-517D3E7707AF}" dt="2020-03-19T13:28:41.426" v="281" actId="14100"/>
        <pc:sldMkLst>
          <pc:docMk/>
          <pc:sldMk cId="1688555674" sldId="260"/>
        </pc:sldMkLst>
        <pc:spChg chg="mod">
          <ac:chgData name="Camille FABRE" userId="61a62dbaa4ae00dc" providerId="Windows Live" clId="Web-{388F767F-69D0-4B05-AFDE-517D3E7707AF}" dt="2020-03-19T13:27:18.396" v="248" actId="20577"/>
          <ac:spMkLst>
            <pc:docMk/>
            <pc:sldMk cId="1688555674" sldId="260"/>
            <ac:spMk id="2" creationId="{0B003085-2ED4-4412-A3EE-C2E3BFB9352E}"/>
          </ac:spMkLst>
        </pc:spChg>
        <pc:spChg chg="mod">
          <ac:chgData name="Camille FABRE" userId="61a62dbaa4ae00dc" providerId="Windows Live" clId="Web-{388F767F-69D0-4B05-AFDE-517D3E7707AF}" dt="2020-03-19T13:28:41.426" v="281" actId="14100"/>
          <ac:spMkLst>
            <pc:docMk/>
            <pc:sldMk cId="1688555674" sldId="260"/>
            <ac:spMk id="3" creationId="{1C062582-2510-4AD4-BA4B-6BA3A1D43122}"/>
          </ac:spMkLst>
        </pc:spChg>
      </pc:sldChg>
      <pc:sldChg chg="new del">
        <pc:chgData name="Camille FABRE" userId="61a62dbaa4ae00dc" providerId="Windows Live" clId="Web-{388F767F-69D0-4B05-AFDE-517D3E7707AF}" dt="2020-03-19T13:26:52.865" v="222"/>
        <pc:sldMkLst>
          <pc:docMk/>
          <pc:sldMk cId="1868477525" sldId="260"/>
        </pc:sldMkLst>
      </pc:sldChg>
      <pc:sldChg chg="modSp new">
        <pc:chgData name="Camille FABRE" userId="61a62dbaa4ae00dc" providerId="Windows Live" clId="Web-{388F767F-69D0-4B05-AFDE-517D3E7707AF}" dt="2020-03-19T13:42:10.713" v="346" actId="14100"/>
        <pc:sldMkLst>
          <pc:docMk/>
          <pc:sldMk cId="2990375518" sldId="261"/>
        </pc:sldMkLst>
        <pc:spChg chg="mod">
          <ac:chgData name="Camille FABRE" userId="61a62dbaa4ae00dc" providerId="Windows Live" clId="Web-{388F767F-69D0-4B05-AFDE-517D3E7707AF}" dt="2020-03-19T13:33:01.157" v="291" actId="20577"/>
          <ac:spMkLst>
            <pc:docMk/>
            <pc:sldMk cId="2990375518" sldId="261"/>
            <ac:spMk id="2" creationId="{880FB29A-0A30-441D-9D00-A3B64F6B2B23}"/>
          </ac:spMkLst>
        </pc:spChg>
        <pc:spChg chg="mod">
          <ac:chgData name="Camille FABRE" userId="61a62dbaa4ae00dc" providerId="Windows Live" clId="Web-{388F767F-69D0-4B05-AFDE-517D3E7707AF}" dt="2020-03-19T13:42:10.713" v="346" actId="14100"/>
          <ac:spMkLst>
            <pc:docMk/>
            <pc:sldMk cId="2990375518" sldId="261"/>
            <ac:spMk id="3" creationId="{EFB5B0C2-8D38-44F1-874E-FC3A95CEC642}"/>
          </ac:spMkLst>
        </pc:spChg>
      </pc:sldChg>
    </pc:docChg>
  </pc:docChgLst>
  <pc:docChgLst>
    <pc:chgData name="Camille FABRE" userId="61a62dbaa4ae00dc" providerId="Windows Live" clId="Web-{47D4137C-AFAA-4BC9-8AC2-FAA105A49B30}"/>
    <pc:docChg chg="addSld modSld">
      <pc:chgData name="Camille FABRE" userId="61a62dbaa4ae00dc" providerId="Windows Live" clId="Web-{47D4137C-AFAA-4BC9-8AC2-FAA105A49B30}" dt="2020-03-19T13:20:43.661" v="439"/>
      <pc:docMkLst>
        <pc:docMk/>
      </pc:docMkLst>
      <pc:sldChg chg="modSp">
        <pc:chgData name="Camille FABRE" userId="61a62dbaa4ae00dc" providerId="Windows Live" clId="Web-{47D4137C-AFAA-4BC9-8AC2-FAA105A49B30}" dt="2020-03-19T13:02:38.545" v="83" actId="20577"/>
        <pc:sldMkLst>
          <pc:docMk/>
          <pc:sldMk cId="3784089036" sldId="256"/>
        </pc:sldMkLst>
        <pc:spChg chg="mod">
          <ac:chgData name="Camille FABRE" userId="61a62dbaa4ae00dc" providerId="Windows Live" clId="Web-{47D4137C-AFAA-4BC9-8AC2-FAA105A49B30}" dt="2020-03-19T13:02:17.748" v="19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Windows Live" clId="Web-{47D4137C-AFAA-4BC9-8AC2-FAA105A49B30}" dt="2020-03-19T13:02:38.545" v="83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addSp delSp modSp new mod setBg">
        <pc:chgData name="Camille FABRE" userId="61a62dbaa4ae00dc" providerId="Windows Live" clId="Web-{47D4137C-AFAA-4BC9-8AC2-FAA105A49B30}" dt="2020-03-19T13:17:55.316" v="429" actId="20577"/>
        <pc:sldMkLst>
          <pc:docMk/>
          <pc:sldMk cId="3769745096" sldId="257"/>
        </pc:sldMkLst>
        <pc:spChg chg="mod">
          <ac:chgData name="Camille FABRE" userId="61a62dbaa4ae00dc" providerId="Windows Live" clId="Web-{47D4137C-AFAA-4BC9-8AC2-FAA105A49B30}" dt="2020-03-19T13:17:11.316" v="425"/>
          <ac:spMkLst>
            <pc:docMk/>
            <pc:sldMk cId="3769745096" sldId="257"/>
            <ac:spMk id="2" creationId="{DBB0AFA9-267E-4609-9529-5AB131B3B55A}"/>
          </ac:spMkLst>
        </pc:spChg>
        <pc:spChg chg="mod">
          <ac:chgData name="Camille FABRE" userId="61a62dbaa4ae00dc" providerId="Windows Live" clId="Web-{47D4137C-AFAA-4BC9-8AC2-FAA105A49B30}" dt="2020-03-19T13:17:55.316" v="429" actId="20577"/>
          <ac:spMkLst>
            <pc:docMk/>
            <pc:sldMk cId="3769745096" sldId="257"/>
            <ac:spMk id="3" creationId="{B71EFCBB-D6A0-4D45-A5CE-A2FD58F7BE45}"/>
          </ac:spMkLst>
        </pc:spChg>
        <pc:spChg chg="add del mod">
          <ac:chgData name="Camille FABRE" userId="61a62dbaa4ae00dc" providerId="Windows Live" clId="Web-{47D4137C-AFAA-4BC9-8AC2-FAA105A49B30}" dt="2020-03-19T13:15:23.018" v="339"/>
          <ac:spMkLst>
            <pc:docMk/>
            <pc:sldMk cId="3769745096" sldId="257"/>
            <ac:spMk id="6" creationId="{1581BBB7-6E1C-4392-8784-D54167AE4114}"/>
          </ac:spMkLst>
        </pc:spChg>
        <pc:spChg chg="add del">
          <ac:chgData name="Camille FABRE" userId="61a62dbaa4ae00dc" providerId="Windows Live" clId="Web-{47D4137C-AFAA-4BC9-8AC2-FAA105A49B30}" dt="2020-03-19T13:17:11.316" v="425"/>
          <ac:spMkLst>
            <pc:docMk/>
            <pc:sldMk cId="3769745096" sldId="257"/>
            <ac:spMk id="9" creationId="{3CD9DF72-87A3-404E-A828-84CBF11A8303}"/>
          </ac:spMkLst>
        </pc:spChg>
        <pc:picChg chg="add mod ord">
          <ac:chgData name="Camille FABRE" userId="61a62dbaa4ae00dc" providerId="Windows Live" clId="Web-{47D4137C-AFAA-4BC9-8AC2-FAA105A49B30}" dt="2020-03-19T13:17:11.316" v="425"/>
          <ac:picMkLst>
            <pc:docMk/>
            <pc:sldMk cId="3769745096" sldId="257"/>
            <ac:picMk id="4" creationId="{72647C3D-D8B0-49B6-8C35-B78FC8B69A08}"/>
          </ac:picMkLst>
        </pc:picChg>
        <pc:cxnChg chg="add del">
          <ac:chgData name="Camille FABRE" userId="61a62dbaa4ae00dc" providerId="Windows Live" clId="Web-{47D4137C-AFAA-4BC9-8AC2-FAA105A49B30}" dt="2020-03-19T13:17:11.316" v="425"/>
          <ac:cxnSpMkLst>
            <pc:docMk/>
            <pc:sldMk cId="3769745096" sldId="257"/>
            <ac:cxnSpMk id="11" creationId="{20E3A342-4D61-4E3F-AF90-1AB42AEB96CC}"/>
          </ac:cxnSpMkLst>
        </pc:cxnChg>
        <pc:cxnChg chg="add">
          <ac:chgData name="Camille FABRE" userId="61a62dbaa4ae00dc" providerId="Windows Live" clId="Web-{47D4137C-AFAA-4BC9-8AC2-FAA105A49B30}" dt="2020-03-19T13:17:11.316" v="425"/>
          <ac:cxnSpMkLst>
            <pc:docMk/>
            <pc:sldMk cId="3769745096" sldId="257"/>
            <ac:cxnSpMk id="16" creationId="{E4A809D5-3600-46D4-A466-67F2349A54FB}"/>
          </ac:cxnSpMkLst>
        </pc:cxnChg>
      </pc:sldChg>
      <pc:sldChg chg="modSp new">
        <pc:chgData name="Camille FABRE" userId="61a62dbaa4ae00dc" providerId="Windows Live" clId="Web-{47D4137C-AFAA-4BC9-8AC2-FAA105A49B30}" dt="2020-03-19T13:12:15.486" v="292" actId="20577"/>
        <pc:sldMkLst>
          <pc:docMk/>
          <pc:sldMk cId="2391519670" sldId="258"/>
        </pc:sldMkLst>
        <pc:spChg chg="mod">
          <ac:chgData name="Camille FABRE" userId="61a62dbaa4ae00dc" providerId="Windows Live" clId="Web-{47D4137C-AFAA-4BC9-8AC2-FAA105A49B30}" dt="2020-03-19T13:08:48.907" v="254" actId="20577"/>
          <ac:spMkLst>
            <pc:docMk/>
            <pc:sldMk cId="2391519670" sldId="258"/>
            <ac:spMk id="2" creationId="{F7FFD6C2-D615-4ABF-9E03-AAF1E66F3576}"/>
          </ac:spMkLst>
        </pc:spChg>
        <pc:spChg chg="mod">
          <ac:chgData name="Camille FABRE" userId="61a62dbaa4ae00dc" providerId="Windows Live" clId="Web-{47D4137C-AFAA-4BC9-8AC2-FAA105A49B30}" dt="2020-03-19T13:12:15.486" v="292" actId="20577"/>
          <ac:spMkLst>
            <pc:docMk/>
            <pc:sldMk cId="2391519670" sldId="258"/>
            <ac:spMk id="3" creationId="{78943121-C238-4341-B743-833355B51730}"/>
          </ac:spMkLst>
        </pc:spChg>
      </pc:sldChg>
      <pc:sldChg chg="addSp delSp modSp new mod setBg">
        <pc:chgData name="Camille FABRE" userId="61a62dbaa4ae00dc" providerId="Windows Live" clId="Web-{47D4137C-AFAA-4BC9-8AC2-FAA105A49B30}" dt="2020-03-19T13:20:43.661" v="439"/>
        <pc:sldMkLst>
          <pc:docMk/>
          <pc:sldMk cId="2894529872" sldId="259"/>
        </pc:sldMkLst>
        <pc:spChg chg="mod">
          <ac:chgData name="Camille FABRE" userId="61a62dbaa4ae00dc" providerId="Windows Live" clId="Web-{47D4137C-AFAA-4BC9-8AC2-FAA105A49B30}" dt="2020-03-19T13:20:42.051" v="435"/>
          <ac:spMkLst>
            <pc:docMk/>
            <pc:sldMk cId="2894529872" sldId="259"/>
            <ac:spMk id="2" creationId="{0B003085-2ED4-4412-A3EE-C2E3BFB9352E}"/>
          </ac:spMkLst>
        </pc:spChg>
        <pc:spChg chg="mod">
          <ac:chgData name="Camille FABRE" userId="61a62dbaa4ae00dc" providerId="Windows Live" clId="Web-{47D4137C-AFAA-4BC9-8AC2-FAA105A49B30}" dt="2020-03-19T13:20:42.051" v="435"/>
          <ac:spMkLst>
            <pc:docMk/>
            <pc:sldMk cId="2894529872" sldId="259"/>
            <ac:spMk id="3" creationId="{1C062582-2510-4AD4-BA4B-6BA3A1D43122}"/>
          </ac:spMkLst>
        </pc:spChg>
        <pc:spChg chg="add del mod">
          <ac:chgData name="Camille FABRE" userId="61a62dbaa4ae00dc" providerId="Windows Live" clId="Web-{47D4137C-AFAA-4BC9-8AC2-FAA105A49B30}" dt="2020-03-19T13:20:43.645" v="438"/>
          <ac:spMkLst>
            <pc:docMk/>
            <pc:sldMk cId="2894529872" sldId="259"/>
            <ac:spMk id="6" creationId="{6EC0B8AE-6768-4B10-BFF0-385777710015}"/>
          </ac:spMkLst>
        </pc:spChg>
        <pc:picChg chg="add del mod">
          <ac:chgData name="Camille FABRE" userId="61a62dbaa4ae00dc" providerId="Windows Live" clId="Web-{47D4137C-AFAA-4BC9-8AC2-FAA105A49B30}" dt="2020-03-19T13:20:43.661" v="439"/>
          <ac:picMkLst>
            <pc:docMk/>
            <pc:sldMk cId="2894529872" sldId="259"/>
            <ac:picMk id="4" creationId="{36B90C72-0F53-4565-8BB5-D8E9B9207BC8}"/>
          </ac:picMkLst>
        </pc:picChg>
        <pc:cxnChg chg="add del">
          <ac:chgData name="Camille FABRE" userId="61a62dbaa4ae00dc" providerId="Windows Live" clId="Web-{47D4137C-AFAA-4BC9-8AC2-FAA105A49B30}" dt="2020-03-19T13:20:42.051" v="435"/>
          <ac:cxnSpMkLst>
            <pc:docMk/>
            <pc:sldMk cId="2894529872" sldId="259"/>
            <ac:cxnSpMk id="11" creationId="{E4A809D5-3600-46D4-A466-67F2349A54F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19.03.2020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quizlet.com/_6r31la?x=1jqt&amp;i=1bcklw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pennstatelive/9516660155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wordreference.com/enf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English </a:t>
            </a:r>
            <a:r>
              <a:rPr lang="de-DE" dirty="0" err="1">
                <a:cs typeface="Calibri Light"/>
              </a:rPr>
              <a:t>class</a:t>
            </a:r>
            <a:br>
              <a:rPr lang="de-DE" dirty="0">
                <a:cs typeface="Calibri Light"/>
              </a:rPr>
            </a:b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err="1">
                <a:cs typeface="Calibri"/>
              </a:rPr>
              <a:t>Thursday</a:t>
            </a:r>
            <a:r>
              <a:rPr lang="de-DE" dirty="0">
                <a:cs typeface="Calibri"/>
              </a:rPr>
              <a:t>, March 19th</a:t>
            </a:r>
          </a:p>
          <a:p>
            <a:endParaRPr lang="de-DE" dirty="0">
              <a:cs typeface="Calibri"/>
            </a:endParaRPr>
          </a:p>
          <a:p>
            <a:r>
              <a:rPr lang="de-DE" dirty="0" err="1">
                <a:cs typeface="Calibri"/>
              </a:rPr>
              <a:t>Prévoyez</a:t>
            </a:r>
            <a:r>
              <a:rPr lang="de-DE" dirty="0">
                <a:cs typeface="Calibri"/>
              </a:rPr>
              <a:t> de 1h30 à 2h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0D283D-7665-4B60-B6D8-14D07690F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u="sng" dirty="0"/>
              <a:t>Donc si nous reprenons la question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Where</a:t>
            </a:r>
            <a:r>
              <a:rPr lang="fr-FR" dirty="0"/>
              <a:t> do </a:t>
            </a:r>
            <a:r>
              <a:rPr lang="fr-FR" dirty="0" err="1"/>
              <a:t>they</a:t>
            </a:r>
            <a:r>
              <a:rPr lang="fr-FR" dirty="0"/>
              <a:t> live </a:t>
            </a:r>
            <a:r>
              <a:rPr lang="fr-FR" dirty="0" err="1"/>
              <a:t>now</a:t>
            </a:r>
            <a:r>
              <a:rPr lang="fr-FR" dirty="0"/>
              <a:t>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/>
              <a:t>Et que nous la posons à la 3</a:t>
            </a:r>
            <a:r>
              <a:rPr lang="fr-FR" u="sng" baseline="30000" dirty="0"/>
              <a:t>ème</a:t>
            </a:r>
            <a:r>
              <a:rPr lang="fr-FR" u="sng" dirty="0"/>
              <a:t> personne du singulier, elle devient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do</a:t>
            </a:r>
            <a:r>
              <a:rPr lang="fr-FR" b="1" dirty="0" err="1"/>
              <a:t>es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live </a:t>
            </a:r>
            <a:r>
              <a:rPr lang="fr-FR" dirty="0" err="1"/>
              <a:t>now</a:t>
            </a:r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5935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7106C-C273-4F70-A407-977E0F4FE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savoir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E750E0-4EB6-4005-86AD-19EC4300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260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b="1" dirty="0"/>
              <a:t>Certaines questions ne nécessitent pas de pronom interrogatif 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dirty="0"/>
              <a:t>- Do </a:t>
            </a:r>
            <a:r>
              <a:rPr lang="fr-FR" dirty="0" err="1"/>
              <a:t>you</a:t>
            </a:r>
            <a:r>
              <a:rPr lang="fr-FR" dirty="0"/>
              <a:t> like Dublin? = Aimes-tu Dublin ?</a:t>
            </a:r>
          </a:p>
          <a:p>
            <a:pPr marL="0" indent="0">
              <a:lnSpc>
                <a:spcPct val="120000"/>
              </a:lnSpc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buNone/>
            </a:pPr>
            <a:r>
              <a:rPr lang="fr-FR" b="1" dirty="0"/>
              <a:t>Quand on pose une question avec </a:t>
            </a:r>
            <a:r>
              <a:rPr lang="fr-FR" b="1" dirty="0">
                <a:highlight>
                  <a:srgbClr val="FF0000"/>
                </a:highlight>
              </a:rPr>
              <a:t>BE</a:t>
            </a:r>
            <a:r>
              <a:rPr lang="fr-FR" b="1" dirty="0"/>
              <a:t> ou des auxiliaires comme CAN, MAY, MUST, CAN, COULD, WILL …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r-FR" b="1" dirty="0"/>
              <a:t>Pas besoin de </a:t>
            </a:r>
            <a:r>
              <a:rPr lang="fr-FR" b="1" dirty="0">
                <a:solidFill>
                  <a:schemeClr val="bg1"/>
                </a:solidFill>
                <a:highlight>
                  <a:srgbClr val="FF0000"/>
                </a:highlight>
              </a:rPr>
              <a:t>DO</a:t>
            </a:r>
            <a:r>
              <a:rPr lang="fr-FR" b="1" dirty="0"/>
              <a:t> ! (Il se repose) :</a:t>
            </a:r>
            <a:endParaRPr lang="fr-FR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b="1" dirty="0">
                <a:solidFill>
                  <a:srgbClr val="FF0000"/>
                </a:solidFill>
              </a:rPr>
              <a:t>Are</a:t>
            </a:r>
            <a:r>
              <a:rPr lang="fr-FR" dirty="0"/>
              <a:t> </a:t>
            </a:r>
            <a:r>
              <a:rPr lang="fr-FR" dirty="0" err="1">
                <a:solidFill>
                  <a:schemeClr val="bg1"/>
                </a:solidFill>
                <a:highlight>
                  <a:srgbClr val="0000FF"/>
                </a:highlight>
              </a:rPr>
              <a:t>you</a:t>
            </a:r>
            <a:r>
              <a:rPr lang="fr-FR" dirty="0"/>
              <a:t> </a:t>
            </a:r>
            <a:r>
              <a:rPr lang="fr-FR" dirty="0">
                <a:highlight>
                  <a:srgbClr val="C0C0C0"/>
                </a:highlight>
              </a:rPr>
              <a:t>in </a:t>
            </a:r>
            <a:r>
              <a:rPr lang="fr-FR" dirty="0" err="1">
                <a:highlight>
                  <a:srgbClr val="C0C0C0"/>
                </a:highlight>
              </a:rPr>
              <a:t>your</a:t>
            </a:r>
            <a:r>
              <a:rPr lang="fr-FR" dirty="0">
                <a:highlight>
                  <a:srgbClr val="C0C0C0"/>
                </a:highlight>
              </a:rPr>
              <a:t> </a:t>
            </a:r>
            <a:r>
              <a:rPr lang="fr-FR" dirty="0" err="1">
                <a:highlight>
                  <a:srgbClr val="C0C0C0"/>
                </a:highlight>
              </a:rPr>
              <a:t>bedroom</a:t>
            </a:r>
            <a:r>
              <a:rPr lang="fr-FR" dirty="0"/>
              <a:t>?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b="1" i="1" u="sng" dirty="0"/>
              <a:t>May</a:t>
            </a:r>
            <a:r>
              <a:rPr lang="fr-FR" dirty="0"/>
              <a:t> </a:t>
            </a:r>
            <a:r>
              <a:rPr lang="fr-FR" dirty="0">
                <a:solidFill>
                  <a:schemeClr val="bg1"/>
                </a:solidFill>
                <a:highlight>
                  <a:srgbClr val="0000FF"/>
                </a:highlight>
              </a:rPr>
              <a:t>I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open</a:t>
            </a:r>
            <a:r>
              <a:rPr lang="fr-FR" dirty="0"/>
              <a:t> the </a:t>
            </a:r>
            <a:r>
              <a:rPr lang="fr-FR" dirty="0" err="1"/>
              <a:t>window</a:t>
            </a:r>
            <a:r>
              <a:rPr lang="fr-FR" dirty="0"/>
              <a:t>?</a:t>
            </a:r>
          </a:p>
          <a:p>
            <a:pPr marL="0" indent="0">
              <a:lnSpc>
                <a:spcPct val="120000"/>
              </a:lnSpc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buNone/>
            </a:pPr>
            <a:r>
              <a:rPr lang="fr-FR" dirty="0"/>
              <a:t>(Le auxiliaires semblables à </a:t>
            </a:r>
            <a:r>
              <a:rPr lang="fr-FR" b="1" i="1" u="sng" dirty="0" err="1"/>
              <a:t>may</a:t>
            </a:r>
            <a:r>
              <a:rPr lang="fr-FR" b="1" i="1" u="sng" dirty="0"/>
              <a:t> </a:t>
            </a:r>
            <a:r>
              <a:rPr lang="fr-FR" dirty="0"/>
              <a:t>vont comme 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</a:rPr>
              <a:t>DO</a:t>
            </a:r>
            <a:r>
              <a:rPr lang="fr-FR" dirty="0"/>
              <a:t> se placer avant le sujet mais resteront toujours invariables.)</a:t>
            </a:r>
          </a:p>
          <a:p>
            <a:pPr marL="0" indent="0">
              <a:lnSpc>
                <a:spcPct val="120000"/>
              </a:lnSpc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4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2C2BF-208D-4F96-A668-7AD1F808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fr-FR" dirty="0"/>
              <a:t>ACTIVITE POUR MANIPULER LES QUESTIONS</a:t>
            </a:r>
          </a:p>
        </p:txBody>
      </p:sp>
    </p:spTree>
    <p:extLst>
      <p:ext uri="{BB962C8B-B14F-4D97-AF65-F5344CB8AC3E}">
        <p14:creationId xmlns:p14="http://schemas.microsoft.com/office/powerpoint/2010/main" val="260249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A7CB8-473B-4C16-83EC-398C7BAB2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turn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0DB2F2-E7F5-4CB5-8F97-503307F4D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Imagine que tu viens d’arriver auprès de ta famille d’accueil en Irlande, et que tu rencontres le fils de Aiden et Fiona.</a:t>
            </a:r>
          </a:p>
          <a:p>
            <a:pPr marL="0" indent="0">
              <a:buNone/>
            </a:pPr>
            <a:r>
              <a:rPr lang="fr-FR" dirty="0"/>
              <a:t>Rédige 5 questions à lui poser au présent simple, pour mieux le connaître.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Exemple :</a:t>
            </a:r>
          </a:p>
          <a:p>
            <a:pPr marL="0" indent="0">
              <a:buNone/>
            </a:pPr>
            <a:r>
              <a:rPr lang="fr-FR" dirty="0"/>
              <a:t>- Do </a:t>
            </a:r>
            <a:r>
              <a:rPr lang="fr-FR" dirty="0" err="1"/>
              <a:t>you</a:t>
            </a:r>
            <a:r>
              <a:rPr lang="fr-FR" dirty="0"/>
              <a:t> have French </a:t>
            </a:r>
            <a:r>
              <a:rPr lang="fr-FR" dirty="0" err="1"/>
              <a:t>friends</a:t>
            </a:r>
            <a:r>
              <a:rPr lang="fr-FR" dirty="0"/>
              <a:t>? (As-tu des amis français ?).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2570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9DCD3-85BA-4B69-B102-A56291A2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fr-FR" dirty="0"/>
              <a:t>LE PRETERIT SIMPLE</a:t>
            </a:r>
          </a:p>
        </p:txBody>
      </p:sp>
    </p:spTree>
    <p:extLst>
      <p:ext uri="{BB962C8B-B14F-4D97-AF65-F5344CB8AC3E}">
        <p14:creationId xmlns:p14="http://schemas.microsoft.com/office/powerpoint/2010/main" val="2199716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57C4A2-0424-4E3F-A874-1E9AA3065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912"/>
            <a:ext cx="10515600" cy="579989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000" dirty="0"/>
              <a:t>Le </a:t>
            </a:r>
            <a:r>
              <a:rPr lang="fr-FR" sz="4000" u="sng" dirty="0">
                <a:solidFill>
                  <a:srgbClr val="FF0000"/>
                </a:solidFill>
              </a:rPr>
              <a:t>prétérit simple </a:t>
            </a:r>
            <a:r>
              <a:rPr lang="fr-FR" sz="4000" dirty="0"/>
              <a:t>est le temps le plus utilisé en anglais pour parler au passé.</a:t>
            </a:r>
          </a:p>
          <a:p>
            <a:pPr marL="0" indent="0">
              <a:buNone/>
            </a:pPr>
            <a:endParaRPr lang="fr-FR" sz="4000" dirty="0"/>
          </a:p>
          <a:p>
            <a:pPr marL="0" indent="0">
              <a:buNone/>
            </a:pPr>
            <a:r>
              <a:rPr lang="fr-FR" sz="4000" dirty="0"/>
              <a:t>Il peut correspondre à :</a:t>
            </a:r>
          </a:p>
          <a:p>
            <a:pPr marL="0" indent="0">
              <a:buNone/>
            </a:pPr>
            <a:endParaRPr lang="fr-FR" sz="4000" dirty="0"/>
          </a:p>
          <a:p>
            <a:r>
              <a:rPr lang="fr-FR" sz="4000" dirty="0"/>
              <a:t>Notre </a:t>
            </a:r>
            <a:r>
              <a:rPr lang="fr-FR" sz="4000" dirty="0">
                <a:highlight>
                  <a:srgbClr val="FFFF00"/>
                </a:highlight>
              </a:rPr>
              <a:t>imparfait</a:t>
            </a:r>
            <a:r>
              <a:rPr lang="fr-FR" sz="4000" dirty="0"/>
              <a:t> :</a:t>
            </a:r>
          </a:p>
          <a:p>
            <a:pPr marL="0" indent="0">
              <a:buNone/>
            </a:pPr>
            <a:r>
              <a:rPr lang="fr-FR" sz="4000" dirty="0" err="1"/>
              <a:t>She</a:t>
            </a:r>
            <a:r>
              <a:rPr lang="fr-FR" sz="4000" dirty="0"/>
              <a:t> </a:t>
            </a:r>
            <a:r>
              <a:rPr lang="fr-FR" sz="4000" u="sng" dirty="0" err="1">
                <a:solidFill>
                  <a:srgbClr val="FF0000"/>
                </a:solidFill>
              </a:rPr>
              <a:t>was</a:t>
            </a:r>
            <a:r>
              <a:rPr lang="fr-FR" sz="4000" dirty="0"/>
              <a:t> a </a:t>
            </a:r>
            <a:r>
              <a:rPr lang="fr-FR" sz="4000" dirty="0" err="1"/>
              <a:t>beautiful</a:t>
            </a:r>
            <a:r>
              <a:rPr lang="fr-FR" sz="4000" dirty="0"/>
              <a:t> </a:t>
            </a:r>
            <a:r>
              <a:rPr lang="fr-FR" sz="4000" dirty="0" err="1"/>
              <a:t>young</a:t>
            </a:r>
            <a:r>
              <a:rPr lang="fr-FR" sz="4000" dirty="0"/>
              <a:t> girl </a:t>
            </a:r>
            <a:r>
              <a:rPr lang="fr-FR" sz="4000" dirty="0" err="1"/>
              <a:t>studying</a:t>
            </a:r>
            <a:r>
              <a:rPr lang="fr-FR" sz="4000" dirty="0"/>
              <a:t> in Dublin.</a:t>
            </a:r>
          </a:p>
          <a:p>
            <a:pPr marL="0" indent="0">
              <a:buNone/>
            </a:pP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C’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</a:rPr>
              <a:t>était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 une belle jeune fille étudiant à Dublin.</a:t>
            </a:r>
          </a:p>
          <a:p>
            <a:pPr marL="0" indent="0">
              <a:buNone/>
            </a:pPr>
            <a:endParaRPr lang="fr-FR" sz="4000" dirty="0"/>
          </a:p>
          <a:p>
            <a:r>
              <a:rPr lang="fr-FR" sz="4000" dirty="0"/>
              <a:t>Notre </a:t>
            </a:r>
            <a:r>
              <a:rPr lang="fr-FR" sz="4000" dirty="0">
                <a:highlight>
                  <a:srgbClr val="00FF00"/>
                </a:highlight>
              </a:rPr>
              <a:t>passé composé</a:t>
            </a:r>
            <a:r>
              <a:rPr lang="fr-FR" sz="4000" dirty="0"/>
              <a:t> :</a:t>
            </a:r>
          </a:p>
          <a:p>
            <a:pPr marL="0" indent="0">
              <a:buNone/>
            </a:pPr>
            <a:r>
              <a:rPr lang="fr-FR" sz="4000" dirty="0"/>
              <a:t>I </a:t>
            </a:r>
            <a:r>
              <a:rPr lang="fr-FR" sz="4000" u="sng" dirty="0" err="1">
                <a:solidFill>
                  <a:srgbClr val="FF0000"/>
                </a:solidFill>
              </a:rPr>
              <a:t>went</a:t>
            </a:r>
            <a:r>
              <a:rPr lang="fr-FR" sz="4000" dirty="0"/>
              <a:t> to Trinity </a:t>
            </a:r>
            <a:r>
              <a:rPr lang="fr-FR" sz="4000" dirty="0" err="1"/>
              <a:t>College</a:t>
            </a:r>
            <a:r>
              <a:rPr lang="fr-FR" sz="4000" dirty="0"/>
              <a:t> </a:t>
            </a:r>
            <a:r>
              <a:rPr lang="fr-FR" sz="4000" dirty="0" err="1"/>
              <a:t>this</a:t>
            </a:r>
            <a:r>
              <a:rPr lang="fr-FR" sz="4000" dirty="0"/>
              <a:t> </a:t>
            </a:r>
            <a:r>
              <a:rPr lang="fr-FR" sz="4000" dirty="0" err="1"/>
              <a:t>morning</a:t>
            </a:r>
            <a:r>
              <a:rPr lang="fr-FR" sz="4000" dirty="0"/>
              <a:t>.</a:t>
            </a:r>
          </a:p>
          <a:p>
            <a:pPr marL="0" indent="0">
              <a:buNone/>
            </a:pP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Je 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  <a:highlight>
                  <a:srgbClr val="00FF00"/>
                </a:highlight>
              </a:rPr>
              <a:t>suis allé(e) 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à Trinity </a:t>
            </a:r>
            <a:r>
              <a:rPr lang="fr-FR" sz="4000" dirty="0" err="1">
                <a:solidFill>
                  <a:schemeClr val="bg1">
                    <a:lumMod val="50000"/>
                  </a:schemeClr>
                </a:solidFill>
              </a:rPr>
              <a:t>College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 ce matin.</a:t>
            </a:r>
          </a:p>
          <a:p>
            <a:pPr marL="0" indent="0">
              <a:buNone/>
            </a:pPr>
            <a:endParaRPr lang="fr-FR" sz="4000" dirty="0"/>
          </a:p>
          <a:p>
            <a:r>
              <a:rPr lang="fr-FR" sz="4000" dirty="0"/>
              <a:t>Notre </a:t>
            </a:r>
            <a:r>
              <a:rPr lang="fr-FR" sz="4000" dirty="0">
                <a:highlight>
                  <a:srgbClr val="00FFFF"/>
                </a:highlight>
              </a:rPr>
              <a:t>passé simple </a:t>
            </a:r>
            <a:r>
              <a:rPr lang="fr-FR" sz="4000" dirty="0"/>
              <a:t>(plutôt littéraire chez nous) :</a:t>
            </a:r>
          </a:p>
          <a:p>
            <a:pPr marL="0" indent="0">
              <a:buNone/>
            </a:pPr>
            <a:r>
              <a:rPr lang="fr-FR" sz="4000" dirty="0"/>
              <a:t>Aiden </a:t>
            </a:r>
            <a:r>
              <a:rPr lang="fr-FR" sz="4000" u="sng" dirty="0" err="1">
                <a:solidFill>
                  <a:srgbClr val="FF0000"/>
                </a:solidFill>
              </a:rPr>
              <a:t>saw</a:t>
            </a:r>
            <a:r>
              <a:rPr lang="fr-FR" sz="4000" dirty="0"/>
              <a:t> the </a:t>
            </a:r>
            <a:r>
              <a:rPr lang="fr-FR" sz="4000" dirty="0" err="1"/>
              <a:t>beautiful</a:t>
            </a:r>
            <a:r>
              <a:rPr lang="fr-FR" sz="4000" dirty="0"/>
              <a:t> girl, </a:t>
            </a:r>
            <a:r>
              <a:rPr lang="fr-FR" sz="4000" u="sng" dirty="0" err="1">
                <a:solidFill>
                  <a:srgbClr val="FF0000"/>
                </a:solidFill>
              </a:rPr>
              <a:t>walked</a:t>
            </a:r>
            <a:r>
              <a:rPr lang="fr-FR" sz="4000" dirty="0"/>
              <a:t> </a:t>
            </a:r>
            <a:r>
              <a:rPr lang="fr-FR" sz="4000" dirty="0" err="1"/>
              <a:t>towards</a:t>
            </a:r>
            <a:r>
              <a:rPr lang="fr-FR" sz="4000" dirty="0"/>
              <a:t> </a:t>
            </a:r>
            <a:r>
              <a:rPr lang="fr-FR" sz="4000" dirty="0" err="1"/>
              <a:t>her</a:t>
            </a:r>
            <a:r>
              <a:rPr lang="fr-FR" sz="4000" dirty="0"/>
              <a:t> and </a:t>
            </a:r>
            <a:r>
              <a:rPr lang="fr-FR" sz="4000" u="sng" dirty="0" err="1">
                <a:solidFill>
                  <a:srgbClr val="FF0000"/>
                </a:solidFill>
              </a:rPr>
              <a:t>smiled</a:t>
            </a:r>
            <a:r>
              <a:rPr lang="fr-FR" sz="4000" dirty="0"/>
              <a:t>.</a:t>
            </a:r>
          </a:p>
          <a:p>
            <a:pPr marL="0" indent="0">
              <a:buNone/>
            </a:pP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Aiden 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  <a:highlight>
                  <a:srgbClr val="00FFFF"/>
                </a:highlight>
              </a:rPr>
              <a:t>vit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 la belle jeune fille, 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  <a:highlight>
                  <a:srgbClr val="00FFFF"/>
                </a:highlight>
              </a:rPr>
              <a:t>marcha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 vers elle et 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  <a:highlight>
                  <a:srgbClr val="00FFFF"/>
                </a:highlight>
              </a:rPr>
              <a:t>sourit</a:t>
            </a:r>
            <a:r>
              <a:rPr lang="fr-FR" sz="40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576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23716-C498-4FC5-9D0B-F57DCCF63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Recopie le paragraphe précédent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2474795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80247-C2A4-4F56-9099-7B0FF1447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Passe à la leçon détaillant le prétérit.</a:t>
            </a:r>
            <a:br>
              <a:rPr lang="fr-FR" dirty="0"/>
            </a:br>
            <a:r>
              <a:rPr lang="fr-FR" dirty="0"/>
              <a:t>Lis la bien et note la aussi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3633101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4D25E52-6F6D-48CF-B6C1-ABEFFF793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937" y="838200"/>
            <a:ext cx="709612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53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03BD687-BB7E-4360-B108-3A50ACB4B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950" y="810986"/>
            <a:ext cx="8420100" cy="25146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D07F2A5-91E1-41FC-AB2E-017B9AE9D0C5}"/>
              </a:ext>
            </a:extLst>
          </p:cNvPr>
          <p:cNvSpPr txBox="1"/>
          <p:nvPr/>
        </p:nvSpPr>
        <p:spPr>
          <a:xfrm>
            <a:off x="1245909" y="3184692"/>
            <a:ext cx="97001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Une fois que tu as fini de lire attentivement et de recopier, fais-toi une fiche méthode (dans ton cahier ou sur une feuille à part) au sujet du prétérit simple.</a:t>
            </a:r>
          </a:p>
          <a:p>
            <a:endParaRPr lang="fr-FR" dirty="0"/>
          </a:p>
          <a:p>
            <a:pPr marL="342900" indent="-342900">
              <a:buAutoNum type="arabicParenR"/>
            </a:pPr>
            <a:r>
              <a:rPr lang="fr-FR" dirty="0"/>
              <a:t>Quand est-ce que je l’utilise ?</a:t>
            </a:r>
          </a:p>
          <a:p>
            <a:pPr marL="342900" indent="-342900">
              <a:buAutoNum type="arabicParenR"/>
            </a:pPr>
            <a:r>
              <a:rPr lang="fr-FR" dirty="0"/>
              <a:t>Comment je mets mon verbe au prétérit s’il est régulier ?</a:t>
            </a:r>
          </a:p>
          <a:p>
            <a:pPr marL="342900" indent="-342900">
              <a:buAutoNum type="arabicParenR"/>
            </a:pPr>
            <a:r>
              <a:rPr lang="fr-FR" dirty="0"/>
              <a:t>Comment je mets mon verbe au prétérit s’il est irrégulier ?</a:t>
            </a:r>
          </a:p>
          <a:p>
            <a:r>
              <a:rPr lang="fr-FR" dirty="0"/>
              <a:t>	Pour découvrir et apprendre plus de verbes irréguliers : 	</a:t>
            </a:r>
            <a:r>
              <a:rPr lang="fr-FR" dirty="0">
                <a:hlinkClick r:id="rId3"/>
              </a:rPr>
              <a:t>https://quizlet.com/_6r31la?x=1jqt&amp;i=1bcklw</a:t>
            </a:r>
            <a:endParaRPr lang="fr-FR" dirty="0"/>
          </a:p>
          <a:p>
            <a:r>
              <a:rPr lang="fr-FR" dirty="0"/>
              <a:t>4)   A quoi dois-je faire attention si je mets ma phrase à l’interrogative ou à la négative ?</a:t>
            </a:r>
          </a:p>
          <a:p>
            <a:pPr marL="342900" indent="-342900">
              <a:buAutoNum type="arabicParenR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76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AFA9-267E-4609-9529-5AB131B3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Résumé de l'épisode précédent</a:t>
            </a:r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EFCBB-D6A0-4D45-A5CE-A2FD58F7B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2400" dirty="0">
              <a:cs typeface="Calibri" panose="020F0502020204030204"/>
            </a:endParaRPr>
          </a:p>
          <a:p>
            <a:r>
              <a:rPr lang="en-US" sz="2400" dirty="0">
                <a:ea typeface="+mn-lt"/>
                <a:cs typeface="+mn-lt"/>
              </a:rPr>
              <a:t>Fiona </a:t>
            </a:r>
            <a:r>
              <a:rPr lang="en-US" sz="2400" dirty="0" err="1">
                <a:ea typeface="+mn-lt"/>
                <a:cs typeface="+mn-lt"/>
              </a:rPr>
              <a:t>vous</a:t>
            </a:r>
            <a:r>
              <a:rPr lang="en-US" sz="2400" dirty="0">
                <a:ea typeface="+mn-lt"/>
                <a:cs typeface="+mn-lt"/>
              </a:rPr>
              <a:t> a </a:t>
            </a:r>
            <a:r>
              <a:rPr lang="en-US" sz="2400" dirty="0" err="1">
                <a:ea typeface="+mn-lt"/>
                <a:cs typeface="+mn-lt"/>
              </a:rPr>
              <a:t>accueilli</a:t>
            </a:r>
            <a:r>
              <a:rPr lang="en-US" sz="2400" dirty="0">
                <a:ea typeface="+mn-lt"/>
                <a:cs typeface="+mn-lt"/>
              </a:rPr>
              <a:t> à Dublin.</a:t>
            </a:r>
            <a:endParaRPr lang="en-US" sz="2400" dirty="0">
              <a:cs typeface="Calibri" panose="020F0502020204030204"/>
            </a:endParaRPr>
          </a:p>
          <a:p>
            <a:r>
              <a:rPr lang="en-US" sz="2400" dirty="0">
                <a:cs typeface="Calibri" panose="020F0502020204030204"/>
              </a:rPr>
              <a:t>Vous </a:t>
            </a:r>
            <a:r>
              <a:rPr lang="en-US" sz="2400" dirty="0" err="1">
                <a:cs typeface="Calibri" panose="020F0502020204030204"/>
              </a:rPr>
              <a:t>avez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dirty="0" err="1">
                <a:cs typeface="Calibri" panose="020F0502020204030204"/>
              </a:rPr>
              <a:t>écouté</a:t>
            </a:r>
            <a:r>
              <a:rPr lang="en-US" sz="2400" dirty="0">
                <a:cs typeface="Calibri" panose="020F0502020204030204"/>
              </a:rPr>
              <a:t> Fiona et </a:t>
            </a:r>
            <a:r>
              <a:rPr lang="en-US" sz="2400" dirty="0" err="1">
                <a:cs typeface="Calibri" panose="020F0502020204030204"/>
              </a:rPr>
              <a:t>répondu</a:t>
            </a:r>
            <a:r>
              <a:rPr lang="en-US" sz="2400" dirty="0">
                <a:cs typeface="Calibri" panose="020F0502020204030204"/>
              </a:rPr>
              <a:t> à des questions la </a:t>
            </a:r>
            <a:r>
              <a:rPr lang="en-US" sz="2400" dirty="0" err="1">
                <a:cs typeface="Calibri" panose="020F0502020204030204"/>
              </a:rPr>
              <a:t>concernant</a:t>
            </a:r>
            <a:r>
              <a:rPr lang="en-US" sz="2400" dirty="0">
                <a:cs typeface="Calibri" panose="020F0502020204030204"/>
              </a:rPr>
              <a:t>.</a:t>
            </a:r>
          </a:p>
          <a:p>
            <a:r>
              <a:rPr lang="en-US" sz="2400" dirty="0">
                <a:cs typeface="Calibri" panose="020F0502020204030204"/>
              </a:rPr>
              <a:t>Vous en </a:t>
            </a:r>
            <a:r>
              <a:rPr lang="en-US" sz="2400" err="1">
                <a:cs typeface="Calibri" panose="020F0502020204030204"/>
              </a:rPr>
              <a:t>avez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err="1">
                <a:cs typeface="Calibri" panose="020F0502020204030204"/>
              </a:rPr>
              <a:t>profité</a:t>
            </a:r>
            <a:r>
              <a:rPr lang="en-US" sz="2400" dirty="0">
                <a:cs typeface="Calibri" panose="020F0502020204030204"/>
              </a:rPr>
              <a:t> pour </a:t>
            </a:r>
            <a:r>
              <a:rPr lang="en-US" sz="2400" err="1">
                <a:cs typeface="Calibri" panose="020F0502020204030204"/>
              </a:rPr>
              <a:t>réviser</a:t>
            </a:r>
            <a:r>
              <a:rPr lang="en-US" sz="2400" dirty="0">
                <a:cs typeface="Calibri" panose="020F0502020204030204"/>
              </a:rPr>
              <a:t> la formation des questions en </a:t>
            </a:r>
            <a:r>
              <a:rPr lang="en-US" sz="2400" err="1">
                <a:cs typeface="Calibri" panose="020F0502020204030204"/>
              </a:rPr>
              <a:t>anglais</a:t>
            </a:r>
            <a:r>
              <a:rPr lang="en-US" sz="2400" dirty="0">
                <a:cs typeface="Calibri" panose="020F0502020204030204"/>
              </a:rPr>
              <a:t>.</a:t>
            </a:r>
          </a:p>
          <a:p>
            <a:r>
              <a:rPr lang="en-US" sz="2400" dirty="0">
                <a:cs typeface="Calibri" panose="020F0502020204030204"/>
              </a:rPr>
              <a:t>Vous </a:t>
            </a:r>
            <a:r>
              <a:rPr lang="en-US" sz="2400" err="1">
                <a:cs typeface="Calibri" panose="020F0502020204030204"/>
              </a:rPr>
              <a:t>avez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err="1">
                <a:cs typeface="Calibri" panose="020F0502020204030204"/>
              </a:rPr>
              <a:t>dû</a:t>
            </a:r>
            <a:r>
              <a:rPr lang="en-US" sz="2400" dirty="0">
                <a:cs typeface="Calibri" panose="020F0502020204030204"/>
              </a:rPr>
              <a:t> </a:t>
            </a:r>
            <a:r>
              <a:rPr lang="en-US" sz="2400" err="1">
                <a:cs typeface="Calibri" panose="020F0502020204030204"/>
              </a:rPr>
              <a:t>réfléchir</a:t>
            </a:r>
            <a:r>
              <a:rPr lang="en-US" sz="2400" dirty="0">
                <a:cs typeface="Calibri" panose="020F0502020204030204"/>
              </a:rPr>
              <a:t> à la </a:t>
            </a:r>
            <a:r>
              <a:rPr lang="en-US" sz="2400" err="1">
                <a:cs typeface="Calibri" panose="020F0502020204030204"/>
              </a:rPr>
              <a:t>différence</a:t>
            </a:r>
            <a:r>
              <a:rPr lang="en-US" sz="2400" dirty="0">
                <a:cs typeface="Calibri" panose="020F0502020204030204"/>
              </a:rPr>
              <a:t> entre deux types de questions </a:t>
            </a:r>
            <a:r>
              <a:rPr lang="en-US" sz="2400" err="1">
                <a:cs typeface="Calibri" panose="020F0502020204030204"/>
              </a:rPr>
              <a:t>posées</a:t>
            </a:r>
            <a:r>
              <a:rPr lang="en-US" sz="2400" dirty="0">
                <a:cs typeface="Calibri" panose="020F0502020204030204"/>
              </a:rPr>
              <a:t>.</a:t>
            </a:r>
          </a:p>
          <a:p>
            <a:pPr marL="0" indent="0">
              <a:buNone/>
            </a:pPr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dirty="0">
              <a:cs typeface="Calibri" panose="020F0502020204030204"/>
            </a:endParaRPr>
          </a:p>
        </p:txBody>
      </p:sp>
      <p:pic>
        <p:nvPicPr>
          <p:cNvPr id="4" name="Picture 4" descr="A view of a city&#10;&#10;Description generated with very high confidence">
            <a:extLst>
              <a:ext uri="{FF2B5EF4-FFF2-40B4-BE49-F238E27FC236}">
                <a16:creationId xmlns:a16="http://schemas.microsoft.com/office/drawing/2014/main" id="{72647C3D-D8B0-49B6-8C35-B78FC8B69A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8704" r="19848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69745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82975-2E3C-4377-BE05-CF20F085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pour manipuler le prétérit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165860F-3237-4143-838D-A1DD31739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72268"/>
            <a:ext cx="8341275" cy="218680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A0C6391-8785-4245-BFF6-0046B01447AA}"/>
              </a:ext>
            </a:extLst>
          </p:cNvPr>
          <p:cNvSpPr txBox="1"/>
          <p:nvPr/>
        </p:nvSpPr>
        <p:spPr>
          <a:xfrm>
            <a:off x="838200" y="1786848"/>
            <a:ext cx="98321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Relis les informations issues de la compréhension orale sur Fiona et Aiden (corrigé de la séance précédente).</a:t>
            </a:r>
          </a:p>
          <a:p>
            <a:endParaRPr lang="fr-FR" sz="2800" dirty="0"/>
          </a:p>
          <a:p>
            <a:r>
              <a:rPr lang="fr-FR" sz="2800" dirty="0"/>
              <a:t>Réalise ensuite l’exercice suivant :</a:t>
            </a:r>
          </a:p>
        </p:txBody>
      </p:sp>
    </p:spTree>
    <p:extLst>
      <p:ext uri="{BB962C8B-B14F-4D97-AF65-F5344CB8AC3E}">
        <p14:creationId xmlns:p14="http://schemas.microsoft.com/office/powerpoint/2010/main" val="1234959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FABF3C-196E-45E2-9BB0-FB4146685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tomorrow</a:t>
            </a:r>
            <a:r>
              <a:rPr lang="fr-FR" dirty="0"/>
              <a:t>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36520-712C-4A23-8D32-494B06891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A demain !</a:t>
            </a:r>
          </a:p>
        </p:txBody>
      </p:sp>
    </p:spTree>
    <p:extLst>
      <p:ext uri="{BB962C8B-B14F-4D97-AF65-F5344CB8AC3E}">
        <p14:creationId xmlns:p14="http://schemas.microsoft.com/office/powerpoint/2010/main" val="359043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3085-2ED4-4412-A3EE-C2E3BFB9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Today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2582-2510-4AD4-BA4B-6BA3A1D4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252353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Calibri"/>
              </a:rPr>
              <a:t>Exercises correction.</a:t>
            </a:r>
          </a:p>
          <a:p>
            <a:r>
              <a:rPr lang="en-US" sz="2400" dirty="0">
                <a:cs typeface="Calibri"/>
              </a:rPr>
              <a:t>Grammar : questions.</a:t>
            </a:r>
          </a:p>
          <a:p>
            <a:r>
              <a:rPr lang="en-US" sz="2400" b="1" dirty="0">
                <a:cs typeface="Calibri"/>
              </a:rPr>
              <a:t>Ask questions to your host family!</a:t>
            </a:r>
          </a:p>
          <a:p>
            <a:r>
              <a:rPr lang="en-US" sz="2400" dirty="0">
                <a:cs typeface="Calibri"/>
              </a:rPr>
              <a:t>Grammar : simple past + discover English irregular verbs.</a:t>
            </a:r>
          </a:p>
          <a:p>
            <a:r>
              <a:rPr lang="en-US" sz="2400" b="1" dirty="0">
                <a:cs typeface="Calibri"/>
              </a:rPr>
              <a:t>Write about Aiden’s past!</a:t>
            </a:r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cs typeface="Calibri"/>
            </a:endParaRPr>
          </a:p>
        </p:txBody>
      </p:sp>
      <p:pic>
        <p:nvPicPr>
          <p:cNvPr id="4" name="Image 4" descr="Une image contenant extérieur, bleu, soleil, lumière&#10;&#10;Description générée avec un niveau de confiance très élevé">
            <a:extLst>
              <a:ext uri="{FF2B5EF4-FFF2-40B4-BE49-F238E27FC236}">
                <a16:creationId xmlns:a16="http://schemas.microsoft.com/office/drawing/2014/main" id="{76852F69-A2DE-452D-9E02-3B00E2D1CD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633" r="-1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9452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3085-2ED4-4412-A3EE-C2E3BFB9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dirty="0" err="1">
                <a:cs typeface="Calibri Light"/>
              </a:rPr>
              <a:t>Recommandations</a:t>
            </a:r>
            <a:endParaRPr lang="fr-FR" dirty="0" err="1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2582-2510-4AD4-BA4B-6BA3A1D4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3849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 err="1">
                <a:cs typeface="Calibri"/>
              </a:rPr>
              <a:t>Recopiez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leçons</a:t>
            </a:r>
            <a:r>
              <a:rPr lang="en-US" sz="2400" dirty="0">
                <a:cs typeface="Calibri"/>
              </a:rPr>
              <a:t>, </a:t>
            </a:r>
            <a:r>
              <a:rPr lang="en-US" sz="2400" dirty="0" err="1">
                <a:cs typeface="Calibri"/>
              </a:rPr>
              <a:t>exercices</a:t>
            </a:r>
            <a:r>
              <a:rPr lang="en-US" sz="2400" dirty="0">
                <a:cs typeface="Calibri"/>
              </a:rPr>
              <a:t> et corrections dans le cahier.</a:t>
            </a:r>
            <a:endParaRPr lang="fr-FR" dirty="0"/>
          </a:p>
          <a:p>
            <a:r>
              <a:rPr lang="en-US" sz="2400" dirty="0" err="1">
                <a:cs typeface="Calibri"/>
              </a:rPr>
              <a:t>Recherchez</a:t>
            </a:r>
            <a:r>
              <a:rPr lang="en-US" sz="2400" dirty="0">
                <a:cs typeface="Calibri"/>
              </a:rPr>
              <a:t> le </a:t>
            </a:r>
            <a:r>
              <a:rPr lang="en-US" sz="2400" dirty="0" err="1">
                <a:cs typeface="Calibri"/>
              </a:rPr>
              <a:t>vocabulaire</a:t>
            </a:r>
            <a:r>
              <a:rPr lang="en-US" sz="2400" dirty="0">
                <a:cs typeface="Calibri"/>
              </a:rPr>
              <a:t> dans un </a:t>
            </a:r>
            <a:r>
              <a:rPr lang="en-US" sz="2400" dirty="0" err="1">
                <a:cs typeface="Calibri"/>
              </a:rPr>
              <a:t>dictionnaire</a:t>
            </a:r>
            <a:r>
              <a:rPr lang="en-US" sz="2400" dirty="0">
                <a:cs typeface="Calibri"/>
              </a:rPr>
              <a:t> papier </a:t>
            </a:r>
            <a:r>
              <a:rPr lang="en-US" sz="2400" dirty="0" err="1">
                <a:cs typeface="Calibri"/>
              </a:rPr>
              <a:t>ou</a:t>
            </a:r>
            <a:r>
              <a:rPr lang="en-US" sz="2400" dirty="0">
                <a:cs typeface="Calibri"/>
              </a:rPr>
              <a:t> en </a:t>
            </a:r>
            <a:r>
              <a:rPr lang="en-US" sz="2400" dirty="0" err="1">
                <a:cs typeface="Calibri"/>
              </a:rPr>
              <a:t>ligne</a:t>
            </a:r>
            <a:r>
              <a:rPr lang="en-US" sz="2400" dirty="0">
                <a:cs typeface="Calibri"/>
              </a:rPr>
              <a:t> (</a:t>
            </a:r>
            <a:r>
              <a:rPr lang="en-US" sz="2400" dirty="0">
                <a:ea typeface="+mn-lt"/>
                <a:cs typeface="+mn-lt"/>
                <a:hlinkClick r:id="rId2"/>
              </a:rPr>
              <a:t>https://www.wordreference.com/enfr/</a:t>
            </a:r>
            <a:r>
              <a:rPr lang="en-US" sz="2400" dirty="0">
                <a:ea typeface="+mn-lt"/>
                <a:cs typeface="+mn-lt"/>
              </a:rPr>
              <a:t>)</a:t>
            </a:r>
            <a:endParaRPr lang="en-US" sz="2400" dirty="0">
              <a:cs typeface="Calibri"/>
            </a:endParaRPr>
          </a:p>
          <a:p>
            <a:r>
              <a:rPr lang="en-US" sz="2400" dirty="0" err="1">
                <a:cs typeface="Calibri"/>
              </a:rPr>
              <a:t>Prenez</a:t>
            </a:r>
            <a:r>
              <a:rPr lang="en-US" sz="2400" dirty="0">
                <a:cs typeface="Calibri"/>
              </a:rPr>
              <a:t> tout le temps </a:t>
            </a:r>
            <a:r>
              <a:rPr lang="en-US" sz="2400" dirty="0" err="1">
                <a:cs typeface="Calibri"/>
              </a:rPr>
              <a:t>nécessaire</a:t>
            </a:r>
            <a:r>
              <a:rPr lang="en-US" sz="2400" dirty="0">
                <a:cs typeface="Calibri"/>
              </a:rPr>
              <a:t> en </a:t>
            </a:r>
            <a:r>
              <a:rPr lang="en-US" sz="2400" dirty="0" err="1">
                <a:cs typeface="Calibri"/>
              </a:rPr>
              <a:t>autonomie</a:t>
            </a:r>
            <a:r>
              <a:rPr lang="en-US" sz="2400" dirty="0">
                <a:cs typeface="Calibri"/>
              </a:rPr>
              <a:t>.</a:t>
            </a:r>
          </a:p>
          <a:p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highlight>
                <a:srgbClr val="FFFF00"/>
              </a:highlight>
              <a:cs typeface="Calibri"/>
            </a:endParaRPr>
          </a:p>
        </p:txBody>
      </p:sp>
      <p:pic>
        <p:nvPicPr>
          <p:cNvPr id="4" name="Image 4" descr="Une image contenant extérieur, bleu, soleil, lumière&#10;&#10;Description générée avec un niveau de confiance très élevé">
            <a:extLst>
              <a:ext uri="{FF2B5EF4-FFF2-40B4-BE49-F238E27FC236}">
                <a16:creationId xmlns:a16="http://schemas.microsoft.com/office/drawing/2014/main" id="{76852F69-A2DE-452D-9E02-3B00E2D1CD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633" r="-1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8855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9DCD3-85BA-4B69-B102-A56291A2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fr-FR" dirty="0"/>
              <a:t>CORRECTION</a:t>
            </a:r>
          </a:p>
        </p:txBody>
      </p:sp>
    </p:spTree>
    <p:extLst>
      <p:ext uri="{BB962C8B-B14F-4D97-AF65-F5344CB8AC3E}">
        <p14:creationId xmlns:p14="http://schemas.microsoft.com/office/powerpoint/2010/main" val="234224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D6C2-D615-4ABF-9E03-AAF1E66F3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Correction de </a:t>
            </a:r>
            <a:r>
              <a:rPr lang="en-US" dirty="0" err="1">
                <a:cs typeface="Calibri Light"/>
              </a:rPr>
              <a:t>l'activité</a:t>
            </a:r>
            <a:r>
              <a:rPr lang="en-US" dirty="0">
                <a:cs typeface="Calibri Light"/>
              </a:rPr>
              <a:t> de </a:t>
            </a:r>
            <a:r>
              <a:rPr lang="en-US" dirty="0" err="1">
                <a:cs typeface="Calibri Light"/>
              </a:rPr>
              <a:t>compréhension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orale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3121-C238-4341-B743-833355B5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2465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a) Fiona </a:t>
            </a:r>
            <a:r>
              <a:rPr lang="en-US" dirty="0">
                <a:solidFill>
                  <a:srgbClr val="00B050"/>
                </a:solidFill>
                <a:cs typeface="Calibri" panose="020F0502020204030204"/>
              </a:rPr>
              <a:t>comes from </a:t>
            </a:r>
            <a:r>
              <a:rPr lang="en-US" dirty="0">
                <a:solidFill>
                  <a:schemeClr val="accent2"/>
                </a:solidFill>
                <a:cs typeface="Calibri" panose="020F0502020204030204"/>
              </a:rPr>
              <a:t>Connemara</a:t>
            </a:r>
            <a:r>
              <a:rPr lang="en-US" dirty="0">
                <a:cs typeface="Calibri" panose="020F0502020204030204"/>
              </a:rPr>
              <a:t> and Aiden comes from </a:t>
            </a:r>
            <a:r>
              <a:rPr lang="en-US" dirty="0" err="1">
                <a:solidFill>
                  <a:schemeClr val="accent2"/>
                </a:solidFill>
                <a:cs typeface="Calibri" panose="020F0502020204030204"/>
              </a:rPr>
              <a:t>Kells</a:t>
            </a:r>
            <a:r>
              <a:rPr lang="en-US" dirty="0">
                <a:cs typeface="Calibri" panose="020F0502020204030204"/>
              </a:rPr>
              <a:t>.</a:t>
            </a: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b) They </a:t>
            </a:r>
            <a:r>
              <a:rPr lang="en-US" b="1" dirty="0">
                <a:solidFill>
                  <a:srgbClr val="FF0000"/>
                </a:solidFill>
                <a:cs typeface="Calibri" panose="020F0502020204030204"/>
              </a:rPr>
              <a:t>met</a:t>
            </a:r>
            <a:r>
              <a:rPr lang="en-US" b="1" dirty="0">
                <a:cs typeface="Calibri" panose="020F0502020204030204"/>
              </a:rPr>
              <a:t> </a:t>
            </a:r>
            <a:r>
              <a:rPr lang="en-US" dirty="0">
                <a:cs typeface="Calibri" panose="020F0502020204030204"/>
              </a:rPr>
              <a:t>at </a:t>
            </a:r>
            <a:r>
              <a:rPr lang="en-US" dirty="0">
                <a:solidFill>
                  <a:schemeClr val="accent2"/>
                </a:solidFill>
                <a:cs typeface="Calibri" panose="020F0502020204030204"/>
              </a:rPr>
              <a:t>Trinity College</a:t>
            </a:r>
            <a:r>
              <a:rPr lang="en-US" dirty="0">
                <a:cs typeface="Calibri" panose="020F0502020204030204"/>
              </a:rPr>
              <a:t> in Dublin.</a:t>
            </a: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c) They live in </a:t>
            </a:r>
            <a:r>
              <a:rPr lang="en-US" dirty="0">
                <a:solidFill>
                  <a:schemeClr val="accent2"/>
                </a:solidFill>
                <a:cs typeface="Calibri" panose="020F0502020204030204"/>
              </a:rPr>
              <a:t>Dublin </a:t>
            </a:r>
            <a:r>
              <a:rPr lang="en-US" dirty="0">
                <a:cs typeface="Calibri" panose="020F0502020204030204"/>
              </a:rPr>
              <a:t>now.</a:t>
            </a: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d) They</a:t>
            </a:r>
            <a:r>
              <a:rPr lang="en-US" dirty="0">
                <a:solidFill>
                  <a:srgbClr val="FF0000"/>
                </a:solidFill>
                <a:cs typeface="Calibri" panose="020F0502020204030204"/>
              </a:rPr>
              <a:t> </a:t>
            </a:r>
            <a:r>
              <a:rPr lang="en-US" b="1" dirty="0">
                <a:solidFill>
                  <a:srgbClr val="FF0000"/>
                </a:solidFill>
                <a:cs typeface="Calibri" panose="020F0502020204030204"/>
              </a:rPr>
              <a:t>came</a:t>
            </a:r>
            <a:r>
              <a:rPr lang="en-US" b="1" dirty="0">
                <a:cs typeface="Calibri" panose="020F0502020204030204"/>
              </a:rPr>
              <a:t> </a:t>
            </a:r>
            <a:r>
              <a:rPr lang="en-US" dirty="0">
                <a:cs typeface="Calibri" panose="020F0502020204030204"/>
              </a:rPr>
              <a:t>here to </a:t>
            </a:r>
            <a:r>
              <a:rPr lang="en-US" dirty="0">
                <a:solidFill>
                  <a:srgbClr val="00B050"/>
                </a:solidFill>
                <a:cs typeface="Calibri" panose="020F0502020204030204"/>
              </a:rPr>
              <a:t>study</a:t>
            </a:r>
            <a:r>
              <a:rPr lang="en-US" dirty="0">
                <a:cs typeface="Calibri" panose="020F0502020204030204"/>
              </a:rPr>
              <a:t>.</a:t>
            </a: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e) </a:t>
            </a:r>
            <a:r>
              <a:rPr lang="en-GB" dirty="0">
                <a:ea typeface="+mn-lt"/>
                <a:cs typeface="+mn-lt"/>
              </a:rPr>
              <a:t>Fiona is a teacher in a primary school. She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teaches </a:t>
            </a:r>
            <a:r>
              <a:rPr lang="en-GB" dirty="0">
                <a:ea typeface="+mn-lt"/>
                <a:cs typeface="+mn-lt"/>
              </a:rPr>
              <a:t>Irish (her school is a </a:t>
            </a:r>
            <a:r>
              <a:rPr lang="en-GB" dirty="0">
                <a:solidFill>
                  <a:schemeClr val="accent2"/>
                </a:solidFill>
                <a:ea typeface="+mn-lt"/>
                <a:cs typeface="+mn-lt"/>
              </a:rPr>
              <a:t>Gaeltacht</a:t>
            </a:r>
            <a:r>
              <a:rPr lang="en-GB" dirty="0">
                <a:ea typeface="+mn-lt"/>
                <a:cs typeface="+mn-lt"/>
              </a:rPr>
              <a:t> school). Aiden is a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conservationist</a:t>
            </a:r>
            <a:r>
              <a:rPr lang="en-GB" dirty="0">
                <a:ea typeface="+mn-lt"/>
                <a:cs typeface="+mn-lt"/>
              </a:rPr>
              <a:t> at Trinity College, in the university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library</a:t>
            </a:r>
            <a:r>
              <a:rPr lang="en-GB" dirty="0">
                <a:ea typeface="+mn-lt"/>
                <a:cs typeface="+mn-lt"/>
              </a:rPr>
              <a:t>.  Before that, he </a:t>
            </a:r>
            <a:r>
              <a:rPr lang="en-GB" dirty="0">
                <a:solidFill>
                  <a:srgbClr val="FF0000"/>
                </a:solidFill>
                <a:ea typeface="+mn-lt"/>
                <a:cs typeface="+mn-lt"/>
              </a:rPr>
              <a:t>was</a:t>
            </a:r>
            <a:r>
              <a:rPr lang="en-GB" dirty="0">
                <a:ea typeface="+mn-lt"/>
                <a:cs typeface="+mn-lt"/>
              </a:rPr>
              <a:t> an </a:t>
            </a:r>
            <a:r>
              <a:rPr lang="en-GB" dirty="0">
                <a:solidFill>
                  <a:schemeClr val="accent2"/>
                </a:solidFill>
                <a:ea typeface="+mn-lt"/>
                <a:cs typeface="+mn-lt"/>
              </a:rPr>
              <a:t>old Irish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specialist</a:t>
            </a:r>
            <a:r>
              <a:rPr lang="en-GB" dirty="0">
                <a:ea typeface="+mn-lt"/>
                <a:cs typeface="+mn-lt"/>
              </a:rPr>
              <a:t>. He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takes care of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solidFill>
                  <a:schemeClr val="accent2"/>
                </a:solidFill>
                <a:ea typeface="+mn-lt"/>
                <a:cs typeface="+mn-lt"/>
              </a:rPr>
              <a:t>the Book of </a:t>
            </a:r>
            <a:r>
              <a:rPr lang="en-GB" dirty="0" err="1">
                <a:solidFill>
                  <a:schemeClr val="accent2"/>
                </a:solidFill>
                <a:ea typeface="+mn-lt"/>
                <a:cs typeface="+mn-lt"/>
              </a:rPr>
              <a:t>Kells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br>
              <a:rPr lang="en-GB" dirty="0">
                <a:ea typeface="+mn-lt"/>
                <a:cs typeface="+mn-lt"/>
              </a:rPr>
            </a:br>
            <a:r>
              <a:rPr lang="en-GB" dirty="0">
                <a:solidFill>
                  <a:schemeClr val="accent2"/>
                </a:solidFill>
                <a:ea typeface="+mn-lt"/>
                <a:cs typeface="+mn-lt"/>
              </a:rPr>
              <a:t>culture </a:t>
            </a:r>
            <a:r>
              <a:rPr lang="en-GB" dirty="0">
                <a:ea typeface="+mn-lt"/>
                <a:cs typeface="+mn-lt"/>
              </a:rPr>
              <a:t>– </a:t>
            </a:r>
            <a:r>
              <a:rPr lang="en-GB" b="1" dirty="0">
                <a:solidFill>
                  <a:srgbClr val="FF0000"/>
                </a:solidFill>
                <a:ea typeface="+mn-lt"/>
                <a:cs typeface="+mn-lt"/>
              </a:rPr>
              <a:t>grammar </a:t>
            </a:r>
            <a:r>
              <a:rPr lang="en-GB" dirty="0">
                <a:ea typeface="+mn-lt"/>
                <a:cs typeface="+mn-lt"/>
              </a:rPr>
              <a:t>- </a:t>
            </a:r>
            <a:r>
              <a:rPr lang="en-GB" dirty="0">
                <a:solidFill>
                  <a:srgbClr val="00B050"/>
                </a:solidFill>
                <a:ea typeface="+mn-lt"/>
                <a:cs typeface="+mn-lt"/>
              </a:rPr>
              <a:t>vocabulary</a:t>
            </a:r>
          </a:p>
        </p:txBody>
      </p:sp>
    </p:spTree>
    <p:extLst>
      <p:ext uri="{BB962C8B-B14F-4D97-AF65-F5344CB8AC3E}">
        <p14:creationId xmlns:p14="http://schemas.microsoft.com/office/powerpoint/2010/main" val="239151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0FB29A-0A30-441D-9D00-A3B64F6B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cs typeface="Calibri Light"/>
              </a:rPr>
              <a:t>Correction : la construction des 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B5B0C2-8D38-44F1-874E-FC3A95CE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3044858"/>
            <a:ext cx="11602720" cy="31014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>
                <a:cs typeface="Calibri"/>
              </a:rPr>
              <a:t>	</a:t>
            </a:r>
            <a:r>
              <a:rPr lang="fr-FR" dirty="0" err="1">
                <a:highlight>
                  <a:srgbClr val="FFFF00"/>
                </a:highlight>
                <a:cs typeface="Calibri"/>
              </a:rPr>
              <a:t>Where</a:t>
            </a:r>
            <a:r>
              <a:rPr lang="fr-FR" dirty="0">
                <a:cs typeface="Calibri"/>
              </a:rPr>
              <a:t> 		       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  <a:cs typeface="Calibri"/>
              </a:rPr>
              <a:t>do</a:t>
            </a:r>
            <a:r>
              <a:rPr lang="fr-FR" dirty="0">
                <a:cs typeface="Calibri"/>
              </a:rPr>
              <a:t> 	     </a:t>
            </a:r>
            <a:r>
              <a:rPr lang="fr-FR" dirty="0" err="1">
                <a:solidFill>
                  <a:schemeClr val="bg1"/>
                </a:solidFill>
                <a:highlight>
                  <a:srgbClr val="0000FF"/>
                </a:highlight>
                <a:cs typeface="Calibri"/>
              </a:rPr>
              <a:t>they</a:t>
            </a:r>
            <a:r>
              <a:rPr lang="fr-FR" dirty="0">
                <a:cs typeface="Calibri"/>
              </a:rPr>
              <a:t> 	</a:t>
            </a:r>
            <a:r>
              <a:rPr lang="fr-FR" b="1" dirty="0">
                <a:solidFill>
                  <a:srgbClr val="FF0000"/>
                </a:solidFill>
                <a:cs typeface="Calibri"/>
              </a:rPr>
              <a:t>live</a:t>
            </a:r>
            <a:r>
              <a:rPr lang="fr-FR" dirty="0">
                <a:cs typeface="Calibri"/>
              </a:rPr>
              <a:t> 		</a:t>
            </a:r>
            <a:r>
              <a:rPr lang="fr-FR" dirty="0" err="1">
                <a:highlight>
                  <a:srgbClr val="C0C0C0"/>
                </a:highlight>
                <a:cs typeface="Calibri"/>
              </a:rPr>
              <a:t>now</a:t>
            </a:r>
            <a:r>
              <a:rPr lang="fr-FR" dirty="0">
                <a:cs typeface="Calibri"/>
              </a:rPr>
              <a:t>?</a:t>
            </a: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 dirty="0">
                <a:cs typeface="Calibri"/>
              </a:rPr>
              <a:t>[</a:t>
            </a:r>
            <a:r>
              <a:rPr lang="fr-FR" dirty="0">
                <a:highlight>
                  <a:srgbClr val="FFFF00"/>
                </a:highlight>
                <a:cs typeface="Calibri"/>
              </a:rPr>
              <a:t>Pronom interrogatif</a:t>
            </a:r>
            <a:r>
              <a:rPr lang="fr-FR" dirty="0">
                <a:cs typeface="Calibri"/>
              </a:rPr>
              <a:t>] + [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  <a:cs typeface="Calibri"/>
              </a:rPr>
              <a:t>auxiliaire DO</a:t>
            </a:r>
            <a:r>
              <a:rPr lang="fr-FR" dirty="0">
                <a:cs typeface="Calibri"/>
              </a:rPr>
              <a:t>] + [</a:t>
            </a:r>
            <a:r>
              <a:rPr lang="fr-FR" dirty="0">
                <a:solidFill>
                  <a:schemeClr val="bg1"/>
                </a:solidFill>
                <a:highlight>
                  <a:srgbClr val="0000FF"/>
                </a:highlight>
                <a:cs typeface="Calibri"/>
              </a:rPr>
              <a:t>sujet</a:t>
            </a:r>
            <a:r>
              <a:rPr lang="fr-FR" dirty="0">
                <a:cs typeface="Calibri"/>
              </a:rPr>
              <a:t>] + [</a:t>
            </a:r>
            <a:r>
              <a:rPr lang="fr-FR" b="1" dirty="0">
                <a:solidFill>
                  <a:srgbClr val="FF0000"/>
                </a:solidFill>
                <a:cs typeface="Calibri"/>
              </a:rPr>
              <a:t>verbe</a:t>
            </a:r>
            <a:r>
              <a:rPr lang="fr-FR" dirty="0">
                <a:cs typeface="Calibri"/>
              </a:rPr>
              <a:t>] + [</a:t>
            </a:r>
            <a:r>
              <a:rPr lang="fr-FR" dirty="0">
                <a:highlight>
                  <a:srgbClr val="C0C0C0"/>
                </a:highlight>
                <a:cs typeface="Calibri"/>
              </a:rPr>
              <a:t>complément</a:t>
            </a:r>
            <a:r>
              <a:rPr lang="fr-FR" dirty="0">
                <a:cs typeface="Calibri"/>
              </a:rPr>
              <a:t>] + </a:t>
            </a:r>
            <a:r>
              <a:rPr lang="fr-FR" b="1" dirty="0">
                <a:cs typeface="Calibri"/>
              </a:rPr>
              <a:t>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0375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E905C2-A280-4CB1-812F-A14B130B5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Cela ressemble un peu au français, sauf qu’en anglais on ajoute 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</a:rPr>
              <a:t>DO</a:t>
            </a:r>
            <a:r>
              <a:rPr lang="fr-FR" dirty="0"/>
              <a:t> avant le </a:t>
            </a:r>
            <a:r>
              <a:rPr lang="fr-FR" dirty="0">
                <a:solidFill>
                  <a:schemeClr val="bg1"/>
                </a:solidFill>
                <a:highlight>
                  <a:srgbClr val="0000FF"/>
                </a:highlight>
              </a:rPr>
              <a:t>sujet</a:t>
            </a:r>
            <a:r>
              <a:rPr lang="fr-FR" dirty="0"/>
              <a:t> et qu’on met </a:t>
            </a:r>
            <a:r>
              <a:rPr lang="fr-FR" b="1" dirty="0">
                <a:solidFill>
                  <a:srgbClr val="FF0000"/>
                </a:solidFill>
              </a:rPr>
              <a:t>le verbe à l’infinitif</a:t>
            </a:r>
            <a:r>
              <a:rPr lang="fr-FR" dirty="0"/>
              <a:t> juste après.</a:t>
            </a:r>
          </a:p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err="1">
                <a:highlight>
                  <a:srgbClr val="FFFF00"/>
                </a:highlight>
              </a:rPr>
              <a:t>Where</a:t>
            </a:r>
            <a:r>
              <a:rPr lang="fr-FR" dirty="0"/>
              <a:t> 	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</a:rPr>
              <a:t>do</a:t>
            </a:r>
            <a:r>
              <a:rPr lang="fr-FR" dirty="0"/>
              <a:t> 		</a:t>
            </a:r>
            <a:r>
              <a:rPr lang="fr-FR" dirty="0" err="1">
                <a:solidFill>
                  <a:schemeClr val="bg1"/>
                </a:solidFill>
                <a:highlight>
                  <a:srgbClr val="0000FF"/>
                </a:highlight>
              </a:rPr>
              <a:t>they</a:t>
            </a:r>
            <a:r>
              <a:rPr lang="fr-FR" dirty="0"/>
              <a:t> 		</a:t>
            </a:r>
            <a:r>
              <a:rPr lang="fr-FR" b="1" dirty="0">
                <a:solidFill>
                  <a:srgbClr val="FF0000"/>
                </a:solidFill>
              </a:rPr>
              <a:t>live</a:t>
            </a:r>
            <a:r>
              <a:rPr lang="fr-FR" dirty="0"/>
              <a:t> 		</a:t>
            </a:r>
            <a:r>
              <a:rPr lang="fr-FR" dirty="0" err="1">
                <a:highlight>
                  <a:srgbClr val="C0C0C0"/>
                </a:highlight>
              </a:rPr>
              <a:t>now</a:t>
            </a:r>
            <a:r>
              <a:rPr lang="fr-FR" dirty="0"/>
              <a:t>?</a:t>
            </a:r>
          </a:p>
          <a:p>
            <a:pPr marL="0" indent="0" algn="just">
              <a:buNone/>
            </a:pPr>
            <a:r>
              <a:rPr lang="fr-FR" dirty="0">
                <a:highlight>
                  <a:srgbClr val="FFFF00"/>
                </a:highlight>
              </a:rPr>
              <a:t>Où</a:t>
            </a:r>
            <a:r>
              <a:rPr lang="fr-FR" dirty="0"/>
              <a:t> 	</a:t>
            </a:r>
            <a:r>
              <a:rPr lang="fr-FR" b="1" dirty="0">
                <a:solidFill>
                  <a:srgbClr val="FF0000"/>
                </a:solidFill>
              </a:rPr>
              <a:t>habitent	</a:t>
            </a:r>
            <a:r>
              <a:rPr lang="fr-FR" dirty="0"/>
              <a:t>-	</a:t>
            </a:r>
            <a:r>
              <a:rPr lang="fr-FR" dirty="0">
                <a:solidFill>
                  <a:schemeClr val="bg1"/>
                </a:solidFill>
                <a:highlight>
                  <a:srgbClr val="0000FF"/>
                </a:highlight>
              </a:rPr>
              <a:t>ils</a:t>
            </a:r>
            <a:r>
              <a:rPr lang="fr-FR" dirty="0"/>
              <a:t> 	</a:t>
            </a:r>
            <a:r>
              <a:rPr lang="fr-FR" dirty="0">
                <a:highlight>
                  <a:srgbClr val="C0C0C0"/>
                </a:highlight>
              </a:rPr>
              <a:t>maintenant</a:t>
            </a:r>
            <a:r>
              <a:rPr lang="fr-FR" dirty="0"/>
              <a:t>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>
                <a:solidFill>
                  <a:schemeClr val="bg1">
                    <a:lumMod val="50000"/>
                  </a:schemeClr>
                </a:solidFill>
              </a:rPr>
              <a:t>Where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 do </a:t>
            </a:r>
            <a:r>
              <a:rPr lang="fr-FR" dirty="0" err="1">
                <a:solidFill>
                  <a:schemeClr val="bg1">
                    <a:lumMod val="50000"/>
                  </a:schemeClr>
                </a:solidFill>
              </a:rPr>
              <a:t>they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 live </a:t>
            </a:r>
            <a:r>
              <a:rPr lang="fr-FR" dirty="0" err="1">
                <a:solidFill>
                  <a:schemeClr val="bg1">
                    <a:lumMod val="50000"/>
                  </a:schemeClr>
                </a:solidFill>
              </a:rPr>
              <a:t>now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Où habitent-ils maintenant ?</a:t>
            </a:r>
          </a:p>
        </p:txBody>
      </p:sp>
    </p:spTree>
    <p:extLst>
      <p:ext uri="{BB962C8B-B14F-4D97-AF65-F5344CB8AC3E}">
        <p14:creationId xmlns:p14="http://schemas.microsoft.com/office/powerpoint/2010/main" val="1251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23D81E-268E-4708-8012-8919F5DE6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Attention, dans ce cas c’est </a:t>
            </a:r>
            <a:r>
              <a:rPr lang="fr-FR" dirty="0">
                <a:solidFill>
                  <a:schemeClr val="bg1"/>
                </a:solidFill>
                <a:highlight>
                  <a:srgbClr val="FF0000"/>
                </a:highlight>
              </a:rPr>
              <a:t>DO</a:t>
            </a:r>
            <a:r>
              <a:rPr lang="fr-FR" dirty="0"/>
              <a:t> qui est conjugué en fonction du sujet et non </a:t>
            </a:r>
            <a:r>
              <a:rPr lang="fr-FR" b="1" dirty="0">
                <a:solidFill>
                  <a:srgbClr val="FF0000"/>
                </a:solidFill>
              </a:rPr>
              <a:t>le verbe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 verbe continue à porter le sens principal de la phrase et à être important, mais il reste intouchable et demeure donc à l’infinitif.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On dit ainsi souvent que DO fonctionne comme un aimant : si on utilise cet auxiliaire, il va attraper avant le verbe toutes les marques de conjugaison.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8024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871</Words>
  <Application>Microsoft Office PowerPoint</Application>
  <PresentationFormat>Grand écran</PresentationFormat>
  <Paragraphs>101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Thème Office</vt:lpstr>
      <vt:lpstr>English class </vt:lpstr>
      <vt:lpstr>Résumé de l'épisode précédent</vt:lpstr>
      <vt:lpstr>Today</vt:lpstr>
      <vt:lpstr>Recommandations</vt:lpstr>
      <vt:lpstr>CORRECTION</vt:lpstr>
      <vt:lpstr>Correction de l'activité de compréhension orale</vt:lpstr>
      <vt:lpstr>Correction : la construction des questions</vt:lpstr>
      <vt:lpstr>Présentation PowerPoint</vt:lpstr>
      <vt:lpstr>Présentation PowerPoint</vt:lpstr>
      <vt:lpstr>Présentation PowerPoint</vt:lpstr>
      <vt:lpstr>A savoir</vt:lpstr>
      <vt:lpstr>ACTIVITE POUR MANIPULER LES QUESTIONS</vt:lpstr>
      <vt:lpstr>Your turn</vt:lpstr>
      <vt:lpstr>LE PRETERIT SIMPLE</vt:lpstr>
      <vt:lpstr>Présentation PowerPoint</vt:lpstr>
      <vt:lpstr>Recopie le paragraphe précédent dans ton cahier.</vt:lpstr>
      <vt:lpstr>Passe à la leçon détaillant le prétérit. Lis la bien et note la aussi dans ton cahier.</vt:lpstr>
      <vt:lpstr>Présentation PowerPoint</vt:lpstr>
      <vt:lpstr>Présentation PowerPoint</vt:lpstr>
      <vt:lpstr>Exercice pour manipuler le prétérit</vt:lpstr>
      <vt:lpstr>See you tomorrow!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</dc:title>
  <dc:creator/>
  <cp:lastModifiedBy>Camille FABRE</cp:lastModifiedBy>
  <cp:revision>163</cp:revision>
  <dcterms:created xsi:type="dcterms:W3CDTF">2020-03-19T13:01:05Z</dcterms:created>
  <dcterms:modified xsi:type="dcterms:W3CDTF">2020-03-19T17:26:01Z</dcterms:modified>
</cp:coreProperties>
</file>