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4" r:id="rId3"/>
    <p:sldId id="275" r:id="rId4"/>
    <p:sldId id="276" r:id="rId5"/>
    <p:sldId id="288" r:id="rId6"/>
    <p:sldId id="277" r:id="rId7"/>
    <p:sldId id="278" r:id="rId8"/>
    <p:sldId id="279" r:id="rId9"/>
    <p:sldId id="280" r:id="rId10"/>
    <p:sldId id="281" r:id="rId11"/>
    <p:sldId id="282" r:id="rId12"/>
    <p:sldId id="283" r:id="rId13"/>
    <p:sldId id="284" r:id="rId14"/>
    <p:sldId id="285" r:id="rId15"/>
    <p:sldId id="286" r:id="rId16"/>
    <p:sldId id="287" r:id="rId17"/>
    <p:sldId id="289" r:id="rId18"/>
    <p:sldId id="290" r:id="rId19"/>
    <p:sldId id="291" r:id="rId20"/>
    <p:sldId id="292" r:id="rId21"/>
    <p:sldId id="293" r:id="rId22"/>
    <p:sldId id="271"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99"/>
    <a:srgbClr val="CCFFFF"/>
    <a:srgbClr val="FFFF99"/>
    <a:srgbClr val="DDDDDD"/>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526E4-5F78-4B7D-B34B-C441B4C08105}" v="166" dt="2020-05-05T19:57:17.4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5" d="100"/>
          <a:sy n="115" d="100"/>
        </p:scale>
        <p:origin x="2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D1588BA9-164E-457D-A6DD-1A082C77724A}"/>
    <pc:docChg chg="addSld delSld modSld">
      <pc:chgData name="Camille FABRE" userId="61a62dbaa4ae00dc" providerId="LiveId" clId="{D1588BA9-164E-457D-A6DD-1A082C77724A}" dt="2020-04-09T12:00:36.284" v="6" actId="1076"/>
      <pc:docMkLst>
        <pc:docMk/>
      </pc:docMkLst>
      <pc:sldChg chg="del">
        <pc:chgData name="Camille FABRE" userId="61a62dbaa4ae00dc" providerId="LiveId" clId="{D1588BA9-164E-457D-A6DD-1A082C77724A}" dt="2020-04-09T11:56:44.935" v="1" actId="47"/>
        <pc:sldMkLst>
          <pc:docMk/>
          <pc:sldMk cId="3784089036" sldId="256"/>
        </pc:sldMkLst>
      </pc:sldChg>
      <pc:sldChg chg="add">
        <pc:chgData name="Camille FABRE" userId="61a62dbaa4ae00dc" providerId="LiveId" clId="{D1588BA9-164E-457D-A6DD-1A082C77724A}" dt="2020-04-09T11:56:42.733" v="0"/>
        <pc:sldMkLst>
          <pc:docMk/>
          <pc:sldMk cId="2679604200" sldId="261"/>
        </pc:sldMkLst>
      </pc:sldChg>
      <pc:sldChg chg="add">
        <pc:chgData name="Camille FABRE" userId="61a62dbaa4ae00dc" providerId="LiveId" clId="{D1588BA9-164E-457D-A6DD-1A082C77724A}" dt="2020-04-09T11:56:42.733" v="0"/>
        <pc:sldMkLst>
          <pc:docMk/>
          <pc:sldMk cId="591050091" sldId="263"/>
        </pc:sldMkLst>
      </pc:sldChg>
      <pc:sldChg chg="modSp add">
        <pc:chgData name="Camille FABRE" userId="61a62dbaa4ae00dc" providerId="LiveId" clId="{D1588BA9-164E-457D-A6DD-1A082C77724A}" dt="2020-04-09T12:00:36.284" v="6" actId="1076"/>
        <pc:sldMkLst>
          <pc:docMk/>
          <pc:sldMk cId="3279154192" sldId="264"/>
        </pc:sldMkLst>
        <pc:spChg chg="mod">
          <ac:chgData name="Camille FABRE" userId="61a62dbaa4ae00dc" providerId="LiveId" clId="{D1588BA9-164E-457D-A6DD-1A082C77724A}" dt="2020-04-09T11:59:10.416" v="3" actId="113"/>
          <ac:spMkLst>
            <pc:docMk/>
            <pc:sldMk cId="3279154192" sldId="264"/>
            <ac:spMk id="3" creationId="{16E03D7B-8AE6-4991-B53C-38C31E9B9118}"/>
          </ac:spMkLst>
        </pc:spChg>
        <pc:picChg chg="mod">
          <ac:chgData name="Camille FABRE" userId="61a62dbaa4ae00dc" providerId="LiveId" clId="{D1588BA9-164E-457D-A6DD-1A082C77724A}" dt="2020-04-09T12:00:36.284" v="6" actId="1076"/>
          <ac:picMkLst>
            <pc:docMk/>
            <pc:sldMk cId="3279154192" sldId="264"/>
            <ac:picMk id="4" creationId="{0726415F-105C-4B36-B2D6-0A89EA1144C7}"/>
          </ac:picMkLst>
        </pc:picChg>
      </pc:sldChg>
      <pc:sldChg chg="add">
        <pc:chgData name="Camille FABRE" userId="61a62dbaa4ae00dc" providerId="LiveId" clId="{D1588BA9-164E-457D-A6DD-1A082C77724A}" dt="2020-04-09T11:56:42.733" v="0"/>
        <pc:sldMkLst>
          <pc:docMk/>
          <pc:sldMk cId="3671421890" sldId="268"/>
        </pc:sldMkLst>
      </pc:sldChg>
      <pc:sldChg chg="add">
        <pc:chgData name="Camille FABRE" userId="61a62dbaa4ae00dc" providerId="LiveId" clId="{D1588BA9-164E-457D-A6DD-1A082C77724A}" dt="2020-04-09T11:56:42.733" v="0"/>
        <pc:sldMkLst>
          <pc:docMk/>
          <pc:sldMk cId="2052722293" sldId="269"/>
        </pc:sldMkLst>
      </pc:sldChg>
      <pc:sldChg chg="add">
        <pc:chgData name="Camille FABRE" userId="61a62dbaa4ae00dc" providerId="LiveId" clId="{D1588BA9-164E-457D-A6DD-1A082C77724A}" dt="2020-04-09T11:56:42.733" v="0"/>
        <pc:sldMkLst>
          <pc:docMk/>
          <pc:sldMk cId="409938726" sldId="273"/>
        </pc:sldMkLst>
      </pc:sldChg>
      <pc:sldChg chg="add">
        <pc:chgData name="Camille FABRE" userId="61a62dbaa4ae00dc" providerId="LiveId" clId="{D1588BA9-164E-457D-A6DD-1A082C77724A}" dt="2020-04-09T11:56:42.733" v="0"/>
        <pc:sldMkLst>
          <pc:docMk/>
          <pc:sldMk cId="735554022" sldId="274"/>
        </pc:sldMkLst>
      </pc:sldChg>
      <pc:sldChg chg="add">
        <pc:chgData name="Camille FABRE" userId="61a62dbaa4ae00dc" providerId="LiveId" clId="{D1588BA9-164E-457D-A6DD-1A082C77724A}" dt="2020-04-09T11:56:42.733" v="0"/>
        <pc:sldMkLst>
          <pc:docMk/>
          <pc:sldMk cId="1275497479" sldId="275"/>
        </pc:sldMkLst>
      </pc:sldChg>
      <pc:sldChg chg="add">
        <pc:chgData name="Camille FABRE" userId="61a62dbaa4ae00dc" providerId="LiveId" clId="{D1588BA9-164E-457D-A6DD-1A082C77724A}" dt="2020-04-09T11:56:42.733" v="0"/>
        <pc:sldMkLst>
          <pc:docMk/>
          <pc:sldMk cId="3037234796" sldId="276"/>
        </pc:sldMkLst>
      </pc:sldChg>
      <pc:sldChg chg="add">
        <pc:chgData name="Camille FABRE" userId="61a62dbaa4ae00dc" providerId="LiveId" clId="{D1588BA9-164E-457D-A6DD-1A082C77724A}" dt="2020-04-09T11:56:42.733" v="0"/>
        <pc:sldMkLst>
          <pc:docMk/>
          <pc:sldMk cId="2238658329" sldId="277"/>
        </pc:sldMkLst>
      </pc:sldChg>
      <pc:sldChg chg="add">
        <pc:chgData name="Camille FABRE" userId="61a62dbaa4ae00dc" providerId="LiveId" clId="{D1588BA9-164E-457D-A6DD-1A082C77724A}" dt="2020-04-09T11:56:42.733" v="0"/>
        <pc:sldMkLst>
          <pc:docMk/>
          <pc:sldMk cId="2748491032" sldId="278"/>
        </pc:sldMkLst>
      </pc:sldChg>
    </pc:docChg>
  </pc:docChgLst>
  <pc:docChgLst>
    <pc:chgData name="Camille FABRE" userId="61a62dbaa4ae00dc" providerId="LiveId" clId="{1CD42554-212D-4FAD-B972-F22D6F98529A}"/>
    <pc:docChg chg="undo redo custSel addSld delSld modSld sldOrd">
      <pc:chgData name="Camille FABRE" userId="61a62dbaa4ae00dc" providerId="LiveId" clId="{1CD42554-212D-4FAD-B972-F22D6F98529A}" dt="2020-04-30T08:52:33.613" v="6344" actId="20577"/>
      <pc:docMkLst>
        <pc:docMk/>
      </pc:docMkLst>
      <pc:sldChg chg="addSp delSp modSp">
        <pc:chgData name="Camille FABRE" userId="61a62dbaa4ae00dc" providerId="LiveId" clId="{1CD42554-212D-4FAD-B972-F22D6F98529A}" dt="2020-04-28T19:16:11.580" v="6308"/>
        <pc:sldMkLst>
          <pc:docMk/>
          <pc:sldMk cId="2679604200" sldId="261"/>
        </pc:sldMkLst>
        <pc:spChg chg="add mod">
          <ac:chgData name="Camille FABRE" userId="61a62dbaa4ae00dc" providerId="LiveId" clId="{1CD42554-212D-4FAD-B972-F22D6F98529A}" dt="2020-04-28T19:05:09.760" v="6066" actId="1076"/>
          <ac:spMkLst>
            <pc:docMk/>
            <pc:sldMk cId="2679604200" sldId="261"/>
            <ac:spMk id="2" creationId="{0650C14C-4440-4DFC-AF57-65753696344E}"/>
          </ac:spMkLst>
        </pc:spChg>
        <pc:spChg chg="del">
          <ac:chgData name="Camille FABRE" userId="61a62dbaa4ae00dc" providerId="LiveId" clId="{1CD42554-212D-4FAD-B972-F22D6F98529A}" dt="2020-04-28T19:10:32.517" v="6090" actId="478"/>
          <ac:spMkLst>
            <pc:docMk/>
            <pc:sldMk cId="2679604200" sldId="261"/>
            <ac:spMk id="3" creationId="{371E12F1-8C13-40E8-8780-79DD4993DD11}"/>
          </ac:spMkLst>
        </pc:spChg>
        <pc:spChg chg="add">
          <ac:chgData name="Camille FABRE" userId="61a62dbaa4ae00dc" providerId="LiveId" clId="{1CD42554-212D-4FAD-B972-F22D6F98529A}" dt="2020-04-28T19:11:03.278" v="6098"/>
          <ac:spMkLst>
            <pc:docMk/>
            <pc:sldMk cId="2679604200" sldId="261"/>
            <ac:spMk id="5" creationId="{ACE2AE45-69BF-4728-B3EC-5448B31E4BE0}"/>
          </ac:spMkLst>
        </pc:spChg>
        <pc:spChg chg="add">
          <ac:chgData name="Camille FABRE" userId="61a62dbaa4ae00dc" providerId="LiveId" clId="{1CD42554-212D-4FAD-B972-F22D6F98529A}" dt="2020-04-28T19:14:25.412" v="6194"/>
          <ac:spMkLst>
            <pc:docMk/>
            <pc:sldMk cId="2679604200" sldId="261"/>
            <ac:spMk id="6" creationId="{04444F42-1768-4B5D-A4D1-222803F60D97}"/>
          </ac:spMkLst>
        </pc:spChg>
        <pc:spChg chg="add">
          <ac:chgData name="Camille FABRE" userId="61a62dbaa4ae00dc" providerId="LiveId" clId="{1CD42554-212D-4FAD-B972-F22D6F98529A}" dt="2020-04-28T19:16:11.580" v="6308"/>
          <ac:spMkLst>
            <pc:docMk/>
            <pc:sldMk cId="2679604200" sldId="261"/>
            <ac:spMk id="7" creationId="{391D65B6-F005-4811-AFB9-C869CD0504B5}"/>
          </ac:spMkLst>
        </pc:spChg>
        <pc:graphicFrameChg chg="modGraphic">
          <ac:chgData name="Camille FABRE" userId="61a62dbaa4ae00dc" providerId="LiveId" clId="{1CD42554-212D-4FAD-B972-F22D6F98529A}" dt="2020-04-28T15:16:35.361" v="32" actId="207"/>
          <ac:graphicFrameMkLst>
            <pc:docMk/>
            <pc:sldMk cId="2679604200" sldId="261"/>
            <ac:graphicFrameMk id="4" creationId="{88F14674-3800-4769-9A88-295CE4EA4F4F}"/>
          </ac:graphicFrameMkLst>
        </pc:graphicFrameChg>
      </pc:sldChg>
      <pc:sldChg chg="addSp delSp modSp">
        <pc:chgData name="Camille FABRE" userId="61a62dbaa4ae00dc" providerId="LiveId" clId="{1CD42554-212D-4FAD-B972-F22D6F98529A}" dt="2020-04-30T08:52:33.613" v="6344" actId="20577"/>
        <pc:sldMkLst>
          <pc:docMk/>
          <pc:sldMk cId="591050091" sldId="263"/>
        </pc:sldMkLst>
        <pc:spChg chg="del">
          <ac:chgData name="Camille FABRE" userId="61a62dbaa4ae00dc" providerId="LiveId" clId="{1CD42554-212D-4FAD-B972-F22D6F98529A}" dt="2020-04-28T19:10:35.849" v="6091" actId="478"/>
          <ac:spMkLst>
            <pc:docMk/>
            <pc:sldMk cId="591050091" sldId="263"/>
            <ac:spMk id="3" creationId="{76911762-FE92-4A80-A6B7-BABD9869343B}"/>
          </ac:spMkLst>
        </pc:spChg>
        <pc:spChg chg="add mod">
          <ac:chgData name="Camille FABRE" userId="61a62dbaa4ae00dc" providerId="LiveId" clId="{1CD42554-212D-4FAD-B972-F22D6F98529A}" dt="2020-04-28T19:05:12.588" v="6067" actId="1076"/>
          <ac:spMkLst>
            <pc:docMk/>
            <pc:sldMk cId="591050091" sldId="263"/>
            <ac:spMk id="5" creationId="{CC0E961D-055C-454A-9928-9B366801163D}"/>
          </ac:spMkLst>
        </pc:spChg>
        <pc:spChg chg="add">
          <ac:chgData name="Camille FABRE" userId="61a62dbaa4ae00dc" providerId="LiveId" clId="{1CD42554-212D-4FAD-B972-F22D6F98529A}" dt="2020-04-28T19:11:04.898" v="6099"/>
          <ac:spMkLst>
            <pc:docMk/>
            <pc:sldMk cId="591050091" sldId="263"/>
            <ac:spMk id="6" creationId="{61301603-D5A2-4610-A3B5-A67BBC55D2A2}"/>
          </ac:spMkLst>
        </pc:spChg>
        <pc:spChg chg="add">
          <ac:chgData name="Camille FABRE" userId="61a62dbaa4ae00dc" providerId="LiveId" clId="{1CD42554-212D-4FAD-B972-F22D6F98529A}" dt="2020-04-28T19:14:26.221" v="6195"/>
          <ac:spMkLst>
            <pc:docMk/>
            <pc:sldMk cId="591050091" sldId="263"/>
            <ac:spMk id="7" creationId="{99A520D4-D742-457D-B7E7-C4FB6A111C70}"/>
          </ac:spMkLst>
        </pc:spChg>
        <pc:spChg chg="add">
          <ac:chgData name="Camille FABRE" userId="61a62dbaa4ae00dc" providerId="LiveId" clId="{1CD42554-212D-4FAD-B972-F22D6F98529A}" dt="2020-04-28T19:16:12.885" v="6309"/>
          <ac:spMkLst>
            <pc:docMk/>
            <pc:sldMk cId="591050091" sldId="263"/>
            <ac:spMk id="8" creationId="{4CFD48ED-7A58-4B90-ADCE-85BD2E668AF4}"/>
          </ac:spMkLst>
        </pc:spChg>
        <pc:graphicFrameChg chg="modGraphic">
          <ac:chgData name="Camille FABRE" userId="61a62dbaa4ae00dc" providerId="LiveId" clId="{1CD42554-212D-4FAD-B972-F22D6F98529A}" dt="2020-04-30T08:52:33.613" v="6344" actId="20577"/>
          <ac:graphicFrameMkLst>
            <pc:docMk/>
            <pc:sldMk cId="591050091" sldId="263"/>
            <ac:graphicFrameMk id="4" creationId="{88F14674-3800-4769-9A88-295CE4EA4F4F}"/>
          </ac:graphicFrameMkLst>
        </pc:graphicFrameChg>
      </pc:sldChg>
      <pc:sldChg chg="addSp delSp modSp">
        <pc:chgData name="Camille FABRE" userId="61a62dbaa4ae00dc" providerId="LiveId" clId="{1CD42554-212D-4FAD-B972-F22D6F98529A}" dt="2020-04-28T19:16:26.199" v="6314" actId="1076"/>
        <pc:sldMkLst>
          <pc:docMk/>
          <pc:sldMk cId="3279154192" sldId="264"/>
        </pc:sldMkLst>
        <pc:spChg chg="mod">
          <ac:chgData name="Camille FABRE" userId="61a62dbaa4ae00dc" providerId="LiveId" clId="{1CD42554-212D-4FAD-B972-F22D6F98529A}" dt="2020-04-28T19:16:24.054" v="6313" actId="1076"/>
          <ac:spMkLst>
            <pc:docMk/>
            <pc:sldMk cId="3279154192" sldId="264"/>
            <ac:spMk id="3" creationId="{16E03D7B-8AE6-4991-B53C-38C31E9B9118}"/>
          </ac:spMkLst>
        </pc:spChg>
        <pc:spChg chg="del">
          <ac:chgData name="Camille FABRE" userId="61a62dbaa4ae00dc" providerId="LiveId" clId="{1CD42554-212D-4FAD-B972-F22D6F98529A}" dt="2020-04-28T19:10:44.839" v="6094" actId="478"/>
          <ac:spMkLst>
            <pc:docMk/>
            <pc:sldMk cId="3279154192" sldId="264"/>
            <ac:spMk id="5" creationId="{C51EDFA6-B8B2-45D0-AA8E-AF9984243C71}"/>
          </ac:spMkLst>
        </pc:spChg>
        <pc:spChg chg="add">
          <ac:chgData name="Camille FABRE" userId="61a62dbaa4ae00dc" providerId="LiveId" clId="{1CD42554-212D-4FAD-B972-F22D6F98529A}" dt="2020-04-28T19:11:08.748" v="6102"/>
          <ac:spMkLst>
            <pc:docMk/>
            <pc:sldMk cId="3279154192" sldId="264"/>
            <ac:spMk id="6" creationId="{F9B407F8-6EA8-4B98-9B15-75C9BCDE738E}"/>
          </ac:spMkLst>
        </pc:spChg>
        <pc:spChg chg="add">
          <ac:chgData name="Camille FABRE" userId="61a62dbaa4ae00dc" providerId="LiveId" clId="{1CD42554-212D-4FAD-B972-F22D6F98529A}" dt="2020-04-28T19:14:30.437" v="6198"/>
          <ac:spMkLst>
            <pc:docMk/>
            <pc:sldMk cId="3279154192" sldId="264"/>
            <ac:spMk id="7" creationId="{9BCA98CB-133A-4092-9644-9D099CE9AC0A}"/>
          </ac:spMkLst>
        </pc:spChg>
        <pc:spChg chg="add">
          <ac:chgData name="Camille FABRE" userId="61a62dbaa4ae00dc" providerId="LiveId" clId="{1CD42554-212D-4FAD-B972-F22D6F98529A}" dt="2020-04-28T19:16:17.332" v="6312"/>
          <ac:spMkLst>
            <pc:docMk/>
            <pc:sldMk cId="3279154192" sldId="264"/>
            <ac:spMk id="8" creationId="{F13B0F28-331C-4F53-B056-F955277FC78E}"/>
          </ac:spMkLst>
        </pc:spChg>
        <pc:picChg chg="mod">
          <ac:chgData name="Camille FABRE" userId="61a62dbaa4ae00dc" providerId="LiveId" clId="{1CD42554-212D-4FAD-B972-F22D6F98529A}" dt="2020-04-28T19:16:26.199" v="6314" actId="1076"/>
          <ac:picMkLst>
            <pc:docMk/>
            <pc:sldMk cId="3279154192" sldId="264"/>
            <ac:picMk id="4" creationId="{0726415F-105C-4B36-B2D6-0A89EA1144C7}"/>
          </ac:picMkLst>
        </pc:picChg>
      </pc:sldChg>
      <pc:sldChg chg="addSp delSp modSp">
        <pc:chgData name="Camille FABRE" userId="61a62dbaa4ae00dc" providerId="LiveId" clId="{1CD42554-212D-4FAD-B972-F22D6F98529A}" dt="2020-04-28T19:16:14.435" v="6310"/>
        <pc:sldMkLst>
          <pc:docMk/>
          <pc:sldMk cId="3671421890" sldId="268"/>
        </pc:sldMkLst>
        <pc:spChg chg="mod">
          <ac:chgData name="Camille FABRE" userId="61a62dbaa4ae00dc" providerId="LiveId" clId="{1CD42554-212D-4FAD-B972-F22D6F98529A}" dt="2020-04-28T15:06:23.226" v="31" actId="20577"/>
          <ac:spMkLst>
            <pc:docMk/>
            <pc:sldMk cId="3671421890" sldId="268"/>
            <ac:spMk id="2" creationId="{976DA925-FD74-4113-B93C-5AD02924EE2A}"/>
          </ac:spMkLst>
        </pc:spChg>
        <pc:spChg chg="del">
          <ac:chgData name="Camille FABRE" userId="61a62dbaa4ae00dc" providerId="LiveId" clId="{1CD42554-212D-4FAD-B972-F22D6F98529A}" dt="2020-04-28T19:10:39.565" v="6092" actId="478"/>
          <ac:spMkLst>
            <pc:docMk/>
            <pc:sldMk cId="3671421890" sldId="268"/>
            <ac:spMk id="4" creationId="{50A14DD3-496B-4B6B-9A2E-325BBA830CA2}"/>
          </ac:spMkLst>
        </pc:spChg>
        <pc:spChg chg="add">
          <ac:chgData name="Camille FABRE" userId="61a62dbaa4ae00dc" providerId="LiveId" clId="{1CD42554-212D-4FAD-B972-F22D6F98529A}" dt="2020-04-28T19:11:05.792" v="6100"/>
          <ac:spMkLst>
            <pc:docMk/>
            <pc:sldMk cId="3671421890" sldId="268"/>
            <ac:spMk id="5" creationId="{45B9723F-16BA-41F2-8C5E-FAE1B2F619E7}"/>
          </ac:spMkLst>
        </pc:spChg>
        <pc:spChg chg="add">
          <ac:chgData name="Camille FABRE" userId="61a62dbaa4ae00dc" providerId="LiveId" clId="{1CD42554-212D-4FAD-B972-F22D6F98529A}" dt="2020-04-28T19:14:27.734" v="6196"/>
          <ac:spMkLst>
            <pc:docMk/>
            <pc:sldMk cId="3671421890" sldId="268"/>
            <ac:spMk id="6" creationId="{29E9BBA1-56BE-4D0B-A2B7-92FCF991E4D4}"/>
          </ac:spMkLst>
        </pc:spChg>
        <pc:spChg chg="add">
          <ac:chgData name="Camille FABRE" userId="61a62dbaa4ae00dc" providerId="LiveId" clId="{1CD42554-212D-4FAD-B972-F22D6F98529A}" dt="2020-04-28T19:16:14.435" v="6310"/>
          <ac:spMkLst>
            <pc:docMk/>
            <pc:sldMk cId="3671421890" sldId="268"/>
            <ac:spMk id="7" creationId="{A396FA8D-E70F-4291-9106-4ABC531ECF92}"/>
          </ac:spMkLst>
        </pc:spChg>
      </pc:sldChg>
      <pc:sldChg chg="addSp delSp">
        <pc:chgData name="Camille FABRE" userId="61a62dbaa4ae00dc" providerId="LiveId" clId="{1CD42554-212D-4FAD-B972-F22D6F98529A}" dt="2020-04-28T19:16:15.972" v="6311"/>
        <pc:sldMkLst>
          <pc:docMk/>
          <pc:sldMk cId="2052722293" sldId="269"/>
        </pc:sldMkLst>
        <pc:spChg chg="del">
          <ac:chgData name="Camille FABRE" userId="61a62dbaa4ae00dc" providerId="LiveId" clId="{1CD42554-212D-4FAD-B972-F22D6F98529A}" dt="2020-04-28T19:10:42.077" v="6093" actId="478"/>
          <ac:spMkLst>
            <pc:docMk/>
            <pc:sldMk cId="2052722293" sldId="269"/>
            <ac:spMk id="4" creationId="{70789177-8E30-41AE-B147-980E7A7962D0}"/>
          </ac:spMkLst>
        </pc:spChg>
        <pc:spChg chg="add">
          <ac:chgData name="Camille FABRE" userId="61a62dbaa4ae00dc" providerId="LiveId" clId="{1CD42554-212D-4FAD-B972-F22D6F98529A}" dt="2020-04-28T19:11:07.316" v="6101"/>
          <ac:spMkLst>
            <pc:docMk/>
            <pc:sldMk cId="2052722293" sldId="269"/>
            <ac:spMk id="5" creationId="{37213C41-C7B9-4D72-817E-DC6C57D2E97D}"/>
          </ac:spMkLst>
        </pc:spChg>
        <pc:spChg chg="add">
          <ac:chgData name="Camille FABRE" userId="61a62dbaa4ae00dc" providerId="LiveId" clId="{1CD42554-212D-4FAD-B972-F22D6F98529A}" dt="2020-04-28T19:14:29.117" v="6197"/>
          <ac:spMkLst>
            <pc:docMk/>
            <pc:sldMk cId="2052722293" sldId="269"/>
            <ac:spMk id="6" creationId="{EBFFA00D-2871-4359-B7BC-161A5C8569D2}"/>
          </ac:spMkLst>
        </pc:spChg>
        <pc:spChg chg="add">
          <ac:chgData name="Camille FABRE" userId="61a62dbaa4ae00dc" providerId="LiveId" clId="{1CD42554-212D-4FAD-B972-F22D6F98529A}" dt="2020-04-28T19:16:15.972" v="6311"/>
          <ac:spMkLst>
            <pc:docMk/>
            <pc:sldMk cId="2052722293" sldId="269"/>
            <ac:spMk id="7" creationId="{778460E8-3A27-4986-86F1-6ABB4DA88A22}"/>
          </ac:spMkLst>
        </pc:spChg>
      </pc:sldChg>
      <pc:sldChg chg="add">
        <pc:chgData name="Camille FABRE" userId="61a62dbaa4ae00dc" providerId="LiveId" clId="{1CD42554-212D-4FAD-B972-F22D6F98529A}" dt="2020-04-28T19:00:55.136" v="5942"/>
        <pc:sldMkLst>
          <pc:docMk/>
          <pc:sldMk cId="3642566066" sldId="271"/>
        </pc:sldMkLst>
      </pc:sldChg>
      <pc:sldChg chg="modSp">
        <pc:chgData name="Camille FABRE" userId="61a62dbaa4ae00dc" providerId="LiveId" clId="{1CD42554-212D-4FAD-B972-F22D6F98529A}" dt="2020-04-28T18:52:54.931" v="5937" actId="20577"/>
        <pc:sldMkLst>
          <pc:docMk/>
          <pc:sldMk cId="409938726" sldId="273"/>
        </pc:sldMkLst>
        <pc:spChg chg="mod">
          <ac:chgData name="Camille FABRE" userId="61a62dbaa4ae00dc" providerId="LiveId" clId="{1CD42554-212D-4FAD-B972-F22D6F98529A}" dt="2020-04-28T18:52:54.931" v="5937" actId="20577"/>
          <ac:spMkLst>
            <pc:docMk/>
            <pc:sldMk cId="409938726" sldId="273"/>
            <ac:spMk id="3" creationId="{00000000-0000-0000-0000-000000000000}"/>
          </ac:spMkLst>
        </pc:spChg>
      </pc:sldChg>
      <pc:sldChg chg="modSp">
        <pc:chgData name="Camille FABRE" userId="61a62dbaa4ae00dc" providerId="LiveId" clId="{1CD42554-212D-4FAD-B972-F22D6F98529A}" dt="2020-04-28T18:52:34.601" v="5929" actId="5793"/>
        <pc:sldMkLst>
          <pc:docMk/>
          <pc:sldMk cId="735554022" sldId="274"/>
        </pc:sldMkLst>
        <pc:spChg chg="mod">
          <ac:chgData name="Camille FABRE" userId="61a62dbaa4ae00dc" providerId="LiveId" clId="{1CD42554-212D-4FAD-B972-F22D6F98529A}" dt="2020-04-28T18:52:34.601" v="5929" actId="5793"/>
          <ac:spMkLst>
            <pc:docMk/>
            <pc:sldMk cId="735554022" sldId="274"/>
            <ac:spMk id="3" creationId="{FE6EB4D2-A00E-404D-8A89-8953572F2A28}"/>
          </ac:spMkLst>
        </pc:spChg>
      </pc:sldChg>
      <pc:sldChg chg="addSp delSp modSp">
        <pc:chgData name="Camille FABRE" userId="61a62dbaa4ae00dc" providerId="LiveId" clId="{1CD42554-212D-4FAD-B972-F22D6F98529A}" dt="2020-04-28T19:14:18.759" v="6191"/>
        <pc:sldMkLst>
          <pc:docMk/>
          <pc:sldMk cId="1275497479" sldId="275"/>
        </pc:sldMkLst>
        <pc:spChg chg="mod">
          <ac:chgData name="Camille FABRE" userId="61a62dbaa4ae00dc" providerId="LiveId" clId="{1CD42554-212D-4FAD-B972-F22D6F98529A}" dt="2020-04-28T19:09:27.496" v="6087"/>
          <ac:spMkLst>
            <pc:docMk/>
            <pc:sldMk cId="1275497479" sldId="275"/>
            <ac:spMk id="2" creationId="{6506F254-AFCC-4D7A-A742-A94988354CB7}"/>
          </ac:spMkLst>
        </pc:spChg>
        <pc:spChg chg="add mod">
          <ac:chgData name="Camille FABRE" userId="61a62dbaa4ae00dc" providerId="LiveId" clId="{1CD42554-212D-4FAD-B972-F22D6F98529A}" dt="2020-04-28T19:14:18.759" v="6191"/>
          <ac:spMkLst>
            <pc:docMk/>
            <pc:sldMk cId="1275497479" sldId="275"/>
            <ac:spMk id="3" creationId="{699FA7BB-09C3-4F49-BAEB-C240C29AEACC}"/>
          </ac:spMkLst>
        </pc:spChg>
        <pc:spChg chg="add mod">
          <ac:chgData name="Camille FABRE" userId="61a62dbaa4ae00dc" providerId="LiveId" clId="{1CD42554-212D-4FAD-B972-F22D6F98529A}" dt="2020-04-28T19:09:42.108" v="6089"/>
          <ac:spMkLst>
            <pc:docMk/>
            <pc:sldMk cId="1275497479" sldId="275"/>
            <ac:spMk id="5" creationId="{EAC72D72-692F-4FF0-BE04-C538BE332028}"/>
          </ac:spMkLst>
        </pc:spChg>
        <pc:spChg chg="mod">
          <ac:chgData name="Camille FABRE" userId="61a62dbaa4ae00dc" providerId="LiveId" clId="{1CD42554-212D-4FAD-B972-F22D6F98529A}" dt="2020-04-28T19:09:34.556" v="6088"/>
          <ac:spMkLst>
            <pc:docMk/>
            <pc:sldMk cId="1275497479" sldId="275"/>
            <ac:spMk id="6" creationId="{DB9D376F-CDCE-46DD-9556-32A6CCFFC864}"/>
          </ac:spMkLst>
        </pc:spChg>
        <pc:spChg chg="add del mod">
          <ac:chgData name="Camille FABRE" userId="61a62dbaa4ae00dc" providerId="LiveId" clId="{1CD42554-212D-4FAD-B972-F22D6F98529A}" dt="2020-04-28T19:02:47.053" v="6025" actId="478"/>
          <ac:spMkLst>
            <pc:docMk/>
            <pc:sldMk cId="1275497479" sldId="275"/>
            <ac:spMk id="7" creationId="{6867A48E-27B0-48CA-ACC0-5729F39F5470}"/>
          </ac:spMkLst>
        </pc:spChg>
        <pc:spChg chg="add del mod">
          <ac:chgData name="Camille FABRE" userId="61a62dbaa4ae00dc" providerId="LiveId" clId="{1CD42554-212D-4FAD-B972-F22D6F98529A}" dt="2020-04-28T19:12:56.038" v="6123" actId="478"/>
          <ac:spMkLst>
            <pc:docMk/>
            <pc:sldMk cId="1275497479" sldId="275"/>
            <ac:spMk id="8" creationId="{B2573C7D-B6CD-4858-BD87-A99CDBAAA627}"/>
          </ac:spMkLst>
        </pc:spChg>
        <pc:graphicFrameChg chg="modGraphic">
          <ac:chgData name="Camille FABRE" userId="61a62dbaa4ae00dc" providerId="LiveId" clId="{1CD42554-212D-4FAD-B972-F22D6F98529A}" dt="2020-04-28T19:06:39.129" v="6086" actId="20577"/>
          <ac:graphicFrameMkLst>
            <pc:docMk/>
            <pc:sldMk cId="1275497479" sldId="275"/>
            <ac:graphicFrameMk id="4" creationId="{F301A6D2-7874-40A7-8B6A-B8AA439218B1}"/>
          </ac:graphicFrameMkLst>
        </pc:graphicFrameChg>
      </pc:sldChg>
      <pc:sldChg chg="addSp modSp">
        <pc:chgData name="Camille FABRE" userId="61a62dbaa4ae00dc" providerId="LiveId" clId="{1CD42554-212D-4FAD-B972-F22D6F98529A}" dt="2020-04-28T19:14:22.628" v="6192"/>
        <pc:sldMkLst>
          <pc:docMk/>
          <pc:sldMk cId="3037234796" sldId="276"/>
        </pc:sldMkLst>
        <pc:spChg chg="mod">
          <ac:chgData name="Camille FABRE" userId="61a62dbaa4ae00dc" providerId="LiveId" clId="{1CD42554-212D-4FAD-B972-F22D6F98529A}" dt="2020-04-28T18:25:03.665" v="4400" actId="113"/>
          <ac:spMkLst>
            <pc:docMk/>
            <pc:sldMk cId="3037234796" sldId="276"/>
            <ac:spMk id="3" creationId="{4F0A5C47-F5DC-41B7-B51F-05220856743F}"/>
          </ac:spMkLst>
        </pc:spChg>
        <pc:spChg chg="add mod">
          <ac:chgData name="Camille FABRE" userId="61a62dbaa4ae00dc" providerId="LiveId" clId="{1CD42554-212D-4FAD-B972-F22D6F98529A}" dt="2020-04-28T19:10:58.482" v="6096" actId="1076"/>
          <ac:spMkLst>
            <pc:docMk/>
            <pc:sldMk cId="3037234796" sldId="276"/>
            <ac:spMk id="5" creationId="{FD0748AD-873A-4265-80FC-497B0A9E1D6C}"/>
          </ac:spMkLst>
        </pc:spChg>
        <pc:spChg chg="add">
          <ac:chgData name="Camille FABRE" userId="61a62dbaa4ae00dc" providerId="LiveId" clId="{1CD42554-212D-4FAD-B972-F22D6F98529A}" dt="2020-04-28T19:14:22.628" v="6192"/>
          <ac:spMkLst>
            <pc:docMk/>
            <pc:sldMk cId="3037234796" sldId="276"/>
            <ac:spMk id="6" creationId="{823F61A3-2C35-48C3-88C9-43E03AAA6954}"/>
          </ac:spMkLst>
        </pc:spChg>
      </pc:sldChg>
      <pc:sldChg chg="addSp modSp">
        <pc:chgData name="Camille FABRE" userId="61a62dbaa4ae00dc" providerId="LiveId" clId="{1CD42554-212D-4FAD-B972-F22D6F98529A}" dt="2020-04-28T19:16:08.623" v="6307"/>
        <pc:sldMkLst>
          <pc:docMk/>
          <pc:sldMk cId="2238658329" sldId="277"/>
        </pc:sldMkLst>
        <pc:spChg chg="add">
          <ac:chgData name="Camille FABRE" userId="61a62dbaa4ae00dc" providerId="LiveId" clId="{1CD42554-212D-4FAD-B972-F22D6F98529A}" dt="2020-04-28T19:11:01.078" v="6097"/>
          <ac:spMkLst>
            <pc:docMk/>
            <pc:sldMk cId="2238658329" sldId="277"/>
            <ac:spMk id="7" creationId="{1302789C-B625-4490-9934-157DF3041B11}"/>
          </ac:spMkLst>
        </pc:spChg>
        <pc:spChg chg="add">
          <ac:chgData name="Camille FABRE" userId="61a62dbaa4ae00dc" providerId="LiveId" clId="{1CD42554-212D-4FAD-B972-F22D6F98529A}" dt="2020-04-28T19:14:23.979" v="6193"/>
          <ac:spMkLst>
            <pc:docMk/>
            <pc:sldMk cId="2238658329" sldId="277"/>
            <ac:spMk id="8" creationId="{DA8F15D8-680D-411F-AE52-5B1E74C8CEB2}"/>
          </ac:spMkLst>
        </pc:spChg>
        <pc:spChg chg="add mod">
          <ac:chgData name="Camille FABRE" userId="61a62dbaa4ae00dc" providerId="LiveId" clId="{1CD42554-212D-4FAD-B972-F22D6F98529A}" dt="2020-04-28T19:16:08.623" v="6307"/>
          <ac:spMkLst>
            <pc:docMk/>
            <pc:sldMk cId="2238658329" sldId="277"/>
            <ac:spMk id="9" creationId="{1673AE68-46D7-43A7-9114-282458318825}"/>
          </ac:spMkLst>
        </pc:spChg>
      </pc:sldChg>
      <pc:sldChg chg="addSp modSp">
        <pc:chgData name="Camille FABRE" userId="61a62dbaa4ae00dc" providerId="LiveId" clId="{1CD42554-212D-4FAD-B972-F22D6F98529A}" dt="2020-04-28T19:16:42.164" v="6317"/>
        <pc:sldMkLst>
          <pc:docMk/>
          <pc:sldMk cId="2748491032" sldId="278"/>
        </pc:sldMkLst>
        <pc:spChg chg="mod">
          <ac:chgData name="Camille FABRE" userId="61a62dbaa4ae00dc" providerId="LiveId" clId="{1CD42554-212D-4FAD-B972-F22D6F98529A}" dt="2020-04-28T15:27:48.323" v="71" actId="255"/>
          <ac:spMkLst>
            <pc:docMk/>
            <pc:sldMk cId="2748491032" sldId="278"/>
            <ac:spMk id="2" creationId="{5DD5819B-8090-4530-9112-3F666792B705}"/>
          </ac:spMkLst>
        </pc:spChg>
        <pc:spChg chg="add mod">
          <ac:chgData name="Camille FABRE" userId="61a62dbaa4ae00dc" providerId="LiveId" clId="{1CD42554-212D-4FAD-B972-F22D6F98529A}" dt="2020-04-28T18:15:44.048" v="4107" actId="20577"/>
          <ac:spMkLst>
            <pc:docMk/>
            <pc:sldMk cId="2748491032" sldId="278"/>
            <ac:spMk id="5" creationId="{9DCF3FBF-1303-4474-8E19-577CB15A3418}"/>
          </ac:spMkLst>
        </pc:spChg>
        <pc:spChg chg="add mod">
          <ac:chgData name="Camille FABRE" userId="61a62dbaa4ae00dc" providerId="LiveId" clId="{1CD42554-212D-4FAD-B972-F22D6F98529A}" dt="2020-04-28T19:11:19.325" v="6104" actId="1076"/>
          <ac:spMkLst>
            <pc:docMk/>
            <pc:sldMk cId="2748491032" sldId="278"/>
            <ac:spMk id="8" creationId="{26EC48D6-D5D0-49C1-816B-FEE4E980195B}"/>
          </ac:spMkLst>
        </pc:spChg>
        <pc:spChg chg="add">
          <ac:chgData name="Camille FABRE" userId="61a62dbaa4ae00dc" providerId="LiveId" clId="{1CD42554-212D-4FAD-B972-F22D6F98529A}" dt="2020-04-28T19:14:32.141" v="6199"/>
          <ac:spMkLst>
            <pc:docMk/>
            <pc:sldMk cId="2748491032" sldId="278"/>
            <ac:spMk id="9" creationId="{2B1072FA-C0C9-4324-80A5-FA976043C182}"/>
          </ac:spMkLst>
        </pc:spChg>
        <pc:spChg chg="add mod">
          <ac:chgData name="Camille FABRE" userId="61a62dbaa4ae00dc" providerId="LiveId" clId="{1CD42554-212D-4FAD-B972-F22D6F98529A}" dt="2020-04-28T19:16:42.164" v="6317"/>
          <ac:spMkLst>
            <pc:docMk/>
            <pc:sldMk cId="2748491032" sldId="278"/>
            <ac:spMk id="10" creationId="{449BD0F6-4E52-4899-BBB8-71DE23B24EEC}"/>
          </ac:spMkLst>
        </pc:spChg>
        <pc:picChg chg="add mod">
          <ac:chgData name="Camille FABRE" userId="61a62dbaa4ae00dc" providerId="LiveId" clId="{1CD42554-212D-4FAD-B972-F22D6F98529A}" dt="2020-04-28T18:17:51.758" v="4112" actId="1076"/>
          <ac:picMkLst>
            <pc:docMk/>
            <pc:sldMk cId="2748491032" sldId="278"/>
            <ac:picMk id="7" creationId="{05719F69-B5FF-4177-B1D8-D6FB2D4ACD75}"/>
          </ac:picMkLst>
        </pc:picChg>
      </pc:sldChg>
      <pc:sldChg chg="addSp delSp modSp new">
        <pc:chgData name="Camille FABRE" userId="61a62dbaa4ae00dc" providerId="LiveId" clId="{1CD42554-212D-4FAD-B972-F22D6F98529A}" dt="2020-04-28T19:16:45.200" v="6318"/>
        <pc:sldMkLst>
          <pc:docMk/>
          <pc:sldMk cId="849438724" sldId="279"/>
        </pc:sldMkLst>
        <pc:spChg chg="mod">
          <ac:chgData name="Camille FABRE" userId="61a62dbaa4ae00dc" providerId="LiveId" clId="{1CD42554-212D-4FAD-B972-F22D6F98529A}" dt="2020-04-28T16:56:13.711" v="2361" actId="1076"/>
          <ac:spMkLst>
            <pc:docMk/>
            <pc:sldMk cId="849438724" sldId="279"/>
            <ac:spMk id="2" creationId="{F5484494-208D-437D-8E17-51CA4F23BBD0}"/>
          </ac:spMkLst>
        </pc:spChg>
        <pc:spChg chg="mod">
          <ac:chgData name="Camille FABRE" userId="61a62dbaa4ae00dc" providerId="LiveId" clId="{1CD42554-212D-4FAD-B972-F22D6F98529A}" dt="2020-04-28T16:56:23.532" v="2364" actId="20577"/>
          <ac:spMkLst>
            <pc:docMk/>
            <pc:sldMk cId="849438724" sldId="279"/>
            <ac:spMk id="3" creationId="{8B45C5B7-4E3C-4C19-9EB4-80F63F84DD9E}"/>
          </ac:spMkLst>
        </pc:spChg>
        <pc:spChg chg="add del">
          <ac:chgData name="Camille FABRE" userId="61a62dbaa4ae00dc" providerId="LiveId" clId="{1CD42554-212D-4FAD-B972-F22D6F98529A}" dt="2020-04-28T19:11:25.849" v="6106" actId="478"/>
          <ac:spMkLst>
            <pc:docMk/>
            <pc:sldMk cId="849438724" sldId="279"/>
            <ac:spMk id="10" creationId="{623FD955-9B21-4D64-826A-FAE2F8E62F8E}"/>
          </ac:spMkLst>
        </pc:spChg>
        <pc:spChg chg="add">
          <ac:chgData name="Camille FABRE" userId="61a62dbaa4ae00dc" providerId="LiveId" clId="{1CD42554-212D-4FAD-B972-F22D6F98529A}" dt="2020-04-28T19:11:29.839" v="6107"/>
          <ac:spMkLst>
            <pc:docMk/>
            <pc:sldMk cId="849438724" sldId="279"/>
            <ac:spMk id="11" creationId="{6E0E8428-1568-4C3B-85D1-0542F300786E}"/>
          </ac:spMkLst>
        </pc:spChg>
        <pc:spChg chg="add">
          <ac:chgData name="Camille FABRE" userId="61a62dbaa4ae00dc" providerId="LiveId" clId="{1CD42554-212D-4FAD-B972-F22D6F98529A}" dt="2020-04-28T19:14:33.040" v="6200"/>
          <ac:spMkLst>
            <pc:docMk/>
            <pc:sldMk cId="849438724" sldId="279"/>
            <ac:spMk id="12" creationId="{BF708317-C67F-41A8-B018-2B83BAFD283E}"/>
          </ac:spMkLst>
        </pc:spChg>
        <pc:spChg chg="add">
          <ac:chgData name="Camille FABRE" userId="61a62dbaa4ae00dc" providerId="LiveId" clId="{1CD42554-212D-4FAD-B972-F22D6F98529A}" dt="2020-04-28T19:16:45.200" v="6318"/>
          <ac:spMkLst>
            <pc:docMk/>
            <pc:sldMk cId="849438724" sldId="279"/>
            <ac:spMk id="13" creationId="{00E48302-88B3-47A6-ABF5-16E0FA0D8553}"/>
          </ac:spMkLst>
        </pc:spChg>
        <pc:graphicFrameChg chg="add mod modGraphic">
          <ac:chgData name="Camille FABRE" userId="61a62dbaa4ae00dc" providerId="LiveId" clId="{1CD42554-212D-4FAD-B972-F22D6F98529A}" dt="2020-04-28T16:57:28.170" v="2371" actId="14734"/>
          <ac:graphicFrameMkLst>
            <pc:docMk/>
            <pc:sldMk cId="849438724" sldId="279"/>
            <ac:graphicFrameMk id="4" creationId="{FC2700DA-CADF-4C6A-A6CC-312E0C0B3CFC}"/>
          </ac:graphicFrameMkLst>
        </pc:graphicFrameChg>
        <pc:cxnChg chg="add mod">
          <ac:chgData name="Camille FABRE" userId="61a62dbaa4ae00dc" providerId="LiveId" clId="{1CD42554-212D-4FAD-B972-F22D6F98529A}" dt="2020-04-28T16:56:53.789" v="2366" actId="1076"/>
          <ac:cxnSpMkLst>
            <pc:docMk/>
            <pc:sldMk cId="849438724" sldId="279"/>
            <ac:cxnSpMk id="7" creationId="{BB6CA3E5-088F-4710-967B-4F0B88502074}"/>
          </ac:cxnSpMkLst>
        </pc:cxnChg>
        <pc:cxnChg chg="add mod">
          <ac:chgData name="Camille FABRE" userId="61a62dbaa4ae00dc" providerId="LiveId" clId="{1CD42554-212D-4FAD-B972-F22D6F98529A}" dt="2020-04-28T16:56:56.149" v="2367" actId="1076"/>
          <ac:cxnSpMkLst>
            <pc:docMk/>
            <pc:sldMk cId="849438724" sldId="279"/>
            <ac:cxnSpMk id="8" creationId="{545AD320-B504-4896-8817-C43A99D65EC7}"/>
          </ac:cxnSpMkLst>
        </pc:cxnChg>
        <pc:cxnChg chg="add mod">
          <ac:chgData name="Camille FABRE" userId="61a62dbaa4ae00dc" providerId="LiveId" clId="{1CD42554-212D-4FAD-B972-F22D6F98529A}" dt="2020-04-28T16:57:00.423" v="2368" actId="1076"/>
          <ac:cxnSpMkLst>
            <pc:docMk/>
            <pc:sldMk cId="849438724" sldId="279"/>
            <ac:cxnSpMk id="9" creationId="{D362A1F6-ED60-4E53-9E2F-44DE826D0383}"/>
          </ac:cxnSpMkLst>
        </pc:cxnChg>
      </pc:sldChg>
      <pc:sldChg chg="new del">
        <pc:chgData name="Camille FABRE" userId="61a62dbaa4ae00dc" providerId="LiveId" clId="{1CD42554-212D-4FAD-B972-F22D6F98529A}" dt="2020-04-28T19:00:57.158" v="5943" actId="47"/>
        <pc:sldMkLst>
          <pc:docMk/>
          <pc:sldMk cId="133911108" sldId="280"/>
        </pc:sldMkLst>
      </pc:sldChg>
      <pc:sldChg chg="addSp delSp modSp add">
        <pc:chgData name="Camille FABRE" userId="61a62dbaa4ae00dc" providerId="LiveId" clId="{1CD42554-212D-4FAD-B972-F22D6F98529A}" dt="2020-04-28T19:16:48.180" v="6320"/>
        <pc:sldMkLst>
          <pc:docMk/>
          <pc:sldMk cId="130696412" sldId="281"/>
        </pc:sldMkLst>
        <pc:spChg chg="add del mod">
          <ac:chgData name="Camille FABRE" userId="61a62dbaa4ae00dc" providerId="LiveId" clId="{1CD42554-212D-4FAD-B972-F22D6F98529A}" dt="2020-04-28T18:08:41.709" v="3707" actId="478"/>
          <ac:spMkLst>
            <pc:docMk/>
            <pc:sldMk cId="130696412" sldId="281"/>
            <ac:spMk id="2" creationId="{F5484494-208D-437D-8E17-51CA4F23BBD0}"/>
          </ac:spMkLst>
        </pc:spChg>
        <pc:spChg chg="del">
          <ac:chgData name="Camille FABRE" userId="61a62dbaa4ae00dc" providerId="LiveId" clId="{1CD42554-212D-4FAD-B972-F22D6F98529A}" dt="2020-04-28T17:39:53.009" v="2399" actId="478"/>
          <ac:spMkLst>
            <pc:docMk/>
            <pc:sldMk cId="130696412" sldId="281"/>
            <ac:spMk id="3" creationId="{8B45C5B7-4E3C-4C19-9EB4-80F63F84DD9E}"/>
          </ac:spMkLst>
        </pc:spChg>
        <pc:spChg chg="add del mod">
          <ac:chgData name="Camille FABRE" userId="61a62dbaa4ae00dc" providerId="LiveId" clId="{1CD42554-212D-4FAD-B972-F22D6F98529A}" dt="2020-04-28T17:39:55.204" v="2400" actId="478"/>
          <ac:spMkLst>
            <pc:docMk/>
            <pc:sldMk cId="130696412" sldId="281"/>
            <ac:spMk id="6" creationId="{692E41D1-1170-45E1-B301-C8041B3E4093}"/>
          </ac:spMkLst>
        </pc:spChg>
        <pc:spChg chg="add mod">
          <ac:chgData name="Camille FABRE" userId="61a62dbaa4ae00dc" providerId="LiveId" clId="{1CD42554-212D-4FAD-B972-F22D6F98529A}" dt="2020-04-28T18:08:18.381" v="3702" actId="13926"/>
          <ac:spMkLst>
            <pc:docMk/>
            <pc:sldMk cId="130696412" sldId="281"/>
            <ac:spMk id="10" creationId="{B5E90B26-85F8-4EB7-B654-72CA26D4A4A8}"/>
          </ac:spMkLst>
        </pc:spChg>
        <pc:spChg chg="add mod">
          <ac:chgData name="Camille FABRE" userId="61a62dbaa4ae00dc" providerId="LiveId" clId="{1CD42554-212D-4FAD-B972-F22D6F98529A}" dt="2020-04-28T17:47:30.828" v="3013" actId="14100"/>
          <ac:spMkLst>
            <pc:docMk/>
            <pc:sldMk cId="130696412" sldId="281"/>
            <ac:spMk id="11" creationId="{D6E625A1-73A4-469F-9F94-5F7463749248}"/>
          </ac:spMkLst>
        </pc:spChg>
        <pc:spChg chg="add mod">
          <ac:chgData name="Camille FABRE" userId="61a62dbaa4ae00dc" providerId="LiveId" clId="{1CD42554-212D-4FAD-B972-F22D6F98529A}" dt="2020-04-28T17:47:20.400" v="3002" actId="14100"/>
          <ac:spMkLst>
            <pc:docMk/>
            <pc:sldMk cId="130696412" sldId="281"/>
            <ac:spMk id="12" creationId="{E76FACAD-4383-40DA-A861-0D510F359565}"/>
          </ac:spMkLst>
        </pc:spChg>
        <pc:spChg chg="add mod">
          <ac:chgData name="Camille FABRE" userId="61a62dbaa4ae00dc" providerId="LiveId" clId="{1CD42554-212D-4FAD-B972-F22D6F98529A}" dt="2020-04-28T17:47:18.167" v="3001" actId="14100"/>
          <ac:spMkLst>
            <pc:docMk/>
            <pc:sldMk cId="130696412" sldId="281"/>
            <ac:spMk id="13" creationId="{AF7B84ED-6627-40A6-ABE1-49E9A633E57D}"/>
          </ac:spMkLst>
        </pc:spChg>
        <pc:spChg chg="add mod">
          <ac:chgData name="Camille FABRE" userId="61a62dbaa4ae00dc" providerId="LiveId" clId="{1CD42554-212D-4FAD-B972-F22D6F98529A}" dt="2020-04-28T17:47:16.218" v="3000" actId="14100"/>
          <ac:spMkLst>
            <pc:docMk/>
            <pc:sldMk cId="130696412" sldId="281"/>
            <ac:spMk id="14" creationId="{34E39D52-331C-4A63-A930-B911BB862F67}"/>
          </ac:spMkLst>
        </pc:spChg>
        <pc:spChg chg="add mod">
          <ac:chgData name="Camille FABRE" userId="61a62dbaa4ae00dc" providerId="LiveId" clId="{1CD42554-212D-4FAD-B972-F22D6F98529A}" dt="2020-04-28T17:47:13.968" v="2999" actId="14100"/>
          <ac:spMkLst>
            <pc:docMk/>
            <pc:sldMk cId="130696412" sldId="281"/>
            <ac:spMk id="15" creationId="{E7BFEA00-743F-4990-A529-9EB7038D6558}"/>
          </ac:spMkLst>
        </pc:spChg>
        <pc:spChg chg="add mod">
          <ac:chgData name="Camille FABRE" userId="61a62dbaa4ae00dc" providerId="LiveId" clId="{1CD42554-212D-4FAD-B972-F22D6F98529A}" dt="2020-04-28T18:48:11.316" v="5916" actId="20577"/>
          <ac:spMkLst>
            <pc:docMk/>
            <pc:sldMk cId="130696412" sldId="281"/>
            <ac:spMk id="16" creationId="{873BC3AA-B215-4B92-830E-840091A69F52}"/>
          </ac:spMkLst>
        </pc:spChg>
        <pc:spChg chg="add mod">
          <ac:chgData name="Camille FABRE" userId="61a62dbaa4ae00dc" providerId="LiveId" clId="{1CD42554-212D-4FAD-B972-F22D6F98529A}" dt="2020-04-28T17:47:37.304" v="3015" actId="1076"/>
          <ac:spMkLst>
            <pc:docMk/>
            <pc:sldMk cId="130696412" sldId="281"/>
            <ac:spMk id="17" creationId="{5C6C49BD-FE09-4BF0-B11A-5CC9902B863B}"/>
          </ac:spMkLst>
        </pc:spChg>
        <pc:spChg chg="add mod">
          <ac:chgData name="Camille FABRE" userId="61a62dbaa4ae00dc" providerId="LiveId" clId="{1CD42554-212D-4FAD-B972-F22D6F98529A}" dt="2020-04-28T17:47:41.485" v="3017" actId="1076"/>
          <ac:spMkLst>
            <pc:docMk/>
            <pc:sldMk cId="130696412" sldId="281"/>
            <ac:spMk id="18" creationId="{181C02BA-13AB-4891-8234-A2507C2AD444}"/>
          </ac:spMkLst>
        </pc:spChg>
        <pc:spChg chg="add del mod">
          <ac:chgData name="Camille FABRE" userId="61a62dbaa4ae00dc" providerId="LiveId" clId="{1CD42554-212D-4FAD-B972-F22D6F98529A}" dt="2020-04-28T18:08:41.709" v="3707" actId="478"/>
          <ac:spMkLst>
            <pc:docMk/>
            <pc:sldMk cId="130696412" sldId="281"/>
            <ac:spMk id="20" creationId="{4E3FECF1-31F7-43FA-93CA-4A840C028336}"/>
          </ac:spMkLst>
        </pc:spChg>
        <pc:spChg chg="add">
          <ac:chgData name="Camille FABRE" userId="61a62dbaa4ae00dc" providerId="LiveId" clId="{1CD42554-212D-4FAD-B972-F22D6F98529A}" dt="2020-04-28T19:11:33.469" v="6109"/>
          <ac:spMkLst>
            <pc:docMk/>
            <pc:sldMk cId="130696412" sldId="281"/>
            <ac:spMk id="21" creationId="{6D12C48D-1B65-47BF-B2BE-92B3C9605A36}"/>
          </ac:spMkLst>
        </pc:spChg>
        <pc:spChg chg="add">
          <ac:chgData name="Camille FABRE" userId="61a62dbaa4ae00dc" providerId="LiveId" clId="{1CD42554-212D-4FAD-B972-F22D6F98529A}" dt="2020-04-28T19:14:36.209" v="6202"/>
          <ac:spMkLst>
            <pc:docMk/>
            <pc:sldMk cId="130696412" sldId="281"/>
            <ac:spMk id="22" creationId="{3C1C79C2-E3EE-4DAE-A38B-3E0DC7FCC2E4}"/>
          </ac:spMkLst>
        </pc:spChg>
        <pc:spChg chg="add">
          <ac:chgData name="Camille FABRE" userId="61a62dbaa4ae00dc" providerId="LiveId" clId="{1CD42554-212D-4FAD-B972-F22D6F98529A}" dt="2020-04-28T19:16:48.180" v="6320"/>
          <ac:spMkLst>
            <pc:docMk/>
            <pc:sldMk cId="130696412" sldId="281"/>
            <ac:spMk id="23" creationId="{872ACEEE-4A70-49FD-ACA5-BC02AE16F2A8}"/>
          </ac:spMkLst>
        </pc:spChg>
        <pc:graphicFrameChg chg="del">
          <ac:chgData name="Camille FABRE" userId="61a62dbaa4ae00dc" providerId="LiveId" clId="{1CD42554-212D-4FAD-B972-F22D6F98529A}" dt="2020-04-28T17:39:59.741" v="2401" actId="478"/>
          <ac:graphicFrameMkLst>
            <pc:docMk/>
            <pc:sldMk cId="130696412" sldId="281"/>
            <ac:graphicFrameMk id="4" creationId="{FC2700DA-CADF-4C6A-A6CC-312E0C0B3CFC}"/>
          </ac:graphicFrameMkLst>
        </pc:graphicFrameChg>
        <pc:cxnChg chg="del">
          <ac:chgData name="Camille FABRE" userId="61a62dbaa4ae00dc" providerId="LiveId" clId="{1CD42554-212D-4FAD-B972-F22D6F98529A}" dt="2020-04-28T17:40:02.635" v="2402" actId="478"/>
          <ac:cxnSpMkLst>
            <pc:docMk/>
            <pc:sldMk cId="130696412" sldId="281"/>
            <ac:cxnSpMk id="7" creationId="{BB6CA3E5-088F-4710-967B-4F0B88502074}"/>
          </ac:cxnSpMkLst>
        </pc:cxnChg>
        <pc:cxnChg chg="del">
          <ac:chgData name="Camille FABRE" userId="61a62dbaa4ae00dc" providerId="LiveId" clId="{1CD42554-212D-4FAD-B972-F22D6F98529A}" dt="2020-04-28T17:40:03.499" v="2403" actId="478"/>
          <ac:cxnSpMkLst>
            <pc:docMk/>
            <pc:sldMk cId="130696412" sldId="281"/>
            <ac:cxnSpMk id="8" creationId="{545AD320-B504-4896-8817-C43A99D65EC7}"/>
          </ac:cxnSpMkLst>
        </pc:cxnChg>
        <pc:cxnChg chg="del">
          <ac:chgData name="Camille FABRE" userId="61a62dbaa4ae00dc" providerId="LiveId" clId="{1CD42554-212D-4FAD-B972-F22D6F98529A}" dt="2020-04-28T17:40:05.492" v="2404" actId="478"/>
          <ac:cxnSpMkLst>
            <pc:docMk/>
            <pc:sldMk cId="130696412" sldId="281"/>
            <ac:cxnSpMk id="9" creationId="{D362A1F6-ED60-4E53-9E2F-44DE826D0383}"/>
          </ac:cxnSpMkLst>
        </pc:cxnChg>
      </pc:sldChg>
      <pc:sldChg chg="addSp delSp modSp add">
        <pc:chgData name="Camille FABRE" userId="61a62dbaa4ae00dc" providerId="LiveId" clId="{1CD42554-212D-4FAD-B972-F22D6F98529A}" dt="2020-04-28T19:16:49.508" v="6321"/>
        <pc:sldMkLst>
          <pc:docMk/>
          <pc:sldMk cId="760698525" sldId="282"/>
        </pc:sldMkLst>
        <pc:spChg chg="del">
          <ac:chgData name="Camille FABRE" userId="61a62dbaa4ae00dc" providerId="LiveId" clId="{1CD42554-212D-4FAD-B972-F22D6F98529A}" dt="2020-04-28T18:08:45.028" v="3708" actId="478"/>
          <ac:spMkLst>
            <pc:docMk/>
            <pc:sldMk cId="760698525" sldId="282"/>
            <ac:spMk id="2" creationId="{F5484494-208D-437D-8E17-51CA4F23BBD0}"/>
          </ac:spMkLst>
        </pc:spChg>
        <pc:spChg chg="add del mod">
          <ac:chgData name="Camille FABRE" userId="61a62dbaa4ae00dc" providerId="LiveId" clId="{1CD42554-212D-4FAD-B972-F22D6F98529A}" dt="2020-04-28T17:53:56.229" v="3066" actId="478"/>
          <ac:spMkLst>
            <pc:docMk/>
            <pc:sldMk cId="760698525" sldId="282"/>
            <ac:spMk id="4" creationId="{5D03721D-1779-417A-A658-0BD1B4929DFE}"/>
          </ac:spMkLst>
        </pc:spChg>
        <pc:spChg chg="add mod">
          <ac:chgData name="Camille FABRE" userId="61a62dbaa4ae00dc" providerId="LiveId" clId="{1CD42554-212D-4FAD-B972-F22D6F98529A}" dt="2020-04-28T18:48:03.255" v="5910" actId="20577"/>
          <ac:spMkLst>
            <pc:docMk/>
            <pc:sldMk cId="760698525" sldId="282"/>
            <ac:spMk id="5" creationId="{0F150C9C-6ACF-4B42-8C73-F061997A4732}"/>
          </ac:spMkLst>
        </pc:spChg>
        <pc:spChg chg="add del mod">
          <ac:chgData name="Camille FABRE" userId="61a62dbaa4ae00dc" providerId="LiveId" clId="{1CD42554-212D-4FAD-B972-F22D6F98529A}" dt="2020-04-28T18:08:45.916" v="3709" actId="478"/>
          <ac:spMkLst>
            <pc:docMk/>
            <pc:sldMk cId="760698525" sldId="282"/>
            <ac:spMk id="8" creationId="{B6C91FA0-96B4-4713-90E8-9FFFD8935832}"/>
          </ac:spMkLst>
        </pc:spChg>
        <pc:spChg chg="del">
          <ac:chgData name="Camille FABRE" userId="61a62dbaa4ae00dc" providerId="LiveId" clId="{1CD42554-212D-4FAD-B972-F22D6F98529A}" dt="2020-04-28T17:53:54.592" v="3065" actId="478"/>
          <ac:spMkLst>
            <pc:docMk/>
            <pc:sldMk cId="760698525" sldId="282"/>
            <ac:spMk id="10" creationId="{B5E90B26-85F8-4EB7-B654-72CA26D4A4A8}"/>
          </ac:spMkLst>
        </pc:spChg>
        <pc:spChg chg="del">
          <ac:chgData name="Camille FABRE" userId="61a62dbaa4ae00dc" providerId="LiveId" clId="{1CD42554-212D-4FAD-B972-F22D6F98529A}" dt="2020-04-28T17:54:01.235" v="3072" actId="478"/>
          <ac:spMkLst>
            <pc:docMk/>
            <pc:sldMk cId="760698525" sldId="282"/>
            <ac:spMk id="11" creationId="{D6E625A1-73A4-469F-9F94-5F7463749248}"/>
          </ac:spMkLst>
        </pc:spChg>
        <pc:spChg chg="del">
          <ac:chgData name="Camille FABRE" userId="61a62dbaa4ae00dc" providerId="LiveId" clId="{1CD42554-212D-4FAD-B972-F22D6F98529A}" dt="2020-04-28T17:54:00.460" v="3071" actId="478"/>
          <ac:spMkLst>
            <pc:docMk/>
            <pc:sldMk cId="760698525" sldId="282"/>
            <ac:spMk id="12" creationId="{E76FACAD-4383-40DA-A861-0D510F359565}"/>
          </ac:spMkLst>
        </pc:spChg>
        <pc:spChg chg="del">
          <ac:chgData name="Camille FABRE" userId="61a62dbaa4ae00dc" providerId="LiveId" clId="{1CD42554-212D-4FAD-B972-F22D6F98529A}" dt="2020-04-28T17:53:59.684" v="3070" actId="478"/>
          <ac:spMkLst>
            <pc:docMk/>
            <pc:sldMk cId="760698525" sldId="282"/>
            <ac:spMk id="13" creationId="{AF7B84ED-6627-40A6-ABE1-49E9A633E57D}"/>
          </ac:spMkLst>
        </pc:spChg>
        <pc:spChg chg="del">
          <ac:chgData name="Camille FABRE" userId="61a62dbaa4ae00dc" providerId="LiveId" clId="{1CD42554-212D-4FAD-B972-F22D6F98529A}" dt="2020-04-28T17:53:58.908" v="3069" actId="478"/>
          <ac:spMkLst>
            <pc:docMk/>
            <pc:sldMk cId="760698525" sldId="282"/>
            <ac:spMk id="14" creationId="{34E39D52-331C-4A63-A930-B911BB862F67}"/>
          </ac:spMkLst>
        </pc:spChg>
        <pc:spChg chg="del">
          <ac:chgData name="Camille FABRE" userId="61a62dbaa4ae00dc" providerId="LiveId" clId="{1CD42554-212D-4FAD-B972-F22D6F98529A}" dt="2020-04-28T17:53:57.924" v="3068" actId="478"/>
          <ac:spMkLst>
            <pc:docMk/>
            <pc:sldMk cId="760698525" sldId="282"/>
            <ac:spMk id="15" creationId="{E7BFEA00-743F-4990-A529-9EB7038D6558}"/>
          </ac:spMkLst>
        </pc:spChg>
        <pc:spChg chg="del">
          <ac:chgData name="Camille FABRE" userId="61a62dbaa4ae00dc" providerId="LiveId" clId="{1CD42554-212D-4FAD-B972-F22D6F98529A}" dt="2020-04-28T17:53:57.147" v="3067" actId="478"/>
          <ac:spMkLst>
            <pc:docMk/>
            <pc:sldMk cId="760698525" sldId="282"/>
            <ac:spMk id="16" creationId="{873BC3AA-B215-4B92-830E-840091A69F52}"/>
          </ac:spMkLst>
        </pc:spChg>
        <pc:spChg chg="del">
          <ac:chgData name="Camille FABRE" userId="61a62dbaa4ae00dc" providerId="LiveId" clId="{1CD42554-212D-4FAD-B972-F22D6F98529A}" dt="2020-04-28T17:54:02.148" v="3073" actId="478"/>
          <ac:spMkLst>
            <pc:docMk/>
            <pc:sldMk cId="760698525" sldId="282"/>
            <ac:spMk id="17" creationId="{5C6C49BD-FE09-4BF0-B11A-5CC9902B863B}"/>
          </ac:spMkLst>
        </pc:spChg>
        <pc:spChg chg="del">
          <ac:chgData name="Camille FABRE" userId="61a62dbaa4ae00dc" providerId="LiveId" clId="{1CD42554-212D-4FAD-B972-F22D6F98529A}" dt="2020-04-28T17:54:03.178" v="3074" actId="478"/>
          <ac:spMkLst>
            <pc:docMk/>
            <pc:sldMk cId="760698525" sldId="282"/>
            <ac:spMk id="18" creationId="{181C02BA-13AB-4891-8234-A2507C2AD444}"/>
          </ac:spMkLst>
        </pc:spChg>
        <pc:spChg chg="add">
          <ac:chgData name="Camille FABRE" userId="61a62dbaa4ae00dc" providerId="LiveId" clId="{1CD42554-212D-4FAD-B972-F22D6F98529A}" dt="2020-04-28T19:11:34.705" v="6110"/>
          <ac:spMkLst>
            <pc:docMk/>
            <pc:sldMk cId="760698525" sldId="282"/>
            <ac:spMk id="21" creationId="{E73B87A8-43C8-4B70-AB25-ED939317087B}"/>
          </ac:spMkLst>
        </pc:spChg>
        <pc:spChg chg="add">
          <ac:chgData name="Camille FABRE" userId="61a62dbaa4ae00dc" providerId="LiveId" clId="{1CD42554-212D-4FAD-B972-F22D6F98529A}" dt="2020-04-28T19:14:37.585" v="6203"/>
          <ac:spMkLst>
            <pc:docMk/>
            <pc:sldMk cId="760698525" sldId="282"/>
            <ac:spMk id="22" creationId="{A8B8EE5C-4649-4407-82EC-4F8AEECD0789}"/>
          </ac:spMkLst>
        </pc:spChg>
        <pc:spChg chg="add">
          <ac:chgData name="Camille FABRE" userId="61a62dbaa4ae00dc" providerId="LiveId" clId="{1CD42554-212D-4FAD-B972-F22D6F98529A}" dt="2020-04-28T19:16:49.508" v="6321"/>
          <ac:spMkLst>
            <pc:docMk/>
            <pc:sldMk cId="760698525" sldId="282"/>
            <ac:spMk id="23" creationId="{66550418-0CA4-4CB4-BB84-222CA8EE0816}"/>
          </ac:spMkLst>
        </pc:spChg>
        <pc:cxnChg chg="add mod">
          <ac:chgData name="Camille FABRE" userId="61a62dbaa4ae00dc" providerId="LiveId" clId="{1CD42554-212D-4FAD-B972-F22D6F98529A}" dt="2020-04-28T18:12:29.548" v="3762" actId="1076"/>
          <ac:cxnSpMkLst>
            <pc:docMk/>
            <pc:sldMk cId="760698525" sldId="282"/>
            <ac:cxnSpMk id="19" creationId="{8394F3B1-2FF8-403D-864A-DA3C7130F60B}"/>
          </ac:cxnSpMkLst>
        </pc:cxnChg>
        <pc:cxnChg chg="add mod">
          <ac:chgData name="Camille FABRE" userId="61a62dbaa4ae00dc" providerId="LiveId" clId="{1CD42554-212D-4FAD-B972-F22D6F98529A}" dt="2020-04-28T18:12:32.148" v="3763" actId="1076"/>
          <ac:cxnSpMkLst>
            <pc:docMk/>
            <pc:sldMk cId="760698525" sldId="282"/>
            <ac:cxnSpMk id="20" creationId="{CDA68F2B-5C87-4D9C-8F7B-5E0970D50B86}"/>
          </ac:cxnSpMkLst>
        </pc:cxnChg>
      </pc:sldChg>
      <pc:sldChg chg="addSp delSp modSp add">
        <pc:chgData name="Camille FABRE" userId="61a62dbaa4ae00dc" providerId="LiveId" clId="{1CD42554-212D-4FAD-B972-F22D6F98529A}" dt="2020-04-28T19:16:46.876" v="6319"/>
        <pc:sldMkLst>
          <pc:docMk/>
          <pc:sldMk cId="3299003710" sldId="283"/>
        </pc:sldMkLst>
        <pc:spChg chg="del">
          <ac:chgData name="Camille FABRE" userId="61a62dbaa4ae00dc" providerId="LiveId" clId="{1CD42554-212D-4FAD-B972-F22D6F98529A}" dt="2020-04-28T17:54:40.608" v="3084" actId="478"/>
          <ac:spMkLst>
            <pc:docMk/>
            <pc:sldMk cId="3299003710" sldId="283"/>
            <ac:spMk id="2" creationId="{F5484494-208D-437D-8E17-51CA4F23BBD0}"/>
          </ac:spMkLst>
        </pc:spChg>
        <pc:spChg chg="del">
          <ac:chgData name="Camille FABRE" userId="61a62dbaa4ae00dc" providerId="LiveId" clId="{1CD42554-212D-4FAD-B972-F22D6F98529A}" dt="2020-04-28T17:54:51.967" v="3087" actId="478"/>
          <ac:spMkLst>
            <pc:docMk/>
            <pc:sldMk cId="3299003710" sldId="283"/>
            <ac:spMk id="3" creationId="{8B45C5B7-4E3C-4C19-9EB4-80F63F84DD9E}"/>
          </ac:spMkLst>
        </pc:spChg>
        <pc:spChg chg="add del mod">
          <ac:chgData name="Camille FABRE" userId="61a62dbaa4ae00dc" providerId="LiveId" clId="{1CD42554-212D-4FAD-B972-F22D6F98529A}" dt="2020-04-28T17:54:43.068" v="3085" actId="478"/>
          <ac:spMkLst>
            <pc:docMk/>
            <pc:sldMk cId="3299003710" sldId="283"/>
            <ac:spMk id="6" creationId="{C6B1D9FF-C0B7-45DF-A809-7C9E375FB2F8}"/>
          </ac:spMkLst>
        </pc:spChg>
        <pc:spChg chg="add del mod">
          <ac:chgData name="Camille FABRE" userId="61a62dbaa4ae00dc" providerId="LiveId" clId="{1CD42554-212D-4FAD-B972-F22D6F98529A}" dt="2020-04-28T17:54:53.116" v="3088" actId="478"/>
          <ac:spMkLst>
            <pc:docMk/>
            <pc:sldMk cId="3299003710" sldId="283"/>
            <ac:spMk id="11" creationId="{D2A09935-91A9-4B4F-B284-42BD23DAAD3B}"/>
          </ac:spMkLst>
        </pc:spChg>
        <pc:spChg chg="add mod">
          <ac:chgData name="Camille FABRE" userId="61a62dbaa4ae00dc" providerId="LiveId" clId="{1CD42554-212D-4FAD-B972-F22D6F98529A}" dt="2020-04-28T18:25:27.939" v="4405" actId="113"/>
          <ac:spMkLst>
            <pc:docMk/>
            <pc:sldMk cId="3299003710" sldId="283"/>
            <ac:spMk id="14" creationId="{B12CDE08-FC22-45A3-AF73-1F77CCA8DFBF}"/>
          </ac:spMkLst>
        </pc:spChg>
        <pc:spChg chg="add mod">
          <ac:chgData name="Camille FABRE" userId="61a62dbaa4ae00dc" providerId="LiveId" clId="{1CD42554-212D-4FAD-B972-F22D6F98529A}" dt="2020-04-28T18:25:35.324" v="4406" actId="1076"/>
          <ac:spMkLst>
            <pc:docMk/>
            <pc:sldMk cId="3299003710" sldId="283"/>
            <ac:spMk id="15" creationId="{B89D829F-E805-4D44-91A9-B7427085A187}"/>
          </ac:spMkLst>
        </pc:spChg>
        <pc:spChg chg="add mod">
          <ac:chgData name="Camille FABRE" userId="61a62dbaa4ae00dc" providerId="LiveId" clId="{1CD42554-212D-4FAD-B972-F22D6F98529A}" dt="2020-04-28T18:25:40.432" v="4407" actId="1076"/>
          <ac:spMkLst>
            <pc:docMk/>
            <pc:sldMk cId="3299003710" sldId="283"/>
            <ac:spMk id="16" creationId="{B91BA718-42E2-41DF-AC75-97F7CDBD48B9}"/>
          </ac:spMkLst>
        </pc:spChg>
        <pc:spChg chg="add mod">
          <ac:chgData name="Camille FABRE" userId="61a62dbaa4ae00dc" providerId="LiveId" clId="{1CD42554-212D-4FAD-B972-F22D6F98529A}" dt="2020-04-28T18:25:43.213" v="4408" actId="1076"/>
          <ac:spMkLst>
            <pc:docMk/>
            <pc:sldMk cId="3299003710" sldId="283"/>
            <ac:spMk id="17" creationId="{B1F06E2B-9AD9-4461-BC99-DE599FE877F1}"/>
          </ac:spMkLst>
        </pc:spChg>
        <pc:spChg chg="add mod">
          <ac:chgData name="Camille FABRE" userId="61a62dbaa4ae00dc" providerId="LiveId" clId="{1CD42554-212D-4FAD-B972-F22D6F98529A}" dt="2020-04-28T18:25:46.752" v="4409" actId="1076"/>
          <ac:spMkLst>
            <pc:docMk/>
            <pc:sldMk cId="3299003710" sldId="283"/>
            <ac:spMk id="18" creationId="{37FE9DF0-3030-4752-96DA-B9FCAB438FD3}"/>
          </ac:spMkLst>
        </pc:spChg>
        <pc:spChg chg="add">
          <ac:chgData name="Camille FABRE" userId="61a62dbaa4ae00dc" providerId="LiveId" clId="{1CD42554-212D-4FAD-B972-F22D6F98529A}" dt="2020-04-28T19:11:31.420" v="6108"/>
          <ac:spMkLst>
            <pc:docMk/>
            <pc:sldMk cId="3299003710" sldId="283"/>
            <ac:spMk id="19" creationId="{1E3E5997-FF77-41ED-B4A4-49CF87668A7C}"/>
          </ac:spMkLst>
        </pc:spChg>
        <pc:spChg chg="add">
          <ac:chgData name="Camille FABRE" userId="61a62dbaa4ae00dc" providerId="LiveId" clId="{1CD42554-212D-4FAD-B972-F22D6F98529A}" dt="2020-04-28T19:14:34.534" v="6201"/>
          <ac:spMkLst>
            <pc:docMk/>
            <pc:sldMk cId="3299003710" sldId="283"/>
            <ac:spMk id="20" creationId="{10215C43-E59A-4F97-8659-43ED4597CA11}"/>
          </ac:spMkLst>
        </pc:spChg>
        <pc:spChg chg="add">
          <ac:chgData name="Camille FABRE" userId="61a62dbaa4ae00dc" providerId="LiveId" clId="{1CD42554-212D-4FAD-B972-F22D6F98529A}" dt="2020-04-28T19:16:46.876" v="6319"/>
          <ac:spMkLst>
            <pc:docMk/>
            <pc:sldMk cId="3299003710" sldId="283"/>
            <ac:spMk id="21" creationId="{C9C821AB-AEDA-4F3E-8862-DEC375EA4E4E}"/>
          </ac:spMkLst>
        </pc:spChg>
        <pc:graphicFrameChg chg="del">
          <ac:chgData name="Camille FABRE" userId="61a62dbaa4ae00dc" providerId="LiveId" clId="{1CD42554-212D-4FAD-B972-F22D6F98529A}" dt="2020-04-28T17:54:49.613" v="3086" actId="478"/>
          <ac:graphicFrameMkLst>
            <pc:docMk/>
            <pc:sldMk cId="3299003710" sldId="283"/>
            <ac:graphicFrameMk id="4" creationId="{FC2700DA-CADF-4C6A-A6CC-312E0C0B3CFC}"/>
          </ac:graphicFrameMkLst>
        </pc:graphicFrameChg>
        <pc:graphicFrameChg chg="add del mod">
          <ac:chgData name="Camille FABRE" userId="61a62dbaa4ae00dc" providerId="LiveId" clId="{1CD42554-212D-4FAD-B972-F22D6F98529A}" dt="2020-04-28T17:56:41.620" v="3161" actId="3680"/>
          <ac:graphicFrameMkLst>
            <pc:docMk/>
            <pc:sldMk cId="3299003710" sldId="283"/>
            <ac:graphicFrameMk id="12" creationId="{3F422DD6-8D42-4CFF-861E-6C061D78D641}"/>
          </ac:graphicFrameMkLst>
        </pc:graphicFrameChg>
        <pc:cxnChg chg="del">
          <ac:chgData name="Camille FABRE" userId="61a62dbaa4ae00dc" providerId="LiveId" clId="{1CD42554-212D-4FAD-B972-F22D6F98529A}" dt="2020-04-28T17:54:55.178" v="3089" actId="21"/>
          <ac:cxnSpMkLst>
            <pc:docMk/>
            <pc:sldMk cId="3299003710" sldId="283"/>
            <ac:cxnSpMk id="7" creationId="{BB6CA3E5-088F-4710-967B-4F0B88502074}"/>
          </ac:cxnSpMkLst>
        </pc:cxnChg>
        <pc:cxnChg chg="del">
          <ac:chgData name="Camille FABRE" userId="61a62dbaa4ae00dc" providerId="LiveId" clId="{1CD42554-212D-4FAD-B972-F22D6F98529A}" dt="2020-04-28T17:54:56.468" v="3090" actId="478"/>
          <ac:cxnSpMkLst>
            <pc:docMk/>
            <pc:sldMk cId="3299003710" sldId="283"/>
            <ac:cxnSpMk id="8" creationId="{545AD320-B504-4896-8817-C43A99D65EC7}"/>
          </ac:cxnSpMkLst>
        </pc:cxnChg>
        <pc:cxnChg chg="del">
          <ac:chgData name="Camille FABRE" userId="61a62dbaa4ae00dc" providerId="LiveId" clId="{1CD42554-212D-4FAD-B972-F22D6F98529A}" dt="2020-04-28T17:54:57.316" v="3091" actId="478"/>
          <ac:cxnSpMkLst>
            <pc:docMk/>
            <pc:sldMk cId="3299003710" sldId="283"/>
            <ac:cxnSpMk id="9" creationId="{D362A1F6-ED60-4E53-9E2F-44DE826D0383}"/>
          </ac:cxnSpMkLst>
        </pc:cxnChg>
      </pc:sldChg>
      <pc:sldChg chg="addSp delSp modSp add ord">
        <pc:chgData name="Camille FABRE" userId="61a62dbaa4ae00dc" providerId="LiveId" clId="{1CD42554-212D-4FAD-B972-F22D6F98529A}" dt="2020-04-28T19:16:50.742" v="6322"/>
        <pc:sldMkLst>
          <pc:docMk/>
          <pc:sldMk cId="2449107444" sldId="284"/>
        </pc:sldMkLst>
        <pc:spChg chg="mod">
          <ac:chgData name="Camille FABRE" userId="61a62dbaa4ae00dc" providerId="LiveId" clId="{1CD42554-212D-4FAD-B972-F22D6F98529A}" dt="2020-04-28T18:13:09.597" v="3804" actId="20577"/>
          <ac:spMkLst>
            <pc:docMk/>
            <pc:sldMk cId="2449107444" sldId="284"/>
            <ac:spMk id="2" creationId="{F5484494-208D-437D-8E17-51CA4F23BBD0}"/>
          </ac:spMkLst>
        </pc:spChg>
        <pc:spChg chg="add mod">
          <ac:chgData name="Camille FABRE" userId="61a62dbaa4ae00dc" providerId="LiveId" clId="{1CD42554-212D-4FAD-B972-F22D6F98529A}" dt="2020-04-28T18:33:09.185" v="5033" actId="1076"/>
          <ac:spMkLst>
            <pc:docMk/>
            <pc:sldMk cId="2449107444" sldId="284"/>
            <ac:spMk id="3" creationId="{D8F0DC6D-6E3B-416C-8526-D6651FF96A28}"/>
          </ac:spMkLst>
        </pc:spChg>
        <pc:spChg chg="mod">
          <ac:chgData name="Camille FABRE" userId="61a62dbaa4ae00dc" providerId="LiveId" clId="{1CD42554-212D-4FAD-B972-F22D6F98529A}" dt="2020-04-28T18:14:43.217" v="4066" actId="14100"/>
          <ac:spMkLst>
            <pc:docMk/>
            <pc:sldMk cId="2449107444" sldId="284"/>
            <ac:spMk id="10" creationId="{B5E90B26-85F8-4EB7-B654-72CA26D4A4A8}"/>
          </ac:spMkLst>
        </pc:spChg>
        <pc:spChg chg="del">
          <ac:chgData name="Camille FABRE" userId="61a62dbaa4ae00dc" providerId="LiveId" clId="{1CD42554-212D-4FAD-B972-F22D6F98529A}" dt="2020-04-28T18:13:19.940" v="3811" actId="478"/>
          <ac:spMkLst>
            <pc:docMk/>
            <pc:sldMk cId="2449107444" sldId="284"/>
            <ac:spMk id="11" creationId="{D6E625A1-73A4-469F-9F94-5F7463749248}"/>
          </ac:spMkLst>
        </pc:spChg>
        <pc:spChg chg="del">
          <ac:chgData name="Camille FABRE" userId="61a62dbaa4ae00dc" providerId="LiveId" clId="{1CD42554-212D-4FAD-B972-F22D6F98529A}" dt="2020-04-28T18:13:19.244" v="3810" actId="478"/>
          <ac:spMkLst>
            <pc:docMk/>
            <pc:sldMk cId="2449107444" sldId="284"/>
            <ac:spMk id="12" creationId="{E76FACAD-4383-40DA-A861-0D510F359565}"/>
          </ac:spMkLst>
        </pc:spChg>
        <pc:spChg chg="del">
          <ac:chgData name="Camille FABRE" userId="61a62dbaa4ae00dc" providerId="LiveId" clId="{1CD42554-212D-4FAD-B972-F22D6F98529A}" dt="2020-04-28T18:13:17.724" v="3808" actId="478"/>
          <ac:spMkLst>
            <pc:docMk/>
            <pc:sldMk cId="2449107444" sldId="284"/>
            <ac:spMk id="13" creationId="{AF7B84ED-6627-40A6-ABE1-49E9A633E57D}"/>
          </ac:spMkLst>
        </pc:spChg>
        <pc:spChg chg="del">
          <ac:chgData name="Camille FABRE" userId="61a62dbaa4ae00dc" providerId="LiveId" clId="{1CD42554-212D-4FAD-B972-F22D6F98529A}" dt="2020-04-28T18:13:18.516" v="3809" actId="478"/>
          <ac:spMkLst>
            <pc:docMk/>
            <pc:sldMk cId="2449107444" sldId="284"/>
            <ac:spMk id="14" creationId="{34E39D52-331C-4A63-A930-B911BB862F67}"/>
          </ac:spMkLst>
        </pc:spChg>
        <pc:spChg chg="del">
          <ac:chgData name="Camille FABRE" userId="61a62dbaa4ae00dc" providerId="LiveId" clId="{1CD42554-212D-4FAD-B972-F22D6F98529A}" dt="2020-04-28T18:13:16.244" v="3807" actId="478"/>
          <ac:spMkLst>
            <pc:docMk/>
            <pc:sldMk cId="2449107444" sldId="284"/>
            <ac:spMk id="15" creationId="{E7BFEA00-743F-4990-A529-9EB7038D6558}"/>
          </ac:spMkLst>
        </pc:spChg>
        <pc:spChg chg="del">
          <ac:chgData name="Camille FABRE" userId="61a62dbaa4ae00dc" providerId="LiveId" clId="{1CD42554-212D-4FAD-B972-F22D6F98529A}" dt="2020-04-28T18:13:15.412" v="3806" actId="478"/>
          <ac:spMkLst>
            <pc:docMk/>
            <pc:sldMk cId="2449107444" sldId="284"/>
            <ac:spMk id="16" creationId="{873BC3AA-B215-4B92-830E-840091A69F52}"/>
          </ac:spMkLst>
        </pc:spChg>
        <pc:spChg chg="del">
          <ac:chgData name="Camille FABRE" userId="61a62dbaa4ae00dc" providerId="LiveId" clId="{1CD42554-212D-4FAD-B972-F22D6F98529A}" dt="2020-04-28T18:13:20.916" v="3812" actId="478"/>
          <ac:spMkLst>
            <pc:docMk/>
            <pc:sldMk cId="2449107444" sldId="284"/>
            <ac:spMk id="17" creationId="{5C6C49BD-FE09-4BF0-B11A-5CC9902B863B}"/>
          </ac:spMkLst>
        </pc:spChg>
        <pc:spChg chg="del">
          <ac:chgData name="Camille FABRE" userId="61a62dbaa4ae00dc" providerId="LiveId" clId="{1CD42554-212D-4FAD-B972-F22D6F98529A}" dt="2020-04-28T18:13:22.357" v="3813" actId="478"/>
          <ac:spMkLst>
            <pc:docMk/>
            <pc:sldMk cId="2449107444" sldId="284"/>
            <ac:spMk id="18" creationId="{181C02BA-13AB-4891-8234-A2507C2AD444}"/>
          </ac:spMkLst>
        </pc:spChg>
        <pc:spChg chg="add">
          <ac:chgData name="Camille FABRE" userId="61a62dbaa4ae00dc" providerId="LiveId" clId="{1CD42554-212D-4FAD-B972-F22D6F98529A}" dt="2020-04-28T19:11:35.788" v="6111"/>
          <ac:spMkLst>
            <pc:docMk/>
            <pc:sldMk cId="2449107444" sldId="284"/>
            <ac:spMk id="20" creationId="{58FB7FB6-C972-4D3B-AACC-D281C8CFE7C5}"/>
          </ac:spMkLst>
        </pc:spChg>
        <pc:spChg chg="add">
          <ac:chgData name="Camille FABRE" userId="61a62dbaa4ae00dc" providerId="LiveId" clId="{1CD42554-212D-4FAD-B972-F22D6F98529A}" dt="2020-04-28T19:14:38.422" v="6204"/>
          <ac:spMkLst>
            <pc:docMk/>
            <pc:sldMk cId="2449107444" sldId="284"/>
            <ac:spMk id="21" creationId="{7583562D-D86B-4355-806F-DA3D78C20804}"/>
          </ac:spMkLst>
        </pc:spChg>
        <pc:spChg chg="add">
          <ac:chgData name="Camille FABRE" userId="61a62dbaa4ae00dc" providerId="LiveId" clId="{1CD42554-212D-4FAD-B972-F22D6F98529A}" dt="2020-04-28T19:16:50.742" v="6322"/>
          <ac:spMkLst>
            <pc:docMk/>
            <pc:sldMk cId="2449107444" sldId="284"/>
            <ac:spMk id="22" creationId="{0DBC7D99-7119-4660-B2CF-012F8F6941BA}"/>
          </ac:spMkLst>
        </pc:spChg>
        <pc:graphicFrameChg chg="add mod modGraphic">
          <ac:chgData name="Camille FABRE" userId="61a62dbaa4ae00dc" providerId="LiveId" clId="{1CD42554-212D-4FAD-B972-F22D6F98529A}" dt="2020-04-28T18:33:22.446" v="5036" actId="20577"/>
          <ac:graphicFrameMkLst>
            <pc:docMk/>
            <pc:sldMk cId="2449107444" sldId="284"/>
            <ac:graphicFrameMk id="4" creationId="{EE52B373-1549-4626-9A51-2BDDFDC74B34}"/>
          </ac:graphicFrameMkLst>
        </pc:graphicFrameChg>
        <pc:picChg chg="add mod">
          <ac:chgData name="Camille FABRE" userId="61a62dbaa4ae00dc" providerId="LiveId" clId="{1CD42554-212D-4FAD-B972-F22D6F98529A}" dt="2020-04-28T18:33:11.643" v="5034" actId="1076"/>
          <ac:picMkLst>
            <pc:docMk/>
            <pc:sldMk cId="2449107444" sldId="284"/>
            <ac:picMk id="19" creationId="{79162336-92B6-4B71-BE9E-119664373803}"/>
          </ac:picMkLst>
        </pc:picChg>
      </pc:sldChg>
      <pc:sldChg chg="addSp delSp modSp add modAnim">
        <pc:chgData name="Camille FABRE" userId="61a62dbaa4ae00dc" providerId="LiveId" clId="{1CD42554-212D-4FAD-B972-F22D6F98529A}" dt="2020-04-28T19:16:52.028" v="6323"/>
        <pc:sldMkLst>
          <pc:docMk/>
          <pc:sldMk cId="415555384" sldId="285"/>
        </pc:sldMkLst>
        <pc:spChg chg="mod">
          <ac:chgData name="Camille FABRE" userId="61a62dbaa4ae00dc" providerId="LiveId" clId="{1CD42554-212D-4FAD-B972-F22D6F98529A}" dt="2020-04-28T18:18:14.324" v="4140" actId="20577"/>
          <ac:spMkLst>
            <pc:docMk/>
            <pc:sldMk cId="415555384" sldId="285"/>
            <ac:spMk id="2" creationId="{F5484494-208D-437D-8E17-51CA4F23BBD0}"/>
          </ac:spMkLst>
        </pc:spChg>
        <pc:spChg chg="mod">
          <ac:chgData name="Camille FABRE" userId="61a62dbaa4ae00dc" providerId="LiveId" clId="{1CD42554-212D-4FAD-B972-F22D6F98529A}" dt="2020-04-28T18:20:46.957" v="4327" actId="207"/>
          <ac:spMkLst>
            <pc:docMk/>
            <pc:sldMk cId="415555384" sldId="285"/>
            <ac:spMk id="3" creationId="{D8F0DC6D-6E3B-416C-8526-D6651FF96A28}"/>
          </ac:spMkLst>
        </pc:spChg>
        <pc:spChg chg="add mod">
          <ac:chgData name="Camille FABRE" userId="61a62dbaa4ae00dc" providerId="LiveId" clId="{1CD42554-212D-4FAD-B972-F22D6F98529A}" dt="2020-04-28T19:11:49.629" v="6113" actId="1076"/>
          <ac:spMkLst>
            <pc:docMk/>
            <pc:sldMk cId="415555384" sldId="285"/>
            <ac:spMk id="9" creationId="{891EE581-FFD0-404C-AE44-6C33636C959D}"/>
          </ac:spMkLst>
        </pc:spChg>
        <pc:spChg chg="add">
          <ac:chgData name="Camille FABRE" userId="61a62dbaa4ae00dc" providerId="LiveId" clId="{1CD42554-212D-4FAD-B972-F22D6F98529A}" dt="2020-04-28T19:14:40.791" v="6205"/>
          <ac:spMkLst>
            <pc:docMk/>
            <pc:sldMk cId="415555384" sldId="285"/>
            <ac:spMk id="11" creationId="{5480903D-6DF2-4D30-8415-2D45AC0D20DB}"/>
          </ac:spMkLst>
        </pc:spChg>
        <pc:spChg chg="add">
          <ac:chgData name="Camille FABRE" userId="61a62dbaa4ae00dc" providerId="LiveId" clId="{1CD42554-212D-4FAD-B972-F22D6F98529A}" dt="2020-04-28T19:16:52.028" v="6323"/>
          <ac:spMkLst>
            <pc:docMk/>
            <pc:sldMk cId="415555384" sldId="285"/>
            <ac:spMk id="12" creationId="{2170B091-D441-48E1-B916-1A318F4C9C1F}"/>
          </ac:spMkLst>
        </pc:spChg>
        <pc:graphicFrameChg chg="add mod modGraphic">
          <ac:chgData name="Camille FABRE" userId="61a62dbaa4ae00dc" providerId="LiveId" clId="{1CD42554-212D-4FAD-B972-F22D6F98529A}" dt="2020-04-28T18:22:45.308" v="4349" actId="2711"/>
          <ac:graphicFrameMkLst>
            <pc:docMk/>
            <pc:sldMk cId="415555384" sldId="285"/>
            <ac:graphicFrameMk id="7" creationId="{D5F7AAEC-7788-4593-B8A9-2C73319E8938}"/>
          </ac:graphicFrameMkLst>
        </pc:graphicFrameChg>
        <pc:picChg chg="add mod">
          <ac:chgData name="Camille FABRE" userId="61a62dbaa4ae00dc" providerId="LiveId" clId="{1CD42554-212D-4FAD-B972-F22D6F98529A}" dt="2020-04-28T18:18:33.648" v="4144" actId="1076"/>
          <ac:picMkLst>
            <pc:docMk/>
            <pc:sldMk cId="415555384" sldId="285"/>
            <ac:picMk id="6" creationId="{18E74B94-0920-4D93-8286-5012B3267339}"/>
          </ac:picMkLst>
        </pc:picChg>
        <pc:picChg chg="add mod">
          <ac:chgData name="Camille FABRE" userId="61a62dbaa4ae00dc" providerId="LiveId" clId="{1CD42554-212D-4FAD-B972-F22D6F98529A}" dt="2020-04-28T18:23:02.369" v="4351" actId="1076"/>
          <ac:picMkLst>
            <pc:docMk/>
            <pc:sldMk cId="415555384" sldId="285"/>
            <ac:picMk id="8" creationId="{A2BDA4BB-9369-4F6E-8691-A191D7D449C8}"/>
          </ac:picMkLst>
        </pc:picChg>
        <pc:picChg chg="del">
          <ac:chgData name="Camille FABRE" userId="61a62dbaa4ae00dc" providerId="LiveId" clId="{1CD42554-212D-4FAD-B972-F22D6F98529A}" dt="2020-04-28T18:18:30.236" v="4143" actId="478"/>
          <ac:picMkLst>
            <pc:docMk/>
            <pc:sldMk cId="415555384" sldId="285"/>
            <ac:picMk id="19" creationId="{79162336-92B6-4B71-BE9E-119664373803}"/>
          </ac:picMkLst>
        </pc:picChg>
      </pc:sldChg>
      <pc:sldChg chg="addSp delSp modSp add">
        <pc:chgData name="Camille FABRE" userId="61a62dbaa4ae00dc" providerId="LiveId" clId="{1CD42554-212D-4FAD-B972-F22D6F98529A}" dt="2020-04-28T19:17:06.598" v="6326"/>
        <pc:sldMkLst>
          <pc:docMk/>
          <pc:sldMk cId="1216801212" sldId="286"/>
        </pc:sldMkLst>
        <pc:spChg chg="mod">
          <ac:chgData name="Camille FABRE" userId="61a62dbaa4ae00dc" providerId="LiveId" clId="{1CD42554-212D-4FAD-B972-F22D6F98529A}" dt="2020-04-28T18:33:57.350" v="5057" actId="5793"/>
          <ac:spMkLst>
            <pc:docMk/>
            <pc:sldMk cId="1216801212" sldId="286"/>
            <ac:spMk id="2" creationId="{5DD5819B-8090-4530-9112-3F666792B705}"/>
          </ac:spMkLst>
        </pc:spChg>
        <pc:spChg chg="mod">
          <ac:chgData name="Camille FABRE" userId="61a62dbaa4ae00dc" providerId="LiveId" clId="{1CD42554-212D-4FAD-B972-F22D6F98529A}" dt="2020-04-28T18:34:36.881" v="5110" actId="6549"/>
          <ac:spMkLst>
            <pc:docMk/>
            <pc:sldMk cId="1216801212" sldId="286"/>
            <ac:spMk id="5" creationId="{9DCF3FBF-1303-4474-8E19-577CB15A3418}"/>
          </ac:spMkLst>
        </pc:spChg>
        <pc:spChg chg="add">
          <ac:chgData name="Camille FABRE" userId="61a62dbaa4ae00dc" providerId="LiveId" clId="{1CD42554-212D-4FAD-B972-F22D6F98529A}" dt="2020-04-28T19:11:54.159" v="6114"/>
          <ac:spMkLst>
            <pc:docMk/>
            <pc:sldMk cId="1216801212" sldId="286"/>
            <ac:spMk id="8" creationId="{FEFB7B72-0EEC-46C3-90F1-4F584CBD0A1A}"/>
          </ac:spMkLst>
        </pc:spChg>
        <pc:spChg chg="add">
          <ac:chgData name="Camille FABRE" userId="61a62dbaa4ae00dc" providerId="LiveId" clId="{1CD42554-212D-4FAD-B972-F22D6F98529A}" dt="2020-04-28T19:14:41.918" v="6206"/>
          <ac:spMkLst>
            <pc:docMk/>
            <pc:sldMk cId="1216801212" sldId="286"/>
            <ac:spMk id="9" creationId="{DF5484F3-89AE-45DA-BB31-6C7BDF0EDC52}"/>
          </ac:spMkLst>
        </pc:spChg>
        <pc:spChg chg="add mod">
          <ac:chgData name="Camille FABRE" userId="61a62dbaa4ae00dc" providerId="LiveId" clId="{1CD42554-212D-4FAD-B972-F22D6F98529A}" dt="2020-04-28T19:17:06.598" v="6326"/>
          <ac:spMkLst>
            <pc:docMk/>
            <pc:sldMk cId="1216801212" sldId="286"/>
            <ac:spMk id="10" creationId="{90529D64-B0AF-44C2-9396-CB7C028E1C16}"/>
          </ac:spMkLst>
        </pc:spChg>
        <pc:picChg chg="del">
          <ac:chgData name="Camille FABRE" userId="61a62dbaa4ae00dc" providerId="LiveId" clId="{1CD42554-212D-4FAD-B972-F22D6F98529A}" dt="2020-04-28T18:34:31.453" v="5109" actId="478"/>
          <ac:picMkLst>
            <pc:docMk/>
            <pc:sldMk cId="1216801212" sldId="286"/>
            <ac:picMk id="7" creationId="{05719F69-B5FF-4177-B1D8-D6FB2D4ACD75}"/>
          </ac:picMkLst>
        </pc:picChg>
      </pc:sldChg>
      <pc:sldChg chg="addSp modSp new">
        <pc:chgData name="Camille FABRE" userId="61a62dbaa4ae00dc" providerId="LiveId" clId="{1CD42554-212D-4FAD-B972-F22D6F98529A}" dt="2020-04-28T19:17:10.774" v="6327"/>
        <pc:sldMkLst>
          <pc:docMk/>
          <pc:sldMk cId="3631645919" sldId="287"/>
        </pc:sldMkLst>
        <pc:spChg chg="mod">
          <ac:chgData name="Camille FABRE" userId="61a62dbaa4ae00dc" providerId="LiveId" clId="{1CD42554-212D-4FAD-B972-F22D6F98529A}" dt="2020-04-28T18:34:57.110" v="5135" actId="14100"/>
          <ac:spMkLst>
            <pc:docMk/>
            <pc:sldMk cId="3631645919" sldId="287"/>
            <ac:spMk id="2" creationId="{54198A98-93D7-4282-A9B8-6548EBC8BD97}"/>
          </ac:spMkLst>
        </pc:spChg>
        <pc:spChg chg="mod">
          <ac:chgData name="Camille FABRE" userId="61a62dbaa4ae00dc" providerId="LiveId" clId="{1CD42554-212D-4FAD-B972-F22D6F98529A}" dt="2020-04-28T18:35:33.399" v="5143" actId="123"/>
          <ac:spMkLst>
            <pc:docMk/>
            <pc:sldMk cId="3631645919" sldId="287"/>
            <ac:spMk id="3" creationId="{12A664D5-BE8F-4240-A18D-ED4272EF8217}"/>
          </ac:spMkLst>
        </pc:spChg>
        <pc:spChg chg="add">
          <ac:chgData name="Camille FABRE" userId="61a62dbaa4ae00dc" providerId="LiveId" clId="{1CD42554-212D-4FAD-B972-F22D6F98529A}" dt="2020-04-28T19:11:55.161" v="6115"/>
          <ac:spMkLst>
            <pc:docMk/>
            <pc:sldMk cId="3631645919" sldId="287"/>
            <ac:spMk id="5" creationId="{BE991055-7B44-4E2D-B372-40EAB195D073}"/>
          </ac:spMkLst>
        </pc:spChg>
        <pc:spChg chg="add">
          <ac:chgData name="Camille FABRE" userId="61a62dbaa4ae00dc" providerId="LiveId" clId="{1CD42554-212D-4FAD-B972-F22D6F98529A}" dt="2020-04-28T19:14:43.107" v="6207"/>
          <ac:spMkLst>
            <pc:docMk/>
            <pc:sldMk cId="3631645919" sldId="287"/>
            <ac:spMk id="6" creationId="{9052A168-2BF0-43AA-ACBD-351A594FDB23}"/>
          </ac:spMkLst>
        </pc:spChg>
        <pc:spChg chg="add">
          <ac:chgData name="Camille FABRE" userId="61a62dbaa4ae00dc" providerId="LiveId" clId="{1CD42554-212D-4FAD-B972-F22D6F98529A}" dt="2020-04-28T19:17:10.774" v="6327"/>
          <ac:spMkLst>
            <pc:docMk/>
            <pc:sldMk cId="3631645919" sldId="287"/>
            <ac:spMk id="7" creationId="{5477FD23-5E27-4CD6-A9FF-B42603C7253F}"/>
          </ac:spMkLst>
        </pc:spChg>
        <pc:picChg chg="add mod">
          <ac:chgData name="Camille FABRE" userId="61a62dbaa4ae00dc" providerId="LiveId" clId="{1CD42554-212D-4FAD-B972-F22D6F98529A}" dt="2020-04-28T18:36:06.300" v="5148" actId="1076"/>
          <ac:picMkLst>
            <pc:docMk/>
            <pc:sldMk cId="3631645919" sldId="287"/>
            <ac:picMk id="4" creationId="{A3B6BAE6-1158-4135-8352-5A6DE8EA76A1}"/>
          </ac:picMkLst>
        </pc:picChg>
      </pc:sldChg>
      <pc:sldChg chg="addSp delSp modSp add">
        <pc:chgData name="Camille FABRE" userId="61a62dbaa4ae00dc" providerId="LiveId" clId="{1CD42554-212D-4FAD-B972-F22D6F98529A}" dt="2020-04-28T19:17:12.199" v="6328"/>
        <pc:sldMkLst>
          <pc:docMk/>
          <pc:sldMk cId="963368903" sldId="288"/>
        </pc:sldMkLst>
        <pc:spChg chg="mod">
          <ac:chgData name="Camille FABRE" userId="61a62dbaa4ae00dc" providerId="LiveId" clId="{1CD42554-212D-4FAD-B972-F22D6F98529A}" dt="2020-04-28T18:37:42.357" v="5167" actId="20577"/>
          <ac:spMkLst>
            <pc:docMk/>
            <pc:sldMk cId="963368903" sldId="288"/>
            <ac:spMk id="2" creationId="{54198A98-93D7-4282-A9B8-6548EBC8BD97}"/>
          </ac:spMkLst>
        </pc:spChg>
        <pc:spChg chg="mod">
          <ac:chgData name="Camille FABRE" userId="61a62dbaa4ae00dc" providerId="LiveId" clId="{1CD42554-212D-4FAD-B972-F22D6F98529A}" dt="2020-04-28T18:42:02.988" v="5499" actId="1076"/>
          <ac:spMkLst>
            <pc:docMk/>
            <pc:sldMk cId="963368903" sldId="288"/>
            <ac:spMk id="3" creationId="{12A664D5-BE8F-4240-A18D-ED4272EF8217}"/>
          </ac:spMkLst>
        </pc:spChg>
        <pc:spChg chg="add mod">
          <ac:chgData name="Camille FABRE" userId="61a62dbaa4ae00dc" providerId="LiveId" clId="{1CD42554-212D-4FAD-B972-F22D6F98529A}" dt="2020-04-28T18:44:58.586" v="5638" actId="113"/>
          <ac:spMkLst>
            <pc:docMk/>
            <pc:sldMk cId="963368903" sldId="288"/>
            <ac:spMk id="5" creationId="{1E3AF845-D8E5-4411-8E20-E3D407C00F73}"/>
          </ac:spMkLst>
        </pc:spChg>
        <pc:spChg chg="add">
          <ac:chgData name="Camille FABRE" userId="61a62dbaa4ae00dc" providerId="LiveId" clId="{1CD42554-212D-4FAD-B972-F22D6F98529A}" dt="2020-04-28T19:11:56.753" v="6116"/>
          <ac:spMkLst>
            <pc:docMk/>
            <pc:sldMk cId="963368903" sldId="288"/>
            <ac:spMk id="6" creationId="{DF757AE4-DBA7-4C0E-8A52-2F3CD9FC182E}"/>
          </ac:spMkLst>
        </pc:spChg>
        <pc:spChg chg="add">
          <ac:chgData name="Camille FABRE" userId="61a62dbaa4ae00dc" providerId="LiveId" clId="{1CD42554-212D-4FAD-B972-F22D6F98529A}" dt="2020-04-28T19:14:44.358" v="6208"/>
          <ac:spMkLst>
            <pc:docMk/>
            <pc:sldMk cId="963368903" sldId="288"/>
            <ac:spMk id="7" creationId="{13FA1EA1-4FD2-412F-9900-A74C2A56B5ED}"/>
          </ac:spMkLst>
        </pc:spChg>
        <pc:spChg chg="add">
          <ac:chgData name="Camille FABRE" userId="61a62dbaa4ae00dc" providerId="LiveId" clId="{1CD42554-212D-4FAD-B972-F22D6F98529A}" dt="2020-04-28T19:17:12.199" v="6328"/>
          <ac:spMkLst>
            <pc:docMk/>
            <pc:sldMk cId="963368903" sldId="288"/>
            <ac:spMk id="8" creationId="{288F5367-7D17-4D5D-AE74-E4EC5D015DE2}"/>
          </ac:spMkLst>
        </pc:spChg>
        <pc:picChg chg="del">
          <ac:chgData name="Camille FABRE" userId="61a62dbaa4ae00dc" providerId="LiveId" clId="{1CD42554-212D-4FAD-B972-F22D6F98529A}" dt="2020-04-28T18:37:46.268" v="5168" actId="478"/>
          <ac:picMkLst>
            <pc:docMk/>
            <pc:sldMk cId="963368903" sldId="288"/>
            <ac:picMk id="4" creationId="{A3B6BAE6-1158-4135-8352-5A6DE8EA76A1}"/>
          </ac:picMkLst>
        </pc:picChg>
      </pc:sldChg>
      <pc:sldChg chg="addSp delSp modSp add">
        <pc:chgData name="Camille FABRE" userId="61a62dbaa4ae00dc" providerId="LiveId" clId="{1CD42554-212D-4FAD-B972-F22D6F98529A}" dt="2020-04-28T19:17:13.247" v="6329"/>
        <pc:sldMkLst>
          <pc:docMk/>
          <pc:sldMk cId="673535663" sldId="289"/>
        </pc:sldMkLst>
        <pc:spChg chg="mod">
          <ac:chgData name="Camille FABRE" userId="61a62dbaa4ae00dc" providerId="LiveId" clId="{1CD42554-212D-4FAD-B972-F22D6F98529A}" dt="2020-04-28T18:45:33.559" v="5657" actId="20577"/>
          <ac:spMkLst>
            <pc:docMk/>
            <pc:sldMk cId="673535663" sldId="289"/>
            <ac:spMk id="2" creationId="{54198A98-93D7-4282-A9B8-6548EBC8BD97}"/>
          </ac:spMkLst>
        </pc:spChg>
        <pc:spChg chg="del">
          <ac:chgData name="Camille FABRE" userId="61a62dbaa4ae00dc" providerId="LiveId" clId="{1CD42554-212D-4FAD-B972-F22D6F98529A}" dt="2020-04-28T18:45:40.423" v="5659" actId="478"/>
          <ac:spMkLst>
            <pc:docMk/>
            <pc:sldMk cId="673535663" sldId="289"/>
            <ac:spMk id="3" creationId="{12A664D5-BE8F-4240-A18D-ED4272EF8217}"/>
          </ac:spMkLst>
        </pc:spChg>
        <pc:spChg chg="add mod">
          <ac:chgData name="Camille FABRE" userId="61a62dbaa4ae00dc" providerId="LiveId" clId="{1CD42554-212D-4FAD-B972-F22D6F98529A}" dt="2020-04-28T18:47:06.578" v="5856" actId="403"/>
          <ac:spMkLst>
            <pc:docMk/>
            <pc:sldMk cId="673535663" sldId="289"/>
            <ac:spMk id="6" creationId="{CAB1A477-96D1-4544-9652-A7C24070457B}"/>
          </ac:spMkLst>
        </pc:spChg>
        <pc:spChg chg="add">
          <ac:chgData name="Camille FABRE" userId="61a62dbaa4ae00dc" providerId="LiveId" clId="{1CD42554-212D-4FAD-B972-F22D6F98529A}" dt="2020-04-28T19:11:58.179" v="6117"/>
          <ac:spMkLst>
            <pc:docMk/>
            <pc:sldMk cId="673535663" sldId="289"/>
            <ac:spMk id="7" creationId="{8A9E208F-81BD-4BC4-A3DA-B2F7A29CBF4D}"/>
          </ac:spMkLst>
        </pc:spChg>
        <pc:spChg chg="add">
          <ac:chgData name="Camille FABRE" userId="61a62dbaa4ae00dc" providerId="LiveId" clId="{1CD42554-212D-4FAD-B972-F22D6F98529A}" dt="2020-04-28T19:14:46.292" v="6209"/>
          <ac:spMkLst>
            <pc:docMk/>
            <pc:sldMk cId="673535663" sldId="289"/>
            <ac:spMk id="8" creationId="{A0299A7E-41B7-4789-B357-E887340C86DA}"/>
          </ac:spMkLst>
        </pc:spChg>
        <pc:spChg chg="add">
          <ac:chgData name="Camille FABRE" userId="61a62dbaa4ae00dc" providerId="LiveId" clId="{1CD42554-212D-4FAD-B972-F22D6F98529A}" dt="2020-04-28T19:17:13.247" v="6329"/>
          <ac:spMkLst>
            <pc:docMk/>
            <pc:sldMk cId="673535663" sldId="289"/>
            <ac:spMk id="9" creationId="{B4729A46-B87D-4CDD-B6B4-C09C502FCD6B}"/>
          </ac:spMkLst>
        </pc:spChg>
        <pc:picChg chg="del">
          <ac:chgData name="Camille FABRE" userId="61a62dbaa4ae00dc" providerId="LiveId" clId="{1CD42554-212D-4FAD-B972-F22D6F98529A}" dt="2020-04-28T18:45:36.080" v="5658" actId="478"/>
          <ac:picMkLst>
            <pc:docMk/>
            <pc:sldMk cId="673535663" sldId="289"/>
            <ac:picMk id="4" creationId="{A3B6BAE6-1158-4135-8352-5A6DE8EA76A1}"/>
          </ac:picMkLst>
        </pc:picChg>
      </pc:sldChg>
      <pc:sldChg chg="add del">
        <pc:chgData name="Camille FABRE" userId="61a62dbaa4ae00dc" providerId="LiveId" clId="{1CD42554-212D-4FAD-B972-F22D6F98529A}" dt="2020-04-28T18:56:47.013" v="5941" actId="47"/>
        <pc:sldMkLst>
          <pc:docMk/>
          <pc:sldMk cId="29961219" sldId="290"/>
        </pc:sldMkLst>
      </pc:sldChg>
    </pc:docChg>
  </pc:docChgLst>
  <pc:docChgLst>
    <pc:chgData name="Camille FABRE" userId="61a62dbaa4ae00dc" providerId="LiveId" clId="{ACF526E4-5F78-4B7D-B34B-C441B4C08105}"/>
    <pc:docChg chg="undo custSel addSld delSld modSld">
      <pc:chgData name="Camille FABRE" userId="61a62dbaa4ae00dc" providerId="LiveId" clId="{ACF526E4-5F78-4B7D-B34B-C441B4C08105}" dt="2020-05-05T19:57:17.412" v="3105"/>
      <pc:docMkLst>
        <pc:docMk/>
      </pc:docMkLst>
      <pc:sldChg chg="del">
        <pc:chgData name="Camille FABRE" userId="61a62dbaa4ae00dc" providerId="LiveId" clId="{ACF526E4-5F78-4B7D-B34B-C441B4C08105}" dt="2020-05-05T16:58:02.912" v="10" actId="47"/>
        <pc:sldMkLst>
          <pc:docMk/>
          <pc:sldMk cId="2679604200" sldId="261"/>
        </pc:sldMkLst>
      </pc:sldChg>
      <pc:sldChg chg="del">
        <pc:chgData name="Camille FABRE" userId="61a62dbaa4ae00dc" providerId="LiveId" clId="{ACF526E4-5F78-4B7D-B34B-C441B4C08105}" dt="2020-05-05T16:58:02.912" v="10" actId="47"/>
        <pc:sldMkLst>
          <pc:docMk/>
          <pc:sldMk cId="591050091" sldId="263"/>
        </pc:sldMkLst>
      </pc:sldChg>
      <pc:sldChg chg="del">
        <pc:chgData name="Camille FABRE" userId="61a62dbaa4ae00dc" providerId="LiveId" clId="{ACF526E4-5F78-4B7D-B34B-C441B4C08105}" dt="2020-05-05T16:58:02.912" v="10" actId="47"/>
        <pc:sldMkLst>
          <pc:docMk/>
          <pc:sldMk cId="3279154192" sldId="264"/>
        </pc:sldMkLst>
      </pc:sldChg>
      <pc:sldChg chg="del">
        <pc:chgData name="Camille FABRE" userId="61a62dbaa4ae00dc" providerId="LiveId" clId="{ACF526E4-5F78-4B7D-B34B-C441B4C08105}" dt="2020-05-05T16:58:02.912" v="10" actId="47"/>
        <pc:sldMkLst>
          <pc:docMk/>
          <pc:sldMk cId="3671421890" sldId="268"/>
        </pc:sldMkLst>
      </pc:sldChg>
      <pc:sldChg chg="del">
        <pc:chgData name="Camille FABRE" userId="61a62dbaa4ae00dc" providerId="LiveId" clId="{ACF526E4-5F78-4B7D-B34B-C441B4C08105}" dt="2020-05-05T16:58:02.912" v="10" actId="47"/>
        <pc:sldMkLst>
          <pc:docMk/>
          <pc:sldMk cId="2052722293" sldId="269"/>
        </pc:sldMkLst>
      </pc:sldChg>
      <pc:sldChg chg="modSp mod">
        <pc:chgData name="Camille FABRE" userId="61a62dbaa4ae00dc" providerId="LiveId" clId="{ACF526E4-5F78-4B7D-B34B-C441B4C08105}" dt="2020-05-05T16:57:45.482" v="9" actId="20577"/>
        <pc:sldMkLst>
          <pc:docMk/>
          <pc:sldMk cId="409938726" sldId="273"/>
        </pc:sldMkLst>
        <pc:spChg chg="mod">
          <ac:chgData name="Camille FABRE" userId="61a62dbaa4ae00dc" providerId="LiveId" clId="{ACF526E4-5F78-4B7D-B34B-C441B4C08105}" dt="2020-05-05T16:57:45.482" v="9" actId="20577"/>
          <ac:spMkLst>
            <pc:docMk/>
            <pc:sldMk cId="409938726" sldId="273"/>
            <ac:spMk id="3" creationId="{00000000-0000-0000-0000-000000000000}"/>
          </ac:spMkLst>
        </pc:spChg>
      </pc:sldChg>
      <pc:sldChg chg="addSp modSp mod">
        <pc:chgData name="Camille FABRE" userId="61a62dbaa4ae00dc" providerId="LiveId" clId="{ACF526E4-5F78-4B7D-B34B-C441B4C08105}" dt="2020-05-05T19:54:04.800" v="3056" actId="1076"/>
        <pc:sldMkLst>
          <pc:docMk/>
          <pc:sldMk cId="1275497479" sldId="275"/>
        </pc:sldMkLst>
        <pc:spChg chg="mod">
          <ac:chgData name="Camille FABRE" userId="61a62dbaa4ae00dc" providerId="LiveId" clId="{ACF526E4-5F78-4B7D-B34B-C441B4C08105}" dt="2020-05-05T19:51:46.827" v="3027"/>
          <ac:spMkLst>
            <pc:docMk/>
            <pc:sldMk cId="1275497479" sldId="275"/>
            <ac:spMk id="2" creationId="{6506F254-AFCC-4D7A-A742-A94988354CB7}"/>
          </ac:spMkLst>
        </pc:spChg>
        <pc:spChg chg="mod">
          <ac:chgData name="Camille FABRE" userId="61a62dbaa4ae00dc" providerId="LiveId" clId="{ACF526E4-5F78-4B7D-B34B-C441B4C08105}" dt="2020-05-05T19:54:04.800" v="3056" actId="1076"/>
          <ac:spMkLst>
            <pc:docMk/>
            <pc:sldMk cId="1275497479" sldId="275"/>
            <ac:spMk id="3" creationId="{699FA7BB-09C3-4F49-BAEB-C240C29AEACC}"/>
          </ac:spMkLst>
        </pc:spChg>
        <pc:spChg chg="mod">
          <ac:chgData name="Camille FABRE" userId="61a62dbaa4ae00dc" providerId="LiveId" clId="{ACF526E4-5F78-4B7D-B34B-C441B4C08105}" dt="2020-05-05T19:52:08.793" v="3029"/>
          <ac:spMkLst>
            <pc:docMk/>
            <pc:sldMk cId="1275497479" sldId="275"/>
            <ac:spMk id="5" creationId="{EAC72D72-692F-4FF0-BE04-C538BE332028}"/>
          </ac:spMkLst>
        </pc:spChg>
        <pc:spChg chg="mod">
          <ac:chgData name="Camille FABRE" userId="61a62dbaa4ae00dc" providerId="LiveId" clId="{ACF526E4-5F78-4B7D-B34B-C441B4C08105}" dt="2020-05-05T19:51:55.109" v="3028"/>
          <ac:spMkLst>
            <pc:docMk/>
            <pc:sldMk cId="1275497479" sldId="275"/>
            <ac:spMk id="6" creationId="{DB9D376F-CDCE-46DD-9556-32A6CCFFC864}"/>
          </ac:spMkLst>
        </pc:spChg>
        <pc:spChg chg="add mod">
          <ac:chgData name="Camille FABRE" userId="61a62dbaa4ae00dc" providerId="LiveId" clId="{ACF526E4-5F78-4B7D-B34B-C441B4C08105}" dt="2020-05-05T19:52:18.792" v="3030"/>
          <ac:spMkLst>
            <pc:docMk/>
            <pc:sldMk cId="1275497479" sldId="275"/>
            <ac:spMk id="7" creationId="{F4AFD53D-CDA3-421F-94E0-357FDB2D3636}"/>
          </ac:spMkLst>
        </pc:spChg>
        <pc:graphicFrameChg chg="modGraphic">
          <ac:chgData name="Camille FABRE" userId="61a62dbaa4ae00dc" providerId="LiveId" clId="{ACF526E4-5F78-4B7D-B34B-C441B4C08105}" dt="2020-05-05T19:51:03.164" v="3022" actId="13926"/>
          <ac:graphicFrameMkLst>
            <pc:docMk/>
            <pc:sldMk cId="1275497479" sldId="275"/>
            <ac:graphicFrameMk id="4" creationId="{F301A6D2-7874-40A7-8B6A-B8AA439218B1}"/>
          </ac:graphicFrameMkLst>
        </pc:graphicFrameChg>
      </pc:sldChg>
      <pc:sldChg chg="addSp delSp modSp new mod">
        <pc:chgData name="Camille FABRE" userId="61a62dbaa4ae00dc" providerId="LiveId" clId="{ACF526E4-5F78-4B7D-B34B-C441B4C08105}" dt="2020-05-05T19:57:15.587" v="3104"/>
        <pc:sldMkLst>
          <pc:docMk/>
          <pc:sldMk cId="1833809234" sldId="276"/>
        </pc:sldMkLst>
        <pc:spChg chg="mod">
          <ac:chgData name="Camille FABRE" userId="61a62dbaa4ae00dc" providerId="LiveId" clId="{ACF526E4-5F78-4B7D-B34B-C441B4C08105}" dt="2020-05-05T17:37:07.285" v="279" actId="207"/>
          <ac:spMkLst>
            <pc:docMk/>
            <pc:sldMk cId="1833809234" sldId="276"/>
            <ac:spMk id="2" creationId="{2A07E084-7E0E-4998-991C-93FE14898719}"/>
          </ac:spMkLst>
        </pc:spChg>
        <pc:spChg chg="mod">
          <ac:chgData name="Camille FABRE" userId="61a62dbaa4ae00dc" providerId="LiveId" clId="{ACF526E4-5F78-4B7D-B34B-C441B4C08105}" dt="2020-05-05T19:37:29.522" v="2518" actId="13926"/>
          <ac:spMkLst>
            <pc:docMk/>
            <pc:sldMk cId="1833809234" sldId="276"/>
            <ac:spMk id="3" creationId="{F160DA13-DAB4-49D6-9757-F8E8DE15D57B}"/>
          </ac:spMkLst>
        </pc:spChg>
        <pc:spChg chg="add mod">
          <ac:chgData name="Camille FABRE" userId="61a62dbaa4ae00dc" providerId="LiveId" clId="{ACF526E4-5F78-4B7D-B34B-C441B4C08105}" dt="2020-05-05T19:55:06.729" v="3079" actId="1076"/>
          <ac:spMkLst>
            <pc:docMk/>
            <pc:sldMk cId="1833809234" sldId="276"/>
            <ac:spMk id="4" creationId="{7E3C3EFD-A107-4374-B7CC-AFD263BAA4DD}"/>
          </ac:spMkLst>
        </pc:spChg>
        <pc:spChg chg="add del mod">
          <ac:chgData name="Camille FABRE" userId="61a62dbaa4ae00dc" providerId="LiveId" clId="{ACF526E4-5F78-4B7D-B34B-C441B4C08105}" dt="2020-05-05T19:53:48.877" v="3054" actId="478"/>
          <ac:spMkLst>
            <pc:docMk/>
            <pc:sldMk cId="1833809234" sldId="276"/>
            <ac:spMk id="5" creationId="{528BFF1C-1F1A-413E-89D1-EB362D8B1E73}"/>
          </ac:spMkLst>
        </pc:spChg>
        <pc:spChg chg="add mod">
          <ac:chgData name="Camille FABRE" userId="61a62dbaa4ae00dc" providerId="LiveId" clId="{ACF526E4-5F78-4B7D-B34B-C441B4C08105}" dt="2020-05-05T19:54:10.206" v="3057"/>
          <ac:spMkLst>
            <pc:docMk/>
            <pc:sldMk cId="1833809234" sldId="276"/>
            <ac:spMk id="6" creationId="{25583126-DE4A-4CFD-B249-E33A7D639F70}"/>
          </ac:spMkLst>
        </pc:spChg>
        <pc:picChg chg="add mod">
          <ac:chgData name="Camille FABRE" userId="61a62dbaa4ae00dc" providerId="LiveId" clId="{ACF526E4-5F78-4B7D-B34B-C441B4C08105}" dt="2020-05-05T19:57:15.587" v="3104"/>
          <ac:picMkLst>
            <pc:docMk/>
            <pc:sldMk cId="1833809234" sldId="276"/>
            <ac:picMk id="7" creationId="{6DDA43BA-AF22-4B73-8DD5-26F20962A363}"/>
          </ac:picMkLst>
        </pc:picChg>
      </pc:sldChg>
      <pc:sldChg chg="del">
        <pc:chgData name="Camille FABRE" userId="61a62dbaa4ae00dc" providerId="LiveId" clId="{ACF526E4-5F78-4B7D-B34B-C441B4C08105}" dt="2020-05-05T16:58:02.912" v="10" actId="47"/>
        <pc:sldMkLst>
          <pc:docMk/>
          <pc:sldMk cId="3037234796" sldId="276"/>
        </pc:sldMkLst>
      </pc:sldChg>
      <pc:sldChg chg="add del">
        <pc:chgData name="Camille FABRE" userId="61a62dbaa4ae00dc" providerId="LiveId" clId="{ACF526E4-5F78-4B7D-B34B-C441B4C08105}" dt="2020-05-05T17:37:47.708" v="282"/>
        <pc:sldMkLst>
          <pc:docMk/>
          <pc:sldMk cId="139401209" sldId="277"/>
        </pc:sldMkLst>
      </pc:sldChg>
      <pc:sldChg chg="addSp delSp modSp add mod">
        <pc:chgData name="Camille FABRE" userId="61a62dbaa4ae00dc" providerId="LiveId" clId="{ACF526E4-5F78-4B7D-B34B-C441B4C08105}" dt="2020-05-05T19:55:31.604" v="3083"/>
        <pc:sldMkLst>
          <pc:docMk/>
          <pc:sldMk cId="481779580" sldId="277"/>
        </pc:sldMkLst>
        <pc:spChg chg="mod">
          <ac:chgData name="Camille FABRE" userId="61a62dbaa4ae00dc" providerId="LiveId" clId="{ACF526E4-5F78-4B7D-B34B-C441B4C08105}" dt="2020-05-05T17:41:22.304" v="381" actId="207"/>
          <ac:spMkLst>
            <pc:docMk/>
            <pc:sldMk cId="481779580" sldId="277"/>
            <ac:spMk id="2" creationId="{2A07E084-7E0E-4998-991C-93FE14898719}"/>
          </ac:spMkLst>
        </pc:spChg>
        <pc:spChg chg="mod">
          <ac:chgData name="Camille FABRE" userId="61a62dbaa4ae00dc" providerId="LiveId" clId="{ACF526E4-5F78-4B7D-B34B-C441B4C08105}" dt="2020-05-05T17:41:13.396" v="380" actId="20577"/>
          <ac:spMkLst>
            <pc:docMk/>
            <pc:sldMk cId="481779580" sldId="277"/>
            <ac:spMk id="3" creationId="{F160DA13-DAB4-49D6-9757-F8E8DE15D57B}"/>
          </ac:spMkLst>
        </pc:spChg>
        <pc:spChg chg="add del mod">
          <ac:chgData name="Camille FABRE" userId="61a62dbaa4ae00dc" providerId="LiveId" clId="{ACF526E4-5F78-4B7D-B34B-C441B4C08105}" dt="2020-05-05T19:53:43.637" v="3052" actId="478"/>
          <ac:spMkLst>
            <pc:docMk/>
            <pc:sldMk cId="481779580" sldId="277"/>
            <ac:spMk id="4" creationId="{9002E6B7-34D9-4A60-8922-3AF4FFDEF021}"/>
          </ac:spMkLst>
        </pc:spChg>
        <pc:spChg chg="add mod">
          <ac:chgData name="Camille FABRE" userId="61a62dbaa4ae00dc" providerId="LiveId" clId="{ACF526E4-5F78-4B7D-B34B-C441B4C08105}" dt="2020-05-05T19:54:13.364" v="3059"/>
          <ac:spMkLst>
            <pc:docMk/>
            <pc:sldMk cId="481779580" sldId="277"/>
            <ac:spMk id="5" creationId="{83AC3DE1-B4C7-4475-8D0D-4FC2E3FD6BFA}"/>
          </ac:spMkLst>
        </pc:spChg>
        <pc:spChg chg="add mod">
          <ac:chgData name="Camille FABRE" userId="61a62dbaa4ae00dc" providerId="LiveId" clId="{ACF526E4-5F78-4B7D-B34B-C441B4C08105}" dt="2020-05-05T19:55:31.604" v="3083"/>
          <ac:spMkLst>
            <pc:docMk/>
            <pc:sldMk cId="481779580" sldId="277"/>
            <ac:spMk id="6" creationId="{A177ACFF-6CE3-4573-BB8A-C07DC7ADAFE7}"/>
          </ac:spMkLst>
        </pc:spChg>
      </pc:sldChg>
      <pc:sldChg chg="del">
        <pc:chgData name="Camille FABRE" userId="61a62dbaa4ae00dc" providerId="LiveId" clId="{ACF526E4-5F78-4B7D-B34B-C441B4C08105}" dt="2020-05-05T16:58:02.912" v="10" actId="47"/>
        <pc:sldMkLst>
          <pc:docMk/>
          <pc:sldMk cId="2238658329" sldId="277"/>
        </pc:sldMkLst>
      </pc:sldChg>
      <pc:sldChg chg="addSp delSp modSp add mod">
        <pc:chgData name="Camille FABRE" userId="61a62dbaa4ae00dc" providerId="LiveId" clId="{ACF526E4-5F78-4B7D-B34B-C441B4C08105}" dt="2020-05-05T19:55:32.932" v="3084"/>
        <pc:sldMkLst>
          <pc:docMk/>
          <pc:sldMk cId="87881837" sldId="278"/>
        </pc:sldMkLst>
        <pc:spChg chg="mod">
          <ac:chgData name="Camille FABRE" userId="61a62dbaa4ae00dc" providerId="LiveId" clId="{ACF526E4-5F78-4B7D-B34B-C441B4C08105}" dt="2020-05-05T17:43:09.727" v="400" actId="2710"/>
          <ac:spMkLst>
            <pc:docMk/>
            <pc:sldMk cId="87881837" sldId="278"/>
            <ac:spMk id="3" creationId="{F160DA13-DAB4-49D6-9757-F8E8DE15D57B}"/>
          </ac:spMkLst>
        </pc:spChg>
        <pc:spChg chg="add del mod">
          <ac:chgData name="Camille FABRE" userId="61a62dbaa4ae00dc" providerId="LiveId" clId="{ACF526E4-5F78-4B7D-B34B-C441B4C08105}" dt="2020-05-05T19:53:40.429" v="3051" actId="478"/>
          <ac:spMkLst>
            <pc:docMk/>
            <pc:sldMk cId="87881837" sldId="278"/>
            <ac:spMk id="4" creationId="{7A71C7F8-9728-4611-92CB-35E192B976A3}"/>
          </ac:spMkLst>
        </pc:spChg>
        <pc:spChg chg="add mod">
          <ac:chgData name="Camille FABRE" userId="61a62dbaa4ae00dc" providerId="LiveId" clId="{ACF526E4-5F78-4B7D-B34B-C441B4C08105}" dt="2020-05-05T19:54:15.244" v="3060"/>
          <ac:spMkLst>
            <pc:docMk/>
            <pc:sldMk cId="87881837" sldId="278"/>
            <ac:spMk id="5" creationId="{69F0F671-4673-4776-A845-802865801511}"/>
          </ac:spMkLst>
        </pc:spChg>
        <pc:spChg chg="add mod">
          <ac:chgData name="Camille FABRE" userId="61a62dbaa4ae00dc" providerId="LiveId" clId="{ACF526E4-5F78-4B7D-B34B-C441B4C08105}" dt="2020-05-05T19:55:32.932" v="3084"/>
          <ac:spMkLst>
            <pc:docMk/>
            <pc:sldMk cId="87881837" sldId="278"/>
            <ac:spMk id="6" creationId="{068F82A5-27D5-4FAD-AABD-84C834952F27}"/>
          </ac:spMkLst>
        </pc:spChg>
      </pc:sldChg>
      <pc:sldChg chg="del">
        <pc:chgData name="Camille FABRE" userId="61a62dbaa4ae00dc" providerId="LiveId" clId="{ACF526E4-5F78-4B7D-B34B-C441B4C08105}" dt="2020-05-05T16:58:02.912" v="10" actId="47"/>
        <pc:sldMkLst>
          <pc:docMk/>
          <pc:sldMk cId="2748491032" sldId="278"/>
        </pc:sldMkLst>
      </pc:sldChg>
      <pc:sldChg chg="del">
        <pc:chgData name="Camille FABRE" userId="61a62dbaa4ae00dc" providerId="LiveId" clId="{ACF526E4-5F78-4B7D-B34B-C441B4C08105}" dt="2020-05-05T16:58:02.912" v="10" actId="47"/>
        <pc:sldMkLst>
          <pc:docMk/>
          <pc:sldMk cId="849438724" sldId="279"/>
        </pc:sldMkLst>
      </pc:sldChg>
      <pc:sldChg chg="addSp delSp modSp add mod">
        <pc:chgData name="Camille FABRE" userId="61a62dbaa4ae00dc" providerId="LiveId" clId="{ACF526E4-5F78-4B7D-B34B-C441B4C08105}" dt="2020-05-05T19:55:34.165" v="3085"/>
        <pc:sldMkLst>
          <pc:docMk/>
          <pc:sldMk cId="2531526645" sldId="279"/>
        </pc:sldMkLst>
        <pc:spChg chg="add del mod">
          <ac:chgData name="Camille FABRE" userId="61a62dbaa4ae00dc" providerId="LiveId" clId="{ACF526E4-5F78-4B7D-B34B-C441B4C08105}" dt="2020-05-05T19:53:37.245" v="3050" actId="478"/>
          <ac:spMkLst>
            <pc:docMk/>
            <pc:sldMk cId="2531526645" sldId="279"/>
            <ac:spMk id="4" creationId="{A49B5CCC-818B-4B52-A842-8A10187DACE3}"/>
          </ac:spMkLst>
        </pc:spChg>
        <pc:spChg chg="add mod">
          <ac:chgData name="Camille FABRE" userId="61a62dbaa4ae00dc" providerId="LiveId" clId="{ACF526E4-5F78-4B7D-B34B-C441B4C08105}" dt="2020-05-05T19:54:16.335" v="3061"/>
          <ac:spMkLst>
            <pc:docMk/>
            <pc:sldMk cId="2531526645" sldId="279"/>
            <ac:spMk id="5" creationId="{78F17AA3-823B-4EF3-A22B-BFA779AB7B52}"/>
          </ac:spMkLst>
        </pc:spChg>
        <pc:spChg chg="add mod">
          <ac:chgData name="Camille FABRE" userId="61a62dbaa4ae00dc" providerId="LiveId" clId="{ACF526E4-5F78-4B7D-B34B-C441B4C08105}" dt="2020-05-05T19:55:34.165" v="3085"/>
          <ac:spMkLst>
            <pc:docMk/>
            <pc:sldMk cId="2531526645" sldId="279"/>
            <ac:spMk id="6" creationId="{2EF1B31B-4B0B-4C91-83C9-DE6CF525437A}"/>
          </ac:spMkLst>
        </pc:spChg>
      </pc:sldChg>
      <pc:sldChg chg="addSp delSp modSp add mod">
        <pc:chgData name="Camille FABRE" userId="61a62dbaa4ae00dc" providerId="LiveId" clId="{ACF526E4-5F78-4B7D-B34B-C441B4C08105}" dt="2020-05-05T19:55:35.759" v="3086"/>
        <pc:sldMkLst>
          <pc:docMk/>
          <pc:sldMk cId="160500189" sldId="280"/>
        </pc:sldMkLst>
        <pc:spChg chg="mod">
          <ac:chgData name="Camille FABRE" userId="61a62dbaa4ae00dc" providerId="LiveId" clId="{ACF526E4-5F78-4B7D-B34B-C441B4C08105}" dt="2020-05-05T17:44:11.909" v="406" actId="113"/>
          <ac:spMkLst>
            <pc:docMk/>
            <pc:sldMk cId="160500189" sldId="280"/>
            <ac:spMk id="3" creationId="{F160DA13-DAB4-49D6-9757-F8E8DE15D57B}"/>
          </ac:spMkLst>
        </pc:spChg>
        <pc:spChg chg="add del mod">
          <ac:chgData name="Camille FABRE" userId="61a62dbaa4ae00dc" providerId="LiveId" clId="{ACF526E4-5F78-4B7D-B34B-C441B4C08105}" dt="2020-05-05T19:53:34.629" v="3049" actId="478"/>
          <ac:spMkLst>
            <pc:docMk/>
            <pc:sldMk cId="160500189" sldId="280"/>
            <ac:spMk id="4" creationId="{C786E274-021F-40F9-8594-B20389ECEE30}"/>
          </ac:spMkLst>
        </pc:spChg>
        <pc:spChg chg="add mod">
          <ac:chgData name="Camille FABRE" userId="61a62dbaa4ae00dc" providerId="LiveId" clId="{ACF526E4-5F78-4B7D-B34B-C441B4C08105}" dt="2020-05-05T19:54:17.167" v="3062"/>
          <ac:spMkLst>
            <pc:docMk/>
            <pc:sldMk cId="160500189" sldId="280"/>
            <ac:spMk id="5" creationId="{A3D94272-A0E5-4030-BD9E-EA0A99DCCA34}"/>
          </ac:spMkLst>
        </pc:spChg>
        <pc:spChg chg="add mod">
          <ac:chgData name="Camille FABRE" userId="61a62dbaa4ae00dc" providerId="LiveId" clId="{ACF526E4-5F78-4B7D-B34B-C441B4C08105}" dt="2020-05-05T19:55:35.759" v="3086"/>
          <ac:spMkLst>
            <pc:docMk/>
            <pc:sldMk cId="160500189" sldId="280"/>
            <ac:spMk id="6" creationId="{3D47FA71-3C4B-49F4-A2F9-C049A09750CA}"/>
          </ac:spMkLst>
        </pc:spChg>
      </pc:sldChg>
      <pc:sldChg chg="del">
        <pc:chgData name="Camille FABRE" userId="61a62dbaa4ae00dc" providerId="LiveId" clId="{ACF526E4-5F78-4B7D-B34B-C441B4C08105}" dt="2020-05-05T16:58:02.912" v="10" actId="47"/>
        <pc:sldMkLst>
          <pc:docMk/>
          <pc:sldMk cId="130696412" sldId="281"/>
        </pc:sldMkLst>
      </pc:sldChg>
      <pc:sldChg chg="addSp delSp modSp add mod">
        <pc:chgData name="Camille FABRE" userId="61a62dbaa4ae00dc" providerId="LiveId" clId="{ACF526E4-5F78-4B7D-B34B-C441B4C08105}" dt="2020-05-05T19:55:36.894" v="3087"/>
        <pc:sldMkLst>
          <pc:docMk/>
          <pc:sldMk cId="2583059445" sldId="281"/>
        </pc:sldMkLst>
        <pc:spChg chg="mod">
          <ac:chgData name="Camille FABRE" userId="61a62dbaa4ae00dc" providerId="LiveId" clId="{ACF526E4-5F78-4B7D-B34B-C441B4C08105}" dt="2020-05-05T17:46:09.916" v="434" actId="115"/>
          <ac:spMkLst>
            <pc:docMk/>
            <pc:sldMk cId="2583059445" sldId="281"/>
            <ac:spMk id="3" creationId="{F160DA13-DAB4-49D6-9757-F8E8DE15D57B}"/>
          </ac:spMkLst>
        </pc:spChg>
        <pc:spChg chg="add mod">
          <ac:chgData name="Camille FABRE" userId="61a62dbaa4ae00dc" providerId="LiveId" clId="{ACF526E4-5F78-4B7D-B34B-C441B4C08105}" dt="2020-05-05T17:45:45.416" v="430" actId="1076"/>
          <ac:spMkLst>
            <pc:docMk/>
            <pc:sldMk cId="2583059445" sldId="281"/>
            <ac:spMk id="4" creationId="{6C908052-423B-4D6B-97B8-BA43786C6787}"/>
          </ac:spMkLst>
        </pc:spChg>
        <pc:spChg chg="add del mod">
          <ac:chgData name="Camille FABRE" userId="61a62dbaa4ae00dc" providerId="LiveId" clId="{ACF526E4-5F78-4B7D-B34B-C441B4C08105}" dt="2020-05-05T17:46:04.022" v="432" actId="478"/>
          <ac:spMkLst>
            <pc:docMk/>
            <pc:sldMk cId="2583059445" sldId="281"/>
            <ac:spMk id="5" creationId="{74D938CB-6975-441B-9AC2-FA5DC2BF563B}"/>
          </ac:spMkLst>
        </pc:spChg>
        <pc:spChg chg="add del mod">
          <ac:chgData name="Camille FABRE" userId="61a62dbaa4ae00dc" providerId="LiveId" clId="{ACF526E4-5F78-4B7D-B34B-C441B4C08105}" dt="2020-05-05T19:53:31.414" v="3048" actId="478"/>
          <ac:spMkLst>
            <pc:docMk/>
            <pc:sldMk cId="2583059445" sldId="281"/>
            <ac:spMk id="6" creationId="{A8E2E9D9-1718-41FF-961E-72256DDDF5F8}"/>
          </ac:spMkLst>
        </pc:spChg>
        <pc:spChg chg="add mod">
          <ac:chgData name="Camille FABRE" userId="61a62dbaa4ae00dc" providerId="LiveId" clId="{ACF526E4-5F78-4B7D-B34B-C441B4C08105}" dt="2020-05-05T19:54:18.335" v="3063"/>
          <ac:spMkLst>
            <pc:docMk/>
            <pc:sldMk cId="2583059445" sldId="281"/>
            <ac:spMk id="7" creationId="{57AA6E04-59D4-4B28-9D0B-43230FA75C20}"/>
          </ac:spMkLst>
        </pc:spChg>
        <pc:spChg chg="add mod">
          <ac:chgData name="Camille FABRE" userId="61a62dbaa4ae00dc" providerId="LiveId" clId="{ACF526E4-5F78-4B7D-B34B-C441B4C08105}" dt="2020-05-05T19:55:36.894" v="3087"/>
          <ac:spMkLst>
            <pc:docMk/>
            <pc:sldMk cId="2583059445" sldId="281"/>
            <ac:spMk id="8" creationId="{F679DB1A-C041-4565-AD8B-9A2235CD7CEE}"/>
          </ac:spMkLst>
        </pc:spChg>
      </pc:sldChg>
      <pc:sldChg chg="del">
        <pc:chgData name="Camille FABRE" userId="61a62dbaa4ae00dc" providerId="LiveId" clId="{ACF526E4-5F78-4B7D-B34B-C441B4C08105}" dt="2020-05-05T16:58:02.912" v="10" actId="47"/>
        <pc:sldMkLst>
          <pc:docMk/>
          <pc:sldMk cId="760698525" sldId="282"/>
        </pc:sldMkLst>
      </pc:sldChg>
      <pc:sldChg chg="addSp delSp modSp add mod">
        <pc:chgData name="Camille FABRE" userId="61a62dbaa4ae00dc" providerId="LiveId" clId="{ACF526E4-5F78-4B7D-B34B-C441B4C08105}" dt="2020-05-05T19:55:37.913" v="3088"/>
        <pc:sldMkLst>
          <pc:docMk/>
          <pc:sldMk cId="4086568462" sldId="282"/>
        </pc:sldMkLst>
        <pc:spChg chg="mod">
          <ac:chgData name="Camille FABRE" userId="61a62dbaa4ae00dc" providerId="LiveId" clId="{ACF526E4-5F78-4B7D-B34B-C441B4C08105}" dt="2020-05-05T17:47:01.746" v="479" actId="123"/>
          <ac:spMkLst>
            <pc:docMk/>
            <pc:sldMk cId="4086568462" sldId="282"/>
            <ac:spMk id="3" creationId="{F160DA13-DAB4-49D6-9757-F8E8DE15D57B}"/>
          </ac:spMkLst>
        </pc:spChg>
        <pc:spChg chg="del">
          <ac:chgData name="Camille FABRE" userId="61a62dbaa4ae00dc" providerId="LiveId" clId="{ACF526E4-5F78-4B7D-B34B-C441B4C08105}" dt="2020-05-05T17:46:31.516" v="470" actId="478"/>
          <ac:spMkLst>
            <pc:docMk/>
            <pc:sldMk cId="4086568462" sldId="282"/>
            <ac:spMk id="4" creationId="{6C908052-423B-4D6B-97B8-BA43786C6787}"/>
          </ac:spMkLst>
        </pc:spChg>
        <pc:spChg chg="add del mod">
          <ac:chgData name="Camille FABRE" userId="61a62dbaa4ae00dc" providerId="LiveId" clId="{ACF526E4-5F78-4B7D-B34B-C441B4C08105}" dt="2020-05-05T19:53:28.629" v="3047" actId="478"/>
          <ac:spMkLst>
            <pc:docMk/>
            <pc:sldMk cId="4086568462" sldId="282"/>
            <ac:spMk id="5" creationId="{25876E0C-E2F3-43C3-855E-C5F0857C636E}"/>
          </ac:spMkLst>
        </pc:spChg>
        <pc:spChg chg="add mod">
          <ac:chgData name="Camille FABRE" userId="61a62dbaa4ae00dc" providerId="LiveId" clId="{ACF526E4-5F78-4B7D-B34B-C441B4C08105}" dt="2020-05-05T19:54:19.444" v="3064"/>
          <ac:spMkLst>
            <pc:docMk/>
            <pc:sldMk cId="4086568462" sldId="282"/>
            <ac:spMk id="6" creationId="{17D6FF4C-3FBC-4531-8033-481EC32DE030}"/>
          </ac:spMkLst>
        </pc:spChg>
        <pc:spChg chg="add mod">
          <ac:chgData name="Camille FABRE" userId="61a62dbaa4ae00dc" providerId="LiveId" clId="{ACF526E4-5F78-4B7D-B34B-C441B4C08105}" dt="2020-05-05T19:55:37.913" v="3088"/>
          <ac:spMkLst>
            <pc:docMk/>
            <pc:sldMk cId="4086568462" sldId="282"/>
            <ac:spMk id="7" creationId="{E0819171-E0D0-4700-9914-CEA6C83CEAC6}"/>
          </ac:spMkLst>
        </pc:spChg>
      </pc:sldChg>
      <pc:sldChg chg="addSp delSp modSp add mod">
        <pc:chgData name="Camille FABRE" userId="61a62dbaa4ae00dc" providerId="LiveId" clId="{ACF526E4-5F78-4B7D-B34B-C441B4C08105}" dt="2020-05-05T19:55:39.006" v="3089"/>
        <pc:sldMkLst>
          <pc:docMk/>
          <pc:sldMk cId="3147037401" sldId="283"/>
        </pc:sldMkLst>
        <pc:spChg chg="mod">
          <ac:chgData name="Camille FABRE" userId="61a62dbaa4ae00dc" providerId="LiveId" clId="{ACF526E4-5F78-4B7D-B34B-C441B4C08105}" dt="2020-05-05T17:48:30.402" v="555" actId="27636"/>
          <ac:spMkLst>
            <pc:docMk/>
            <pc:sldMk cId="3147037401" sldId="283"/>
            <ac:spMk id="3" creationId="{F160DA13-DAB4-49D6-9757-F8E8DE15D57B}"/>
          </ac:spMkLst>
        </pc:spChg>
        <pc:spChg chg="add del mod">
          <ac:chgData name="Camille FABRE" userId="61a62dbaa4ae00dc" providerId="LiveId" clId="{ACF526E4-5F78-4B7D-B34B-C441B4C08105}" dt="2020-05-05T19:53:25.421" v="3046" actId="478"/>
          <ac:spMkLst>
            <pc:docMk/>
            <pc:sldMk cId="3147037401" sldId="283"/>
            <ac:spMk id="5" creationId="{70512647-4CE7-4DD2-8F33-B9B864F093DC}"/>
          </ac:spMkLst>
        </pc:spChg>
        <pc:spChg chg="add mod">
          <ac:chgData name="Camille FABRE" userId="61a62dbaa4ae00dc" providerId="LiveId" clId="{ACF526E4-5F78-4B7D-B34B-C441B4C08105}" dt="2020-05-05T19:54:20.724" v="3065"/>
          <ac:spMkLst>
            <pc:docMk/>
            <pc:sldMk cId="3147037401" sldId="283"/>
            <ac:spMk id="6" creationId="{E5A3BB5C-030A-493F-A11E-673345159959}"/>
          </ac:spMkLst>
        </pc:spChg>
        <pc:spChg chg="add mod">
          <ac:chgData name="Camille FABRE" userId="61a62dbaa4ae00dc" providerId="LiveId" clId="{ACF526E4-5F78-4B7D-B34B-C441B4C08105}" dt="2020-05-05T19:55:39.006" v="3089"/>
          <ac:spMkLst>
            <pc:docMk/>
            <pc:sldMk cId="3147037401" sldId="283"/>
            <ac:spMk id="7" creationId="{230179EF-E8E0-4E33-AE6F-9D4872AE2761}"/>
          </ac:spMkLst>
        </pc:spChg>
        <pc:graphicFrameChg chg="add mod modGraphic">
          <ac:chgData name="Camille FABRE" userId="61a62dbaa4ae00dc" providerId="LiveId" clId="{ACF526E4-5F78-4B7D-B34B-C441B4C08105}" dt="2020-05-05T19:44:46.221" v="2743" actId="113"/>
          <ac:graphicFrameMkLst>
            <pc:docMk/>
            <pc:sldMk cId="3147037401" sldId="283"/>
            <ac:graphicFrameMk id="4" creationId="{28C8D7A7-D870-468A-8322-6B984EFD1B33}"/>
          </ac:graphicFrameMkLst>
        </pc:graphicFrameChg>
      </pc:sldChg>
      <pc:sldChg chg="del">
        <pc:chgData name="Camille FABRE" userId="61a62dbaa4ae00dc" providerId="LiveId" clId="{ACF526E4-5F78-4B7D-B34B-C441B4C08105}" dt="2020-05-05T16:58:02.912" v="10" actId="47"/>
        <pc:sldMkLst>
          <pc:docMk/>
          <pc:sldMk cId="3299003710" sldId="283"/>
        </pc:sldMkLst>
      </pc:sldChg>
      <pc:sldChg chg="del">
        <pc:chgData name="Camille FABRE" userId="61a62dbaa4ae00dc" providerId="LiveId" clId="{ACF526E4-5F78-4B7D-B34B-C441B4C08105}" dt="2020-05-05T16:58:02.912" v="10" actId="47"/>
        <pc:sldMkLst>
          <pc:docMk/>
          <pc:sldMk cId="2449107444" sldId="284"/>
        </pc:sldMkLst>
      </pc:sldChg>
      <pc:sldChg chg="addSp delSp modSp add mod">
        <pc:chgData name="Camille FABRE" userId="61a62dbaa4ae00dc" providerId="LiveId" clId="{ACF526E4-5F78-4B7D-B34B-C441B4C08105}" dt="2020-05-05T19:55:40.070" v="3090"/>
        <pc:sldMkLst>
          <pc:docMk/>
          <pc:sldMk cId="3971861516" sldId="284"/>
        </pc:sldMkLst>
        <pc:spChg chg="mod">
          <ac:chgData name="Camille FABRE" userId="61a62dbaa4ae00dc" providerId="LiveId" clId="{ACF526E4-5F78-4B7D-B34B-C441B4C08105}" dt="2020-05-05T17:57:35.652" v="922" actId="1076"/>
          <ac:spMkLst>
            <pc:docMk/>
            <pc:sldMk cId="3971861516" sldId="284"/>
            <ac:spMk id="2" creationId="{2A07E084-7E0E-4998-991C-93FE14898719}"/>
          </ac:spMkLst>
        </pc:spChg>
        <pc:spChg chg="mod">
          <ac:chgData name="Camille FABRE" userId="61a62dbaa4ae00dc" providerId="LiveId" clId="{ACF526E4-5F78-4B7D-B34B-C441B4C08105}" dt="2020-05-05T17:57:37.752" v="923" actId="1076"/>
          <ac:spMkLst>
            <pc:docMk/>
            <pc:sldMk cId="3971861516" sldId="284"/>
            <ac:spMk id="3" creationId="{F160DA13-DAB4-49D6-9757-F8E8DE15D57B}"/>
          </ac:spMkLst>
        </pc:spChg>
        <pc:spChg chg="add mod">
          <ac:chgData name="Camille FABRE" userId="61a62dbaa4ae00dc" providerId="LiveId" clId="{ACF526E4-5F78-4B7D-B34B-C441B4C08105}" dt="2020-05-05T17:57:41.724" v="924" actId="1076"/>
          <ac:spMkLst>
            <pc:docMk/>
            <pc:sldMk cId="3971861516" sldId="284"/>
            <ac:spMk id="4" creationId="{33F1F334-796B-40FE-BBE2-63DCDAFFFB90}"/>
          </ac:spMkLst>
        </pc:spChg>
        <pc:spChg chg="add mod">
          <ac:chgData name="Camille FABRE" userId="61a62dbaa4ae00dc" providerId="LiveId" clId="{ACF526E4-5F78-4B7D-B34B-C441B4C08105}" dt="2020-05-05T17:57:28.682" v="921" actId="1582"/>
          <ac:spMkLst>
            <pc:docMk/>
            <pc:sldMk cId="3971861516" sldId="284"/>
            <ac:spMk id="5" creationId="{92DD6999-623A-4FE4-9226-600D2E123342}"/>
          </ac:spMkLst>
        </pc:spChg>
        <pc:spChg chg="add del mod">
          <ac:chgData name="Camille FABRE" userId="61a62dbaa4ae00dc" providerId="LiveId" clId="{ACF526E4-5F78-4B7D-B34B-C441B4C08105}" dt="2020-05-05T19:54:24.038" v="3067" actId="478"/>
          <ac:spMkLst>
            <pc:docMk/>
            <pc:sldMk cId="3971861516" sldId="284"/>
            <ac:spMk id="6" creationId="{6A47C64D-9358-4932-867C-5C0C3ABBCD89}"/>
          </ac:spMkLst>
        </pc:spChg>
        <pc:spChg chg="add mod">
          <ac:chgData name="Camille FABRE" userId="61a62dbaa4ae00dc" providerId="LiveId" clId="{ACF526E4-5F78-4B7D-B34B-C441B4C08105}" dt="2020-05-05T19:54:27.293" v="3068" actId="1076"/>
          <ac:spMkLst>
            <pc:docMk/>
            <pc:sldMk cId="3971861516" sldId="284"/>
            <ac:spMk id="7" creationId="{F2EF78DE-9FD7-4850-A801-02239BF169E4}"/>
          </ac:spMkLst>
        </pc:spChg>
        <pc:spChg chg="add mod">
          <ac:chgData name="Camille FABRE" userId="61a62dbaa4ae00dc" providerId="LiveId" clId="{ACF526E4-5F78-4B7D-B34B-C441B4C08105}" dt="2020-05-05T19:55:40.070" v="3090"/>
          <ac:spMkLst>
            <pc:docMk/>
            <pc:sldMk cId="3971861516" sldId="284"/>
            <ac:spMk id="8" creationId="{A75A5F53-CF31-41EC-BC9F-515A68C18685}"/>
          </ac:spMkLst>
        </pc:spChg>
      </pc:sldChg>
      <pc:sldChg chg="del">
        <pc:chgData name="Camille FABRE" userId="61a62dbaa4ae00dc" providerId="LiveId" clId="{ACF526E4-5F78-4B7D-B34B-C441B4C08105}" dt="2020-05-05T16:58:02.912" v="10" actId="47"/>
        <pc:sldMkLst>
          <pc:docMk/>
          <pc:sldMk cId="415555384" sldId="285"/>
        </pc:sldMkLst>
      </pc:sldChg>
      <pc:sldChg chg="addSp modSp add mod">
        <pc:chgData name="Camille FABRE" userId="61a62dbaa4ae00dc" providerId="LiveId" clId="{ACF526E4-5F78-4B7D-B34B-C441B4C08105}" dt="2020-05-05T19:55:54.554" v="3092" actId="1076"/>
        <pc:sldMkLst>
          <pc:docMk/>
          <pc:sldMk cId="1703333358" sldId="285"/>
        </pc:sldMkLst>
        <pc:spChg chg="mod">
          <ac:chgData name="Camille FABRE" userId="61a62dbaa4ae00dc" providerId="LiveId" clId="{ACF526E4-5F78-4B7D-B34B-C441B4C08105}" dt="2020-05-05T17:59:04.803" v="964" actId="207"/>
          <ac:spMkLst>
            <pc:docMk/>
            <pc:sldMk cId="1703333358" sldId="285"/>
            <ac:spMk id="2" creationId="{2A07E084-7E0E-4998-991C-93FE14898719}"/>
          </ac:spMkLst>
        </pc:spChg>
        <pc:spChg chg="mod">
          <ac:chgData name="Camille FABRE" userId="61a62dbaa4ae00dc" providerId="LiveId" clId="{ACF526E4-5F78-4B7D-B34B-C441B4C08105}" dt="2020-05-05T19:20:00.346" v="1738" actId="27636"/>
          <ac:spMkLst>
            <pc:docMk/>
            <pc:sldMk cId="1703333358" sldId="285"/>
            <ac:spMk id="3" creationId="{F160DA13-DAB4-49D6-9757-F8E8DE15D57B}"/>
          </ac:spMkLst>
        </pc:spChg>
        <pc:spChg chg="add mod">
          <ac:chgData name="Camille FABRE" userId="61a62dbaa4ae00dc" providerId="LiveId" clId="{ACF526E4-5F78-4B7D-B34B-C441B4C08105}" dt="2020-05-05T18:08:57.099" v="1316" actId="1076"/>
          <ac:spMkLst>
            <pc:docMk/>
            <pc:sldMk cId="1703333358" sldId="285"/>
            <ac:spMk id="5" creationId="{F064BA46-EE3D-4B7C-AE7E-303B79AB57C0}"/>
          </ac:spMkLst>
        </pc:spChg>
        <pc:spChg chg="add mod">
          <ac:chgData name="Camille FABRE" userId="61a62dbaa4ae00dc" providerId="LiveId" clId="{ACF526E4-5F78-4B7D-B34B-C441B4C08105}" dt="2020-05-05T18:08:59.423" v="1317" actId="1076"/>
          <ac:spMkLst>
            <pc:docMk/>
            <pc:sldMk cId="1703333358" sldId="285"/>
            <ac:spMk id="6" creationId="{ED6F3B4D-4F52-4490-BEA5-C3CABB38DA90}"/>
          </ac:spMkLst>
        </pc:spChg>
        <pc:spChg chg="add mod">
          <ac:chgData name="Camille FABRE" userId="61a62dbaa4ae00dc" providerId="LiveId" clId="{ACF526E4-5F78-4B7D-B34B-C441B4C08105}" dt="2020-05-05T19:54:30.508" v="3069"/>
          <ac:spMkLst>
            <pc:docMk/>
            <pc:sldMk cId="1703333358" sldId="285"/>
            <ac:spMk id="7" creationId="{B1243293-8E1B-400C-9ED1-0FBBD50459BF}"/>
          </ac:spMkLst>
        </pc:spChg>
        <pc:spChg chg="add mod">
          <ac:chgData name="Camille FABRE" userId="61a62dbaa4ae00dc" providerId="LiveId" clId="{ACF526E4-5F78-4B7D-B34B-C441B4C08105}" dt="2020-05-05T19:55:54.554" v="3092" actId="1076"/>
          <ac:spMkLst>
            <pc:docMk/>
            <pc:sldMk cId="1703333358" sldId="285"/>
            <ac:spMk id="8" creationId="{262C7B1A-B2AB-4A82-B197-335F8D33B034}"/>
          </ac:spMkLst>
        </pc:spChg>
        <pc:picChg chg="add mod">
          <ac:chgData name="Camille FABRE" userId="61a62dbaa4ae00dc" providerId="LiveId" clId="{ACF526E4-5F78-4B7D-B34B-C441B4C08105}" dt="2020-05-05T18:02:56.488" v="1127" actId="1076"/>
          <ac:picMkLst>
            <pc:docMk/>
            <pc:sldMk cId="1703333358" sldId="285"/>
            <ac:picMk id="4" creationId="{0BA77DE8-3D3B-4016-80D0-63266BBE549D}"/>
          </ac:picMkLst>
        </pc:picChg>
      </pc:sldChg>
      <pc:sldChg chg="addSp delSp modSp add mod">
        <pc:chgData name="Camille FABRE" userId="61a62dbaa4ae00dc" providerId="LiveId" clId="{ACF526E4-5F78-4B7D-B34B-C441B4C08105}" dt="2020-05-05T19:56:18.265" v="3096" actId="1076"/>
        <pc:sldMkLst>
          <pc:docMk/>
          <pc:sldMk cId="1194773630" sldId="286"/>
        </pc:sldMkLst>
        <pc:spChg chg="del">
          <ac:chgData name="Camille FABRE" userId="61a62dbaa4ae00dc" providerId="LiveId" clId="{ACF526E4-5F78-4B7D-B34B-C441B4C08105}" dt="2020-05-05T18:03:58.805" v="1135" actId="478"/>
          <ac:spMkLst>
            <pc:docMk/>
            <pc:sldMk cId="1194773630" sldId="286"/>
            <ac:spMk id="2" creationId="{2A07E084-7E0E-4998-991C-93FE14898719}"/>
          </ac:spMkLst>
        </pc:spChg>
        <pc:spChg chg="mod">
          <ac:chgData name="Camille FABRE" userId="61a62dbaa4ae00dc" providerId="LiveId" clId="{ACF526E4-5F78-4B7D-B34B-C441B4C08105}" dt="2020-05-05T19:56:12.084" v="3095" actId="115"/>
          <ac:spMkLst>
            <pc:docMk/>
            <pc:sldMk cId="1194773630" sldId="286"/>
            <ac:spMk id="3" creationId="{F160DA13-DAB4-49D6-9757-F8E8DE15D57B}"/>
          </ac:spMkLst>
        </pc:spChg>
        <pc:spChg chg="add del mod">
          <ac:chgData name="Camille FABRE" userId="61a62dbaa4ae00dc" providerId="LiveId" clId="{ACF526E4-5F78-4B7D-B34B-C441B4C08105}" dt="2020-05-05T18:04:00.236" v="1136" actId="478"/>
          <ac:spMkLst>
            <pc:docMk/>
            <pc:sldMk cId="1194773630" sldId="286"/>
            <ac:spMk id="5" creationId="{7D484ED2-AC8B-4A07-A435-12BF52DAFCA6}"/>
          </ac:spMkLst>
        </pc:spChg>
        <pc:spChg chg="add mod">
          <ac:chgData name="Camille FABRE" userId="61a62dbaa4ae00dc" providerId="LiveId" clId="{ACF526E4-5F78-4B7D-B34B-C441B4C08105}" dt="2020-05-05T19:56:18.265" v="3096" actId="1076"/>
          <ac:spMkLst>
            <pc:docMk/>
            <pc:sldMk cId="1194773630" sldId="286"/>
            <ac:spMk id="6" creationId="{31EA8509-D9BA-4175-8146-49842C7573EB}"/>
          </ac:spMkLst>
        </pc:spChg>
        <pc:spChg chg="add mod">
          <ac:chgData name="Camille FABRE" userId="61a62dbaa4ae00dc" providerId="LiveId" clId="{ACF526E4-5F78-4B7D-B34B-C441B4C08105}" dt="2020-05-05T19:54:32.123" v="3070"/>
          <ac:spMkLst>
            <pc:docMk/>
            <pc:sldMk cId="1194773630" sldId="286"/>
            <ac:spMk id="7" creationId="{EF549E70-D8DB-437C-8E3B-C9C058817AAA}"/>
          </ac:spMkLst>
        </pc:spChg>
        <pc:spChg chg="add mod">
          <ac:chgData name="Camille FABRE" userId="61a62dbaa4ae00dc" providerId="LiveId" clId="{ACF526E4-5F78-4B7D-B34B-C441B4C08105}" dt="2020-05-05T19:55:57.780" v="3093"/>
          <ac:spMkLst>
            <pc:docMk/>
            <pc:sldMk cId="1194773630" sldId="286"/>
            <ac:spMk id="8" creationId="{F4717C27-3B98-4DB3-942A-2A9CFD8E2021}"/>
          </ac:spMkLst>
        </pc:spChg>
      </pc:sldChg>
      <pc:sldChg chg="del">
        <pc:chgData name="Camille FABRE" userId="61a62dbaa4ae00dc" providerId="LiveId" clId="{ACF526E4-5F78-4B7D-B34B-C441B4C08105}" dt="2020-05-05T16:58:02.912" v="10" actId="47"/>
        <pc:sldMkLst>
          <pc:docMk/>
          <pc:sldMk cId="1216801212" sldId="286"/>
        </pc:sldMkLst>
      </pc:sldChg>
      <pc:sldChg chg="addSp modSp add mod">
        <pc:chgData name="Camille FABRE" userId="61a62dbaa4ae00dc" providerId="LiveId" clId="{ACF526E4-5F78-4B7D-B34B-C441B4C08105}" dt="2020-05-05T19:56:23.325" v="3097"/>
        <pc:sldMkLst>
          <pc:docMk/>
          <pc:sldMk cId="340724944" sldId="287"/>
        </pc:sldMkLst>
        <pc:spChg chg="mod">
          <ac:chgData name="Camille FABRE" userId="61a62dbaa4ae00dc" providerId="LiveId" clId="{ACF526E4-5F78-4B7D-B34B-C441B4C08105}" dt="2020-05-05T19:42:39.886" v="2736" actId="113"/>
          <ac:spMkLst>
            <pc:docMk/>
            <pc:sldMk cId="340724944" sldId="287"/>
            <ac:spMk id="3" creationId="{F160DA13-DAB4-49D6-9757-F8E8DE15D57B}"/>
          </ac:spMkLst>
        </pc:spChg>
        <pc:spChg chg="add mod">
          <ac:chgData name="Camille FABRE" userId="61a62dbaa4ae00dc" providerId="LiveId" clId="{ACF526E4-5F78-4B7D-B34B-C441B4C08105}" dt="2020-05-05T19:54:33.118" v="3071"/>
          <ac:spMkLst>
            <pc:docMk/>
            <pc:sldMk cId="340724944" sldId="287"/>
            <ac:spMk id="4" creationId="{AD30020C-05D0-40E7-9DE9-D6778E746453}"/>
          </ac:spMkLst>
        </pc:spChg>
        <pc:spChg chg="add mod">
          <ac:chgData name="Camille FABRE" userId="61a62dbaa4ae00dc" providerId="LiveId" clId="{ACF526E4-5F78-4B7D-B34B-C441B4C08105}" dt="2020-05-05T19:56:23.325" v="3097"/>
          <ac:spMkLst>
            <pc:docMk/>
            <pc:sldMk cId="340724944" sldId="287"/>
            <ac:spMk id="5" creationId="{65FEBCE8-E4BC-4B47-9A64-13E9DF5FB7B0}"/>
          </ac:spMkLst>
        </pc:spChg>
      </pc:sldChg>
      <pc:sldChg chg="del">
        <pc:chgData name="Camille FABRE" userId="61a62dbaa4ae00dc" providerId="LiveId" clId="{ACF526E4-5F78-4B7D-B34B-C441B4C08105}" dt="2020-05-05T16:58:02.912" v="10" actId="47"/>
        <pc:sldMkLst>
          <pc:docMk/>
          <pc:sldMk cId="3631645919" sldId="287"/>
        </pc:sldMkLst>
      </pc:sldChg>
      <pc:sldChg chg="del">
        <pc:chgData name="Camille FABRE" userId="61a62dbaa4ae00dc" providerId="LiveId" clId="{ACF526E4-5F78-4B7D-B34B-C441B4C08105}" dt="2020-05-05T16:58:02.912" v="10" actId="47"/>
        <pc:sldMkLst>
          <pc:docMk/>
          <pc:sldMk cId="963368903" sldId="288"/>
        </pc:sldMkLst>
      </pc:sldChg>
      <pc:sldChg chg="addSp delSp modSp add mod">
        <pc:chgData name="Camille FABRE" userId="61a62dbaa4ae00dc" providerId="LiveId" clId="{ACF526E4-5F78-4B7D-B34B-C441B4C08105}" dt="2020-05-05T19:57:17.412" v="3105"/>
        <pc:sldMkLst>
          <pc:docMk/>
          <pc:sldMk cId="2101066336" sldId="288"/>
        </pc:sldMkLst>
        <pc:spChg chg="mod">
          <ac:chgData name="Camille FABRE" userId="61a62dbaa4ae00dc" providerId="LiveId" clId="{ACF526E4-5F78-4B7D-B34B-C441B4C08105}" dt="2020-05-05T18:12:08.418" v="1601" actId="113"/>
          <ac:spMkLst>
            <pc:docMk/>
            <pc:sldMk cId="2101066336" sldId="288"/>
            <ac:spMk id="3" creationId="{F160DA13-DAB4-49D6-9757-F8E8DE15D57B}"/>
          </ac:spMkLst>
        </pc:spChg>
        <pc:spChg chg="add del mod">
          <ac:chgData name="Camille FABRE" userId="61a62dbaa4ae00dc" providerId="LiveId" clId="{ACF526E4-5F78-4B7D-B34B-C441B4C08105}" dt="2020-05-05T19:53:46.286" v="3053" actId="478"/>
          <ac:spMkLst>
            <pc:docMk/>
            <pc:sldMk cId="2101066336" sldId="288"/>
            <ac:spMk id="4" creationId="{C59DAEB9-98E0-433B-9A0E-42B5554D0535}"/>
          </ac:spMkLst>
        </pc:spChg>
        <pc:spChg chg="add mod">
          <ac:chgData name="Camille FABRE" userId="61a62dbaa4ae00dc" providerId="LiveId" clId="{ACF526E4-5F78-4B7D-B34B-C441B4C08105}" dt="2020-05-05T19:54:12.018" v="3058"/>
          <ac:spMkLst>
            <pc:docMk/>
            <pc:sldMk cId="2101066336" sldId="288"/>
            <ac:spMk id="5" creationId="{32740B77-7BBE-4DAB-8D2D-D07E37B17AC0}"/>
          </ac:spMkLst>
        </pc:spChg>
        <pc:spChg chg="add mod">
          <ac:chgData name="Camille FABRE" userId="61a62dbaa4ae00dc" providerId="LiveId" clId="{ACF526E4-5F78-4B7D-B34B-C441B4C08105}" dt="2020-05-05T19:55:27.045" v="3082" actId="1076"/>
          <ac:spMkLst>
            <pc:docMk/>
            <pc:sldMk cId="2101066336" sldId="288"/>
            <ac:spMk id="6" creationId="{9EF22EF8-BABE-4FF0-979A-C5C8C1ED3009}"/>
          </ac:spMkLst>
        </pc:spChg>
        <pc:picChg chg="add mod">
          <ac:chgData name="Camille FABRE" userId="61a62dbaa4ae00dc" providerId="LiveId" clId="{ACF526E4-5F78-4B7D-B34B-C441B4C08105}" dt="2020-05-05T19:57:17.412" v="3105"/>
          <ac:picMkLst>
            <pc:docMk/>
            <pc:sldMk cId="2101066336" sldId="288"/>
            <ac:picMk id="7" creationId="{D1E5051A-5486-4F70-A9D9-DCAF92476B98}"/>
          </ac:picMkLst>
        </pc:picChg>
      </pc:sldChg>
      <pc:sldChg chg="del">
        <pc:chgData name="Camille FABRE" userId="61a62dbaa4ae00dc" providerId="LiveId" clId="{ACF526E4-5F78-4B7D-B34B-C441B4C08105}" dt="2020-05-05T16:58:02.912" v="10" actId="47"/>
        <pc:sldMkLst>
          <pc:docMk/>
          <pc:sldMk cId="673535663" sldId="289"/>
        </pc:sldMkLst>
      </pc:sldChg>
      <pc:sldChg chg="addSp delSp modSp add mod">
        <pc:chgData name="Camille FABRE" userId="61a62dbaa4ae00dc" providerId="LiveId" clId="{ACF526E4-5F78-4B7D-B34B-C441B4C08105}" dt="2020-05-05T19:56:24.271" v="3098"/>
        <pc:sldMkLst>
          <pc:docMk/>
          <pc:sldMk cId="2788466574" sldId="289"/>
        </pc:sldMkLst>
        <pc:spChg chg="mod">
          <ac:chgData name="Camille FABRE" userId="61a62dbaa4ae00dc" providerId="LiveId" clId="{ACF526E4-5F78-4B7D-B34B-C441B4C08105}" dt="2020-05-05T19:14:02.487" v="1649" actId="20577"/>
          <ac:spMkLst>
            <pc:docMk/>
            <pc:sldMk cId="2788466574" sldId="289"/>
            <ac:spMk id="3" creationId="{F160DA13-DAB4-49D6-9757-F8E8DE15D57B}"/>
          </ac:spMkLst>
        </pc:spChg>
        <pc:spChg chg="add del mod">
          <ac:chgData name="Camille FABRE" userId="61a62dbaa4ae00dc" providerId="LiveId" clId="{ACF526E4-5F78-4B7D-B34B-C441B4C08105}" dt="2020-05-05T19:14:33.150" v="1652" actId="21"/>
          <ac:spMkLst>
            <pc:docMk/>
            <pc:sldMk cId="2788466574" sldId="289"/>
            <ac:spMk id="4" creationId="{CA3E82B3-A2B8-4C60-ABE4-25088C9D2600}"/>
          </ac:spMkLst>
        </pc:spChg>
        <pc:spChg chg="add mod">
          <ac:chgData name="Camille FABRE" userId="61a62dbaa4ae00dc" providerId="LiveId" clId="{ACF526E4-5F78-4B7D-B34B-C441B4C08105}" dt="2020-05-05T19:54:34.304" v="3072"/>
          <ac:spMkLst>
            <pc:docMk/>
            <pc:sldMk cId="2788466574" sldId="289"/>
            <ac:spMk id="5" creationId="{85CFEB5C-3FB0-4211-A57B-9947BD853DBA}"/>
          </ac:spMkLst>
        </pc:spChg>
        <pc:spChg chg="add mod">
          <ac:chgData name="Camille FABRE" userId="61a62dbaa4ae00dc" providerId="LiveId" clId="{ACF526E4-5F78-4B7D-B34B-C441B4C08105}" dt="2020-05-05T19:54:35.382" v="3073"/>
          <ac:spMkLst>
            <pc:docMk/>
            <pc:sldMk cId="2788466574" sldId="289"/>
            <ac:spMk id="6" creationId="{ACFD0BCE-FBAF-4535-8AAA-5396EC04C54C}"/>
          </ac:spMkLst>
        </pc:spChg>
        <pc:spChg chg="add mod">
          <ac:chgData name="Camille FABRE" userId="61a62dbaa4ae00dc" providerId="LiveId" clId="{ACF526E4-5F78-4B7D-B34B-C441B4C08105}" dt="2020-05-05T19:56:24.271" v="3098"/>
          <ac:spMkLst>
            <pc:docMk/>
            <pc:sldMk cId="2788466574" sldId="289"/>
            <ac:spMk id="7" creationId="{14386238-4634-4909-93E8-F1032826B107}"/>
          </ac:spMkLst>
        </pc:spChg>
      </pc:sldChg>
      <pc:sldChg chg="addSp modSp add mod modAnim">
        <pc:chgData name="Camille FABRE" userId="61a62dbaa4ae00dc" providerId="LiveId" clId="{ACF526E4-5F78-4B7D-B34B-C441B4C08105}" dt="2020-05-05T19:56:45.574" v="3100" actId="1076"/>
        <pc:sldMkLst>
          <pc:docMk/>
          <pc:sldMk cId="3724075828" sldId="290"/>
        </pc:sldMkLst>
        <pc:spChg chg="mod">
          <ac:chgData name="Camille FABRE" userId="61a62dbaa4ae00dc" providerId="LiveId" clId="{ACF526E4-5F78-4B7D-B34B-C441B4C08105}" dt="2020-05-05T19:50:47.547" v="3019" actId="13926"/>
          <ac:spMkLst>
            <pc:docMk/>
            <pc:sldMk cId="3724075828" sldId="290"/>
            <ac:spMk id="3" creationId="{F160DA13-DAB4-49D6-9757-F8E8DE15D57B}"/>
          </ac:spMkLst>
        </pc:spChg>
        <pc:spChg chg="add mod">
          <ac:chgData name="Camille FABRE" userId="61a62dbaa4ae00dc" providerId="LiveId" clId="{ACF526E4-5F78-4B7D-B34B-C441B4C08105}" dt="2020-05-05T19:54:37.613" v="3075"/>
          <ac:spMkLst>
            <pc:docMk/>
            <pc:sldMk cId="3724075828" sldId="290"/>
            <ac:spMk id="5" creationId="{8212BA7F-7D2A-4CD2-9562-0EFBEB04140C}"/>
          </ac:spMkLst>
        </pc:spChg>
        <pc:spChg chg="add mod">
          <ac:chgData name="Camille FABRE" userId="61a62dbaa4ae00dc" providerId="LiveId" clId="{ACF526E4-5F78-4B7D-B34B-C441B4C08105}" dt="2020-05-05T19:56:45.574" v="3100" actId="1076"/>
          <ac:spMkLst>
            <pc:docMk/>
            <pc:sldMk cId="3724075828" sldId="290"/>
            <ac:spMk id="6" creationId="{F32D0ED5-78CE-4B68-8707-C2C8B923854E}"/>
          </ac:spMkLst>
        </pc:spChg>
        <pc:picChg chg="add mod">
          <ac:chgData name="Camille FABRE" userId="61a62dbaa4ae00dc" providerId="LiveId" clId="{ACF526E4-5F78-4B7D-B34B-C441B4C08105}" dt="2020-05-05T19:20:55.469" v="1829" actId="1076"/>
          <ac:picMkLst>
            <pc:docMk/>
            <pc:sldMk cId="3724075828" sldId="290"/>
            <ac:picMk id="4" creationId="{A664A133-CB00-4F1C-A464-B7DD8580761A}"/>
          </ac:picMkLst>
        </pc:picChg>
      </pc:sldChg>
      <pc:sldChg chg="addSp delSp modSp add mod">
        <pc:chgData name="Camille FABRE" userId="61a62dbaa4ae00dc" providerId="LiveId" clId="{ACF526E4-5F78-4B7D-B34B-C441B4C08105}" dt="2020-05-05T19:56:48.516" v="3101"/>
        <pc:sldMkLst>
          <pc:docMk/>
          <pc:sldMk cId="1072307277" sldId="291"/>
        </pc:sldMkLst>
        <pc:spChg chg="add mod">
          <ac:chgData name="Camille FABRE" userId="61a62dbaa4ae00dc" providerId="LiveId" clId="{ACF526E4-5F78-4B7D-B34B-C441B4C08105}" dt="2020-05-05T19:23:15.697" v="1878" actId="1076"/>
          <ac:spMkLst>
            <pc:docMk/>
            <pc:sldMk cId="1072307277" sldId="291"/>
            <ac:spMk id="2" creationId="{98D8C4B2-3F70-4D2C-813C-07E6EF0B83F7}"/>
          </ac:spMkLst>
        </pc:spChg>
        <pc:spChg chg="mod">
          <ac:chgData name="Camille FABRE" userId="61a62dbaa4ae00dc" providerId="LiveId" clId="{ACF526E4-5F78-4B7D-B34B-C441B4C08105}" dt="2020-05-05T19:21:57.385" v="1861" actId="113"/>
          <ac:spMkLst>
            <pc:docMk/>
            <pc:sldMk cId="1072307277" sldId="291"/>
            <ac:spMk id="3" creationId="{F160DA13-DAB4-49D6-9757-F8E8DE15D57B}"/>
          </ac:spMkLst>
        </pc:spChg>
        <pc:spChg chg="add mod">
          <ac:chgData name="Camille FABRE" userId="61a62dbaa4ae00dc" providerId="LiveId" clId="{ACF526E4-5F78-4B7D-B34B-C441B4C08105}" dt="2020-05-05T19:23:22.120" v="1880" actId="1076"/>
          <ac:spMkLst>
            <pc:docMk/>
            <pc:sldMk cId="1072307277" sldId="291"/>
            <ac:spMk id="5" creationId="{05051887-B1BD-43A5-8349-50843987196C}"/>
          </ac:spMkLst>
        </pc:spChg>
        <pc:spChg chg="add mod">
          <ac:chgData name="Camille FABRE" userId="61a62dbaa4ae00dc" providerId="LiveId" clId="{ACF526E4-5F78-4B7D-B34B-C441B4C08105}" dt="2020-05-05T19:23:29.481" v="1883" actId="1076"/>
          <ac:spMkLst>
            <pc:docMk/>
            <pc:sldMk cId="1072307277" sldId="291"/>
            <ac:spMk id="6" creationId="{4634FB7B-466C-49FF-A97B-AB2BA23F6D92}"/>
          </ac:spMkLst>
        </pc:spChg>
        <pc:spChg chg="add mod">
          <ac:chgData name="Camille FABRE" userId="61a62dbaa4ae00dc" providerId="LiveId" clId="{ACF526E4-5F78-4B7D-B34B-C441B4C08105}" dt="2020-05-05T19:23:26.213" v="1882" actId="1076"/>
          <ac:spMkLst>
            <pc:docMk/>
            <pc:sldMk cId="1072307277" sldId="291"/>
            <ac:spMk id="7" creationId="{EAF56E2C-76C6-4A2D-A929-BA40D4425509}"/>
          </ac:spMkLst>
        </pc:spChg>
        <pc:spChg chg="add mod">
          <ac:chgData name="Camille FABRE" userId="61a62dbaa4ae00dc" providerId="LiveId" clId="{ACF526E4-5F78-4B7D-B34B-C441B4C08105}" dt="2020-05-05T19:22:55.453" v="1875" actId="1076"/>
          <ac:spMkLst>
            <pc:docMk/>
            <pc:sldMk cId="1072307277" sldId="291"/>
            <ac:spMk id="8" creationId="{FEA699AA-4F82-466B-B9D8-C60411C80AC3}"/>
          </ac:spMkLst>
        </pc:spChg>
        <pc:spChg chg="add mod">
          <ac:chgData name="Camille FABRE" userId="61a62dbaa4ae00dc" providerId="LiveId" clId="{ACF526E4-5F78-4B7D-B34B-C441B4C08105}" dt="2020-05-05T19:22:59.457" v="1876" actId="1076"/>
          <ac:spMkLst>
            <pc:docMk/>
            <pc:sldMk cId="1072307277" sldId="291"/>
            <ac:spMk id="9" creationId="{F673003F-9AE1-4783-994B-E1B1718038C1}"/>
          </ac:spMkLst>
        </pc:spChg>
        <pc:spChg chg="add del">
          <ac:chgData name="Camille FABRE" userId="61a62dbaa4ae00dc" providerId="LiveId" clId="{ACF526E4-5F78-4B7D-B34B-C441B4C08105}" dt="2020-05-05T19:23:51.501" v="1885" actId="478"/>
          <ac:spMkLst>
            <pc:docMk/>
            <pc:sldMk cId="1072307277" sldId="291"/>
            <ac:spMk id="10" creationId="{0A0CA061-6812-4E09-A443-991EE36D34AD}"/>
          </ac:spMkLst>
        </pc:spChg>
        <pc:spChg chg="add mod">
          <ac:chgData name="Camille FABRE" userId="61a62dbaa4ae00dc" providerId="LiveId" clId="{ACF526E4-5F78-4B7D-B34B-C441B4C08105}" dt="2020-05-05T19:54:36.492" v="3074"/>
          <ac:spMkLst>
            <pc:docMk/>
            <pc:sldMk cId="1072307277" sldId="291"/>
            <ac:spMk id="25" creationId="{6C194C5F-3387-4E3F-92A9-59390F6323CC}"/>
          </ac:spMkLst>
        </pc:spChg>
        <pc:spChg chg="add mod">
          <ac:chgData name="Camille FABRE" userId="61a62dbaa4ae00dc" providerId="LiveId" clId="{ACF526E4-5F78-4B7D-B34B-C441B4C08105}" dt="2020-05-05T19:56:48.516" v="3101"/>
          <ac:spMkLst>
            <pc:docMk/>
            <pc:sldMk cId="1072307277" sldId="291"/>
            <ac:spMk id="26" creationId="{43073AFF-4B03-4BAD-8560-6F54CE0C29FA}"/>
          </ac:spMkLst>
        </pc:spChg>
        <pc:picChg chg="add mod">
          <ac:chgData name="Camille FABRE" userId="61a62dbaa4ae00dc" providerId="LiveId" clId="{ACF526E4-5F78-4B7D-B34B-C441B4C08105}" dt="2020-05-05T19:21:54.725" v="1860" actId="1076"/>
          <ac:picMkLst>
            <pc:docMk/>
            <pc:sldMk cId="1072307277" sldId="291"/>
            <ac:picMk id="4" creationId="{122B6B68-9A1B-4C7A-BF6D-DD68D730D0EE}"/>
          </ac:picMkLst>
        </pc:picChg>
        <pc:cxnChg chg="add mod">
          <ac:chgData name="Camille FABRE" userId="61a62dbaa4ae00dc" providerId="LiveId" clId="{ACF526E4-5F78-4B7D-B34B-C441B4C08105}" dt="2020-05-05T19:24:29.905" v="1893" actId="14100"/>
          <ac:cxnSpMkLst>
            <pc:docMk/>
            <pc:sldMk cId="1072307277" sldId="291"/>
            <ac:cxnSpMk id="12" creationId="{BF550DBA-FC05-4835-AFCB-CB57614EF41F}"/>
          </ac:cxnSpMkLst>
        </pc:cxnChg>
        <pc:cxnChg chg="add mod">
          <ac:chgData name="Camille FABRE" userId="61a62dbaa4ae00dc" providerId="LiveId" clId="{ACF526E4-5F78-4B7D-B34B-C441B4C08105}" dt="2020-05-05T19:24:37.493" v="1895" actId="14100"/>
          <ac:cxnSpMkLst>
            <pc:docMk/>
            <pc:sldMk cId="1072307277" sldId="291"/>
            <ac:cxnSpMk id="13" creationId="{E837A13F-5DBA-44E8-AEB0-8542D1BCD43D}"/>
          </ac:cxnSpMkLst>
        </pc:cxnChg>
        <pc:cxnChg chg="add mod">
          <ac:chgData name="Camille FABRE" userId="61a62dbaa4ae00dc" providerId="LiveId" clId="{ACF526E4-5F78-4B7D-B34B-C441B4C08105}" dt="2020-05-05T19:24:43.582" v="1897" actId="1076"/>
          <ac:cxnSpMkLst>
            <pc:docMk/>
            <pc:sldMk cId="1072307277" sldId="291"/>
            <ac:cxnSpMk id="17" creationId="{6AA3F7F0-9ADA-4A0B-A6A1-0A04A2D2A177}"/>
          </ac:cxnSpMkLst>
        </pc:cxnChg>
        <pc:cxnChg chg="add mod">
          <ac:chgData name="Camille FABRE" userId="61a62dbaa4ae00dc" providerId="LiveId" clId="{ACF526E4-5F78-4B7D-B34B-C441B4C08105}" dt="2020-05-05T19:24:53.697" v="1900" actId="14100"/>
          <ac:cxnSpMkLst>
            <pc:docMk/>
            <pc:sldMk cId="1072307277" sldId="291"/>
            <ac:cxnSpMk id="18" creationId="{E0596BA4-3B38-4500-BB05-9A2343E0D8CC}"/>
          </ac:cxnSpMkLst>
        </pc:cxnChg>
        <pc:cxnChg chg="add mod">
          <ac:chgData name="Camille FABRE" userId="61a62dbaa4ae00dc" providerId="LiveId" clId="{ACF526E4-5F78-4B7D-B34B-C441B4C08105}" dt="2020-05-05T19:25:03.917" v="1903" actId="14100"/>
          <ac:cxnSpMkLst>
            <pc:docMk/>
            <pc:sldMk cId="1072307277" sldId="291"/>
            <ac:cxnSpMk id="20" creationId="{7A97AA9A-A0BB-4CE5-B4AD-7AD587F3D839}"/>
          </ac:cxnSpMkLst>
        </pc:cxnChg>
        <pc:cxnChg chg="add mod">
          <ac:chgData name="Camille FABRE" userId="61a62dbaa4ae00dc" providerId="LiveId" clId="{ACF526E4-5F78-4B7D-B34B-C441B4C08105}" dt="2020-05-05T19:25:15.685" v="1907" actId="14100"/>
          <ac:cxnSpMkLst>
            <pc:docMk/>
            <pc:sldMk cId="1072307277" sldId="291"/>
            <ac:cxnSpMk id="22" creationId="{169E8EBA-3A34-47D7-8CD1-52346C898B59}"/>
          </ac:cxnSpMkLst>
        </pc:cxnChg>
      </pc:sldChg>
      <pc:sldChg chg="addSp delSp modSp add mod">
        <pc:chgData name="Camille FABRE" userId="61a62dbaa4ae00dc" providerId="LiveId" clId="{ACF526E4-5F78-4B7D-B34B-C441B4C08105}" dt="2020-05-05T19:56:49.903" v="3102"/>
        <pc:sldMkLst>
          <pc:docMk/>
          <pc:sldMk cId="2577981435" sldId="292"/>
        </pc:sldMkLst>
        <pc:spChg chg="add mod">
          <ac:chgData name="Camille FABRE" userId="61a62dbaa4ae00dc" providerId="LiveId" clId="{ACF526E4-5F78-4B7D-B34B-C441B4C08105}" dt="2020-05-05T19:40:58.741" v="2718" actId="14100"/>
          <ac:spMkLst>
            <pc:docMk/>
            <pc:sldMk cId="2577981435" sldId="292"/>
            <ac:spMk id="2" creationId="{93468004-F675-44C7-B120-8D29EC5B05A1}"/>
          </ac:spMkLst>
        </pc:spChg>
        <pc:spChg chg="mod">
          <ac:chgData name="Camille FABRE" userId="61a62dbaa4ae00dc" providerId="LiveId" clId="{ACF526E4-5F78-4B7D-B34B-C441B4C08105}" dt="2020-05-05T19:37:38.886" v="2519" actId="113"/>
          <ac:spMkLst>
            <pc:docMk/>
            <pc:sldMk cId="2577981435" sldId="292"/>
            <ac:spMk id="3" creationId="{F160DA13-DAB4-49D6-9757-F8E8DE15D57B}"/>
          </ac:spMkLst>
        </pc:spChg>
        <pc:spChg chg="add mod">
          <ac:chgData name="Camille FABRE" userId="61a62dbaa4ae00dc" providerId="LiveId" clId="{ACF526E4-5F78-4B7D-B34B-C441B4C08105}" dt="2020-05-05T19:41:46.136" v="2730" actId="14100"/>
          <ac:spMkLst>
            <pc:docMk/>
            <pc:sldMk cId="2577981435" sldId="292"/>
            <ac:spMk id="5" creationId="{65D72087-BF8C-44B8-9A90-CA41F61CEB6A}"/>
          </ac:spMkLst>
        </pc:spChg>
        <pc:spChg chg="add mod">
          <ac:chgData name="Camille FABRE" userId="61a62dbaa4ae00dc" providerId="LiveId" clId="{ACF526E4-5F78-4B7D-B34B-C441B4C08105}" dt="2020-05-05T19:41:03.097" v="2719" actId="14100"/>
          <ac:spMkLst>
            <pc:docMk/>
            <pc:sldMk cId="2577981435" sldId="292"/>
            <ac:spMk id="6" creationId="{9DFEFD43-B92A-44BA-B9EA-0B5B46FD97CC}"/>
          </ac:spMkLst>
        </pc:spChg>
        <pc:spChg chg="add del mod">
          <ac:chgData name="Camille FABRE" userId="61a62dbaa4ae00dc" providerId="LiveId" clId="{ACF526E4-5F78-4B7D-B34B-C441B4C08105}" dt="2020-05-05T19:33:40.277" v="2224" actId="478"/>
          <ac:spMkLst>
            <pc:docMk/>
            <pc:sldMk cId="2577981435" sldId="292"/>
            <ac:spMk id="7" creationId="{98A1B397-6A6C-4027-A3E9-2F9E49BC92D6}"/>
          </ac:spMkLst>
        </pc:spChg>
        <pc:spChg chg="add del mod">
          <ac:chgData name="Camille FABRE" userId="61a62dbaa4ae00dc" providerId="LiveId" clId="{ACF526E4-5F78-4B7D-B34B-C441B4C08105}" dt="2020-05-05T19:33:41.229" v="2225" actId="478"/>
          <ac:spMkLst>
            <pc:docMk/>
            <pc:sldMk cId="2577981435" sldId="292"/>
            <ac:spMk id="8" creationId="{165D8F93-26F6-4288-BA73-19848AD78C67}"/>
          </ac:spMkLst>
        </pc:spChg>
        <pc:spChg chg="add del mod">
          <ac:chgData name="Camille FABRE" userId="61a62dbaa4ae00dc" providerId="LiveId" clId="{ACF526E4-5F78-4B7D-B34B-C441B4C08105}" dt="2020-05-05T19:33:42.460" v="2226" actId="478"/>
          <ac:spMkLst>
            <pc:docMk/>
            <pc:sldMk cId="2577981435" sldId="292"/>
            <ac:spMk id="9" creationId="{8786073E-898D-4660-980D-FF0416260EA4}"/>
          </ac:spMkLst>
        </pc:spChg>
        <pc:spChg chg="add del mod">
          <ac:chgData name="Camille FABRE" userId="61a62dbaa4ae00dc" providerId="LiveId" clId="{ACF526E4-5F78-4B7D-B34B-C441B4C08105}" dt="2020-05-05T19:33:39.189" v="2223" actId="478"/>
          <ac:spMkLst>
            <pc:docMk/>
            <pc:sldMk cId="2577981435" sldId="292"/>
            <ac:spMk id="10" creationId="{5752301F-682C-49AF-81AD-93E36BF229F6}"/>
          </ac:spMkLst>
        </pc:spChg>
        <pc:spChg chg="add mod">
          <ac:chgData name="Camille FABRE" userId="61a62dbaa4ae00dc" providerId="LiveId" clId="{ACF526E4-5F78-4B7D-B34B-C441B4C08105}" dt="2020-05-05T19:54:39.140" v="3076"/>
          <ac:spMkLst>
            <pc:docMk/>
            <pc:sldMk cId="2577981435" sldId="292"/>
            <ac:spMk id="11" creationId="{1CE48EA2-DAB9-4E3B-BCF2-53A4A9E60CF4}"/>
          </ac:spMkLst>
        </pc:spChg>
        <pc:spChg chg="add mod">
          <ac:chgData name="Camille FABRE" userId="61a62dbaa4ae00dc" providerId="LiveId" clId="{ACF526E4-5F78-4B7D-B34B-C441B4C08105}" dt="2020-05-05T19:56:49.903" v="3102"/>
          <ac:spMkLst>
            <pc:docMk/>
            <pc:sldMk cId="2577981435" sldId="292"/>
            <ac:spMk id="12" creationId="{915928FC-CE2E-4CD5-82C1-C01BF8A33E3D}"/>
          </ac:spMkLst>
        </pc:spChg>
        <pc:picChg chg="add mod">
          <ac:chgData name="Camille FABRE" userId="61a62dbaa4ae00dc" providerId="LiveId" clId="{ACF526E4-5F78-4B7D-B34B-C441B4C08105}" dt="2020-05-05T19:41:39.576" v="2729" actId="1076"/>
          <ac:picMkLst>
            <pc:docMk/>
            <pc:sldMk cId="2577981435" sldId="292"/>
            <ac:picMk id="4" creationId="{81512DE1-BB24-4E4E-A3C2-54F59316570E}"/>
          </ac:picMkLst>
        </pc:picChg>
      </pc:sldChg>
      <pc:sldChg chg="addSp modSp add mod">
        <pc:chgData name="Camille FABRE" userId="61a62dbaa4ae00dc" providerId="LiveId" clId="{ACF526E4-5F78-4B7D-B34B-C441B4C08105}" dt="2020-05-05T19:56:51.470" v="3103"/>
        <pc:sldMkLst>
          <pc:docMk/>
          <pc:sldMk cId="3943142659" sldId="293"/>
        </pc:sldMkLst>
        <pc:spChg chg="mod">
          <ac:chgData name="Camille FABRE" userId="61a62dbaa4ae00dc" providerId="LiveId" clId="{ACF526E4-5F78-4B7D-B34B-C441B4C08105}" dt="2020-05-05T19:40:41.782" v="2717" actId="27636"/>
          <ac:spMkLst>
            <pc:docMk/>
            <pc:sldMk cId="3943142659" sldId="293"/>
            <ac:spMk id="3" creationId="{F160DA13-DAB4-49D6-9757-F8E8DE15D57B}"/>
          </ac:spMkLst>
        </pc:spChg>
        <pc:spChg chg="add mod">
          <ac:chgData name="Camille FABRE" userId="61a62dbaa4ae00dc" providerId="LiveId" clId="{ACF526E4-5F78-4B7D-B34B-C441B4C08105}" dt="2020-05-05T19:54:40.080" v="3077"/>
          <ac:spMkLst>
            <pc:docMk/>
            <pc:sldMk cId="3943142659" sldId="293"/>
            <ac:spMk id="4" creationId="{59748849-13A7-47F1-9B91-4AA708F65993}"/>
          </ac:spMkLst>
        </pc:spChg>
        <pc:spChg chg="add mod">
          <ac:chgData name="Camille FABRE" userId="61a62dbaa4ae00dc" providerId="LiveId" clId="{ACF526E4-5F78-4B7D-B34B-C441B4C08105}" dt="2020-05-05T19:56:51.470" v="3103"/>
          <ac:spMkLst>
            <pc:docMk/>
            <pc:sldMk cId="3943142659" sldId="293"/>
            <ac:spMk id="5" creationId="{B2EB84D6-3C7B-4F4B-9E1F-5123E5E92BD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638941B0-F4D5-4460-BCAD-F7E2B41A8257}" type="datetimeFigureOut">
              <a:rPr lang="de-DE" smtClean="0"/>
              <a:t>05.05.2020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638941B0-F4D5-4460-BCAD-F7E2B41A8257}" type="datetimeFigureOut">
              <a:rPr lang="de-DE" smtClean="0"/>
              <a:t>05.05.2020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638941B0-F4D5-4460-BCAD-F7E2B41A8257}" type="datetimeFigureOut">
              <a:rPr lang="de-DE" smtClean="0"/>
              <a:t>05.05.2020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de-DE" smtClean="0"/>
              <a:t>05.05.2020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05.05.2020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de-DE" smtClean="0"/>
              <a:t>05.05.2020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941B0-F4D5-4460-BCAD-F7E2B41A8257}" type="datetimeFigureOut">
              <a:rPr lang="de-DE" smtClean="0"/>
              <a:t>05.05.2020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14.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png"/><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18.xml"/><Relationship Id="rId5" Type="http://schemas.openxmlformats.org/officeDocument/2006/relationships/slide" Target="slide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dreference.com/" TargetMode="External"/><Relationship Id="rId2" Type="http://schemas.openxmlformats.org/officeDocument/2006/relationships/hyperlink" Target="http://blog.ac-versailles.fr/myonlineenglishclass/index.php/category/5%C2%B03-S%C3%A9ances-en-ligne" TargetMode="External"/><Relationship Id="rId1" Type="http://schemas.openxmlformats.org/officeDocument/2006/relationships/slideLayout" Target="../slideLayouts/slideLayout2.xml"/><Relationship Id="rId4" Type="http://schemas.openxmlformats.org/officeDocument/2006/relationships/hyperlink" Target="https://quizlet.com/class/14115791/"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3.xml"/><Relationship Id="rId4"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hyperlink" Target="https://quizlet.com/_6r31la?x=1jqt&amp;i=1bcklw" TargetMode="External"/><Relationship Id="rId7" Type="http://schemas.openxmlformats.org/officeDocument/2006/relationships/slide" Target="slide4.xml"/><Relationship Id="rId2" Type="http://schemas.openxmlformats.org/officeDocument/2006/relationships/hyperlink" Target="https://kahoot.it/challenge/0814117?challenge-id=87c5af96-3412-46d4-b242-63c135878d36_1588700004806" TargetMode="External"/><Relationship Id="rId1" Type="http://schemas.openxmlformats.org/officeDocument/2006/relationships/slideLayout" Target="../slideLayouts/slideLayout2.xml"/><Relationship Id="rId6" Type="http://schemas.openxmlformats.org/officeDocument/2006/relationships/hyperlink" Target="https://quizlet.com/_8ai0pg?x=1jqt&amp;i=1bcklw" TargetMode="External"/><Relationship Id="rId5" Type="http://schemas.openxmlformats.org/officeDocument/2006/relationships/hyperlink" Target="https://quizlet.com/_8ahyse?x=1jqt&amp;i=1bcklw" TargetMode="External"/><Relationship Id="rId4" Type="http://schemas.openxmlformats.org/officeDocument/2006/relationships/hyperlink" Target="https://quizlet.com/_8ahx80?x=1jqt&amp;i=1bcklw" TargetMode="Externa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3.xml"/><Relationship Id="rId4" Type="http://schemas.openxmlformats.org/officeDocument/2006/relationships/slide" Target="slide8.xml"/><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de-DE" dirty="0">
                <a:solidFill>
                  <a:srgbClr val="92D050"/>
                </a:solidFill>
                <a:latin typeface="Comic Sans MS" panose="030F0702030302020204" pitchFamily="66" charset="0"/>
              </a:rPr>
              <a:t>5°3</a:t>
            </a:r>
            <a:br>
              <a:rPr lang="de-DE" dirty="0">
                <a:latin typeface="Comic Sans MS" panose="030F0702030302020204" pitchFamily="66" charset="0"/>
              </a:rPr>
            </a:br>
            <a:br>
              <a:rPr lang="de-DE" dirty="0">
                <a:latin typeface="Comic Sans MS" panose="030F0702030302020204" pitchFamily="66" charset="0"/>
              </a:rPr>
            </a:br>
            <a:r>
              <a:rPr lang="de-DE" dirty="0">
                <a:latin typeface="Comic Sans MS" panose="030F0702030302020204" pitchFamily="66" charset="0"/>
              </a:rPr>
              <a:t>English</a:t>
            </a:r>
          </a:p>
        </p:txBody>
      </p:sp>
      <p:sp>
        <p:nvSpPr>
          <p:cNvPr id="3" name="Sous-titre 2"/>
          <p:cNvSpPr>
            <a:spLocks noGrp="1"/>
          </p:cNvSpPr>
          <p:nvPr>
            <p:ph type="subTitle" idx="1"/>
          </p:nvPr>
        </p:nvSpPr>
        <p:spPr/>
        <p:txBody>
          <a:bodyPr/>
          <a:lstStyle/>
          <a:p>
            <a:endParaRPr lang="de-DE" dirty="0">
              <a:latin typeface="Comic Sans MS" panose="030F0702030302020204" pitchFamily="66" charset="0"/>
            </a:endParaRPr>
          </a:p>
          <a:p>
            <a:r>
              <a:rPr lang="de-DE" dirty="0" err="1">
                <a:latin typeface="Comic Sans MS" panose="030F0702030302020204" pitchFamily="66" charset="0"/>
              </a:rPr>
              <a:t>Semaine</a:t>
            </a:r>
            <a:r>
              <a:rPr lang="de-DE" dirty="0">
                <a:latin typeface="Comic Sans MS" panose="030F0702030302020204" pitchFamily="66" charset="0"/>
              </a:rPr>
              <a:t> du 4 au 8 </a:t>
            </a:r>
            <a:r>
              <a:rPr lang="de-DE" dirty="0" err="1">
                <a:latin typeface="Comic Sans MS" panose="030F0702030302020204" pitchFamily="66" charset="0"/>
              </a:rPr>
              <a:t>mai</a:t>
            </a:r>
            <a:endParaRPr lang="de-DE" dirty="0">
              <a:latin typeface="Comic Sans MS" panose="030F0702030302020204" pitchFamily="66" charset="0"/>
            </a:endParaRPr>
          </a:p>
        </p:txBody>
      </p:sp>
      <p:pic>
        <p:nvPicPr>
          <p:cNvPr id="3074" name="Picture 2" descr="Policeman (Minifigures) | Brickipedia | Fandom">
            <a:extLst>
              <a:ext uri="{FF2B5EF4-FFF2-40B4-BE49-F238E27FC236}">
                <a16:creationId xmlns:a16="http://schemas.microsoft.com/office/drawing/2014/main" id="{FB2924E4-2D5E-47D5-A116-24169C48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255" y="4645375"/>
            <a:ext cx="1925490" cy="221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8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238596"/>
            <a:ext cx="5180215" cy="4971646"/>
          </a:xfrm>
        </p:spPr>
        <p:txBody>
          <a:bodyPr>
            <a:normAutofit/>
          </a:bodyPr>
          <a:lstStyle/>
          <a:p>
            <a:pPr marL="0" indent="0">
              <a:lnSpc>
                <a:spcPct val="210000"/>
              </a:lnSpc>
              <a:buNone/>
            </a:pPr>
            <a:r>
              <a:rPr lang="fr-FR" sz="1800" b="1" dirty="0">
                <a:latin typeface="Comic Sans MS" panose="030F0702030302020204" pitchFamily="66" charset="0"/>
              </a:rPr>
              <a:t>Nier les affirmations de la police :</a:t>
            </a:r>
          </a:p>
          <a:p>
            <a:pPr marL="0" indent="0">
              <a:lnSpc>
                <a:spcPct val="210000"/>
              </a:lnSpc>
              <a:buNone/>
            </a:pPr>
            <a:r>
              <a:rPr lang="en-US" sz="1800" dirty="0">
                <a:latin typeface="Comic Sans MS" panose="030F0702030302020204" pitchFamily="66" charset="0"/>
              </a:rPr>
              <a:t>He was not my friend.</a:t>
            </a:r>
          </a:p>
          <a:p>
            <a:pPr marL="0" indent="0">
              <a:lnSpc>
                <a:spcPct val="210000"/>
              </a:lnSpc>
              <a:buNone/>
            </a:pPr>
            <a:r>
              <a:rPr lang="en-US" sz="1800" dirty="0">
                <a:latin typeface="Comic Sans MS" panose="030F0702030302020204" pitchFamily="66" charset="0"/>
              </a:rPr>
              <a:t>I </a:t>
            </a:r>
            <a:r>
              <a:rPr lang="en-US" sz="1800" dirty="0">
                <a:solidFill>
                  <a:srgbClr val="FF0000"/>
                </a:solidFill>
                <a:latin typeface="Comic Sans MS" panose="030F0702030302020204" pitchFamily="66" charset="0"/>
              </a:rPr>
              <a:t>did not (didn’t) kill </a:t>
            </a:r>
            <a:r>
              <a:rPr lang="en-US" sz="1800" dirty="0">
                <a:latin typeface="Comic Sans MS" panose="030F0702030302020204" pitchFamily="66" charset="0"/>
              </a:rPr>
              <a:t>Colonel Mustard.</a:t>
            </a:r>
          </a:p>
          <a:p>
            <a:pPr marL="0" indent="0">
              <a:lnSpc>
                <a:spcPct val="210000"/>
              </a:lnSpc>
              <a:buNone/>
            </a:pPr>
            <a:r>
              <a:rPr lang="en-US" sz="1800" dirty="0">
                <a:latin typeface="Comic Sans MS" panose="030F0702030302020204" pitchFamily="66" charset="0"/>
              </a:rPr>
              <a:t>I </a:t>
            </a:r>
            <a:r>
              <a:rPr lang="en-US" sz="1800" dirty="0">
                <a:solidFill>
                  <a:srgbClr val="FF0000"/>
                </a:solidFill>
                <a:latin typeface="Comic Sans MS" panose="030F0702030302020204" pitchFamily="66" charset="0"/>
              </a:rPr>
              <a:t>didn’t change </a:t>
            </a:r>
            <a:r>
              <a:rPr lang="en-US" sz="1800" dirty="0">
                <a:latin typeface="Comic Sans MS" panose="030F0702030302020204" pitchFamily="66" charset="0"/>
              </a:rPr>
              <a:t>my identity.</a:t>
            </a:r>
          </a:p>
          <a:p>
            <a:pPr marL="0" indent="0">
              <a:lnSpc>
                <a:spcPct val="210000"/>
              </a:lnSpc>
              <a:buNone/>
            </a:pPr>
            <a:r>
              <a:rPr lang="en-US" sz="1800" dirty="0">
                <a:latin typeface="Comic Sans MS" panose="030F0702030302020204" pitchFamily="66" charset="0"/>
              </a:rPr>
              <a:t>I </a:t>
            </a:r>
            <a:r>
              <a:rPr lang="en-US" sz="1800" dirty="0">
                <a:solidFill>
                  <a:srgbClr val="FF0000"/>
                </a:solidFill>
                <a:latin typeface="Comic Sans MS" panose="030F0702030302020204" pitchFamily="66" charset="0"/>
              </a:rPr>
              <a:t>didn’t go </a:t>
            </a:r>
            <a:r>
              <a:rPr lang="en-US" sz="1800" dirty="0">
                <a:latin typeface="Comic Sans MS" panose="030F0702030302020204" pitchFamily="66" charset="0"/>
              </a:rPr>
              <a:t>to the bank and I </a:t>
            </a:r>
            <a:r>
              <a:rPr lang="en-US" sz="1800" dirty="0">
                <a:solidFill>
                  <a:srgbClr val="FF0000"/>
                </a:solidFill>
                <a:latin typeface="Comic Sans MS" panose="030F0702030302020204" pitchFamily="66" charset="0"/>
              </a:rPr>
              <a:t>didn’t steal </a:t>
            </a:r>
            <a:r>
              <a:rPr lang="en-US" sz="1800" dirty="0">
                <a:latin typeface="Comic Sans MS" panose="030F0702030302020204" pitchFamily="66" charset="0"/>
              </a:rPr>
              <a:t>the money.</a:t>
            </a:r>
          </a:p>
          <a:p>
            <a:pPr marL="0" indent="0">
              <a:lnSpc>
                <a:spcPct val="210000"/>
              </a:lnSpc>
              <a:buNone/>
            </a:pPr>
            <a:r>
              <a:rPr lang="en-US" sz="1800" dirty="0">
                <a:latin typeface="Comic Sans MS" panose="030F0702030302020204" pitchFamily="66" charset="0"/>
              </a:rPr>
              <a:t>I </a:t>
            </a:r>
            <a:r>
              <a:rPr lang="en-US" sz="1800" dirty="0">
                <a:solidFill>
                  <a:srgbClr val="FF0000"/>
                </a:solidFill>
                <a:latin typeface="Comic Sans MS" panose="030F0702030302020204" pitchFamily="66" charset="0"/>
              </a:rPr>
              <a:t>didn’t witness </a:t>
            </a:r>
            <a:r>
              <a:rPr lang="en-US" sz="1800" dirty="0">
                <a:latin typeface="Comic Sans MS" panose="030F0702030302020204" pitchFamily="66" charset="0"/>
              </a:rPr>
              <a:t>the scene.</a:t>
            </a:r>
          </a:p>
          <a:p>
            <a:pPr marL="0" indent="0" algn="just">
              <a:lnSpc>
                <a:spcPct val="210000"/>
              </a:lnSpc>
              <a:buNone/>
            </a:pPr>
            <a:endParaRPr lang="fr-FR" sz="2400" dirty="0">
              <a:latin typeface="Comic Sans MS" panose="030F0702030302020204" pitchFamily="66" charset="0"/>
            </a:endParaRPr>
          </a:p>
        </p:txBody>
      </p:sp>
      <p:sp>
        <p:nvSpPr>
          <p:cNvPr id="4" name="Rectangle 3">
            <a:extLst>
              <a:ext uri="{FF2B5EF4-FFF2-40B4-BE49-F238E27FC236}">
                <a16:creationId xmlns:a16="http://schemas.microsoft.com/office/drawing/2014/main" id="{6C908052-423B-4D6B-97B8-BA43786C6787}"/>
              </a:ext>
            </a:extLst>
          </p:cNvPr>
          <p:cNvSpPr/>
          <p:nvPr/>
        </p:nvSpPr>
        <p:spPr>
          <a:xfrm>
            <a:off x="6741622" y="1809187"/>
            <a:ext cx="5450378" cy="4132093"/>
          </a:xfrm>
          <a:prstGeom prst="rect">
            <a:avLst/>
          </a:prstGeom>
        </p:spPr>
        <p:txBody>
          <a:bodyPr wrap="square">
            <a:spAutoFit/>
          </a:bodyPr>
          <a:lstStyle/>
          <a:p>
            <a:pPr>
              <a:lnSpc>
                <a:spcPct val="250000"/>
              </a:lnSpc>
            </a:pPr>
            <a:r>
              <a:rPr lang="en-US" dirty="0">
                <a:latin typeface="Comic Sans MS" panose="030F0702030302020204" pitchFamily="66" charset="0"/>
              </a:rPr>
              <a:t>I </a:t>
            </a:r>
            <a:r>
              <a:rPr lang="en-US" dirty="0">
                <a:solidFill>
                  <a:srgbClr val="FF0000"/>
                </a:solidFill>
                <a:latin typeface="Comic Sans MS" panose="030F0702030302020204" pitchFamily="66" charset="0"/>
              </a:rPr>
              <a:t>didn’t call </a:t>
            </a:r>
            <a:r>
              <a:rPr lang="en-US" dirty="0">
                <a:latin typeface="Comic Sans MS" panose="030F0702030302020204" pitchFamily="66" charset="0"/>
              </a:rPr>
              <a:t>the victim right before he disappeared.</a:t>
            </a:r>
          </a:p>
          <a:p>
            <a:pPr>
              <a:lnSpc>
                <a:spcPct val="250000"/>
              </a:lnSpc>
            </a:pPr>
            <a:r>
              <a:rPr lang="en-US" dirty="0">
                <a:latin typeface="Comic Sans MS" panose="030F0702030302020204" pitchFamily="66" charset="0"/>
              </a:rPr>
              <a:t>I </a:t>
            </a:r>
            <a:r>
              <a:rPr lang="en-US" dirty="0">
                <a:solidFill>
                  <a:srgbClr val="FF0000"/>
                </a:solidFill>
                <a:latin typeface="Comic Sans MS" panose="030F0702030302020204" pitchFamily="66" charset="0"/>
              </a:rPr>
              <a:t>didn’t escape </a:t>
            </a:r>
            <a:r>
              <a:rPr lang="en-US" dirty="0">
                <a:latin typeface="Comic Sans MS" panose="030F0702030302020204" pitchFamily="66" charset="0"/>
              </a:rPr>
              <a:t>the crime scene.</a:t>
            </a:r>
          </a:p>
          <a:p>
            <a:pPr>
              <a:lnSpc>
                <a:spcPct val="250000"/>
              </a:lnSpc>
            </a:pPr>
            <a:r>
              <a:rPr lang="en-US" dirty="0">
                <a:latin typeface="Comic Sans MS" panose="030F0702030302020204" pitchFamily="66" charset="0"/>
              </a:rPr>
              <a:t>I </a:t>
            </a:r>
            <a:r>
              <a:rPr lang="en-US" dirty="0">
                <a:solidFill>
                  <a:srgbClr val="FF0000"/>
                </a:solidFill>
                <a:latin typeface="Comic Sans MS" panose="030F0702030302020204" pitchFamily="66" charset="0"/>
              </a:rPr>
              <a:t>didn’t hide </a:t>
            </a:r>
            <a:r>
              <a:rPr lang="en-US" dirty="0">
                <a:latin typeface="Comic Sans MS" panose="030F0702030302020204" pitchFamily="66" charset="0"/>
              </a:rPr>
              <a:t>the weapon.</a:t>
            </a:r>
          </a:p>
          <a:p>
            <a:pPr>
              <a:lnSpc>
                <a:spcPct val="250000"/>
              </a:lnSpc>
            </a:pPr>
            <a:r>
              <a:rPr lang="en-US" dirty="0">
                <a:latin typeface="Comic Sans MS" panose="030F0702030302020204" pitchFamily="66" charset="0"/>
              </a:rPr>
              <a:t>I </a:t>
            </a:r>
            <a:r>
              <a:rPr lang="en-US" dirty="0">
                <a:solidFill>
                  <a:srgbClr val="FF0000"/>
                </a:solidFill>
                <a:latin typeface="Comic Sans MS" panose="030F0702030302020204" pitchFamily="66" charset="0"/>
              </a:rPr>
              <a:t>didn’t trap </a:t>
            </a:r>
            <a:r>
              <a:rPr lang="en-US" dirty="0">
                <a:latin typeface="Comic Sans MS" panose="030F0702030302020204" pitchFamily="66" charset="0"/>
              </a:rPr>
              <a:t>the victim.</a:t>
            </a:r>
          </a:p>
          <a:p>
            <a:pPr>
              <a:lnSpc>
                <a:spcPct val="250000"/>
              </a:lnSpc>
            </a:pPr>
            <a:r>
              <a:rPr lang="en-US" dirty="0">
                <a:latin typeface="Comic Sans MS" panose="030F0702030302020204" pitchFamily="66" charset="0"/>
              </a:rPr>
              <a:t>I </a:t>
            </a:r>
            <a:r>
              <a:rPr lang="en-US" dirty="0">
                <a:solidFill>
                  <a:srgbClr val="FF0000"/>
                </a:solidFill>
                <a:latin typeface="Comic Sans MS" panose="030F0702030302020204" pitchFamily="66" charset="0"/>
              </a:rPr>
              <a:t>didn’t want </a:t>
            </a:r>
            <a:r>
              <a:rPr lang="en-US" dirty="0">
                <a:latin typeface="Comic Sans MS" panose="030F0702030302020204" pitchFamily="66" charset="0"/>
              </a:rPr>
              <a:t>to rob the jewelry store.</a:t>
            </a:r>
            <a:endParaRPr lang="fr-FR" dirty="0">
              <a:latin typeface="Comic Sans MS" panose="030F0702030302020204" pitchFamily="66" charset="0"/>
            </a:endParaRPr>
          </a:p>
        </p:txBody>
      </p:sp>
      <p:sp>
        <p:nvSpPr>
          <p:cNvPr id="7" name="Rectangle 6">
            <a:hlinkClick r:id="rId2" action="ppaction://hlinksldjump"/>
            <a:extLst>
              <a:ext uri="{FF2B5EF4-FFF2-40B4-BE49-F238E27FC236}">
                <a16:creationId xmlns:a16="http://schemas.microsoft.com/office/drawing/2014/main" id="{57AA6E04-59D4-4B28-9D0B-43230FA75C20}"/>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Ellipse 7">
            <a:hlinkClick r:id="rId3" action="ppaction://hlinksldjump"/>
            <a:extLst>
              <a:ext uri="{FF2B5EF4-FFF2-40B4-BE49-F238E27FC236}">
                <a16:creationId xmlns:a16="http://schemas.microsoft.com/office/drawing/2014/main" id="{F679DB1A-C041-4565-AD8B-9A2235CD7CEE}"/>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258305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238596"/>
            <a:ext cx="10515600" cy="4971646"/>
          </a:xfrm>
        </p:spPr>
        <p:txBody>
          <a:bodyPr>
            <a:normAutofit/>
          </a:bodyPr>
          <a:lstStyle/>
          <a:p>
            <a:pPr marL="0" indent="0" algn="just">
              <a:lnSpc>
                <a:spcPct val="250000"/>
              </a:lnSpc>
              <a:buNone/>
            </a:pPr>
            <a:r>
              <a:rPr lang="en-US" sz="1800" b="1" dirty="0">
                <a:latin typeface="Comic Sans MS" panose="030F0702030302020204" pitchFamily="66" charset="0"/>
              </a:rPr>
              <a:t>Tu as </a:t>
            </a:r>
            <a:r>
              <a:rPr lang="en-US" sz="1800" b="1" dirty="0" err="1">
                <a:latin typeface="Comic Sans MS" panose="030F0702030302020204" pitchFamily="66" charset="0"/>
              </a:rPr>
              <a:t>été</a:t>
            </a:r>
            <a:r>
              <a:rPr lang="en-US" sz="1800" b="1" dirty="0">
                <a:latin typeface="Comic Sans MS" panose="030F0702030302020204" pitchFamily="66" charset="0"/>
              </a:rPr>
              <a:t> </a:t>
            </a:r>
            <a:r>
              <a:rPr lang="en-US" sz="1800" b="1" dirty="0" err="1">
                <a:latin typeface="Comic Sans MS" panose="030F0702030302020204" pitchFamily="66" charset="0"/>
              </a:rPr>
              <a:t>témoin</a:t>
            </a:r>
            <a:r>
              <a:rPr lang="en-US" sz="1800" b="1" dirty="0">
                <a:latin typeface="Comic Sans MS" panose="030F0702030302020204" pitchFamily="66" charset="0"/>
              </a:rPr>
              <a:t> </a:t>
            </a:r>
            <a:r>
              <a:rPr lang="en-US" sz="1800" b="1" dirty="0" err="1">
                <a:latin typeface="Comic Sans MS" panose="030F0702030302020204" pitchFamily="66" charset="0"/>
              </a:rPr>
              <a:t>d’une</a:t>
            </a:r>
            <a:r>
              <a:rPr lang="en-US" sz="1800" b="1" dirty="0">
                <a:latin typeface="Comic Sans MS" panose="030F0702030302020204" pitchFamily="66" charset="0"/>
              </a:rPr>
              <a:t> scène :</a:t>
            </a:r>
          </a:p>
          <a:p>
            <a:pPr marL="0" indent="0" algn="just">
              <a:lnSpc>
                <a:spcPct val="250000"/>
              </a:lnSpc>
              <a:buNone/>
            </a:pPr>
            <a:r>
              <a:rPr lang="fr-FR" sz="1800" dirty="0">
                <a:latin typeface="Comic Sans MS" panose="030F0702030302020204" pitchFamily="66" charset="0"/>
                <a:cs typeface="Courier New" panose="02070309020205020404" pitchFamily="49" charset="0"/>
              </a:rPr>
              <a:t>I </a:t>
            </a:r>
            <a:r>
              <a:rPr lang="fr-FR" sz="1800" b="1" dirty="0" err="1">
                <a:solidFill>
                  <a:srgbClr val="FF0000"/>
                </a:solidFill>
                <a:latin typeface="Comic Sans MS" panose="030F0702030302020204" pitchFamily="66" charset="0"/>
                <a:cs typeface="Courier New" panose="02070309020205020404" pitchFamily="49" charset="0"/>
              </a:rPr>
              <a:t>was</a:t>
            </a:r>
            <a:r>
              <a:rPr lang="fr-FR" sz="1800" dirty="0">
                <a:latin typeface="Comic Sans MS" panose="030F0702030302020204" pitchFamily="66" charset="0"/>
                <a:cs typeface="Courier New" panose="02070309020205020404" pitchFamily="49" charset="0"/>
              </a:rPr>
              <a:t> on the </a:t>
            </a:r>
            <a:r>
              <a:rPr lang="fr-FR" sz="1800" dirty="0" err="1">
                <a:latin typeface="Comic Sans MS" panose="030F0702030302020204" pitchFamily="66" charset="0"/>
                <a:cs typeface="Courier New" panose="02070309020205020404" pitchFamily="49" charset="0"/>
              </a:rPr>
              <a:t>sidewalk</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next</a:t>
            </a:r>
            <a:r>
              <a:rPr lang="fr-FR" sz="1800" dirty="0">
                <a:latin typeface="Comic Sans MS" panose="030F0702030302020204" pitchFamily="66" charset="0"/>
                <a:cs typeface="Courier New" panose="02070309020205020404" pitchFamily="49" charset="0"/>
              </a:rPr>
              <a:t> to the </a:t>
            </a:r>
            <a:r>
              <a:rPr lang="fr-FR" sz="1800" dirty="0" err="1">
                <a:latin typeface="Comic Sans MS" panose="030F0702030302020204" pitchFamily="66" charset="0"/>
                <a:cs typeface="Courier New" panose="02070309020205020404" pitchFamily="49" charset="0"/>
              </a:rPr>
              <a:t>bank</a:t>
            </a:r>
            <a:r>
              <a:rPr lang="fr-FR" sz="1800" dirty="0">
                <a:latin typeface="Comic Sans MS" panose="030F0702030302020204" pitchFamily="66" charset="0"/>
                <a:cs typeface="Courier New" panose="02070309020205020404" pitchFamily="49" charset="0"/>
              </a:rPr>
              <a:t>. A </a:t>
            </a:r>
            <a:r>
              <a:rPr lang="fr-FR" sz="1800" dirty="0" err="1">
                <a:latin typeface="Comic Sans MS" panose="030F0702030302020204" pitchFamily="66" charset="0"/>
                <a:cs typeface="Courier New" panose="02070309020205020404" pitchFamily="49" charset="0"/>
              </a:rPr>
              <a:t>robber</a:t>
            </a:r>
            <a:r>
              <a:rPr lang="fr-FR" sz="1800" dirty="0">
                <a:latin typeface="Comic Sans MS" panose="030F0702030302020204" pitchFamily="66" charset="0"/>
                <a:cs typeface="Courier New" panose="02070309020205020404" pitchFamily="49" charset="0"/>
              </a:rPr>
              <a:t> </a:t>
            </a:r>
            <a:r>
              <a:rPr lang="fr-FR" sz="1800" b="1" dirty="0" err="1">
                <a:solidFill>
                  <a:srgbClr val="FF0000"/>
                </a:solidFill>
                <a:latin typeface="Comic Sans MS" panose="030F0702030302020204" pitchFamily="66" charset="0"/>
                <a:cs typeface="Courier New" panose="02070309020205020404" pitchFamily="49" charset="0"/>
              </a:rPr>
              <a:t>broke</a:t>
            </a:r>
            <a:r>
              <a:rPr lang="fr-FR" sz="1800" dirty="0">
                <a:latin typeface="Comic Sans MS" panose="030F0702030302020204" pitchFamily="66" charset="0"/>
                <a:cs typeface="Courier New" panose="02070309020205020404" pitchFamily="49" charset="0"/>
              </a:rPr>
              <a:t> the </a:t>
            </a:r>
            <a:r>
              <a:rPr lang="fr-FR" sz="1800" dirty="0" err="1">
                <a:latin typeface="Comic Sans MS" panose="030F0702030302020204" pitchFamily="66" charset="0"/>
                <a:cs typeface="Courier New" panose="02070309020205020404" pitchFamily="49" charset="0"/>
              </a:rPr>
              <a:t>windowpane</a:t>
            </a:r>
            <a:r>
              <a:rPr lang="fr-FR" sz="1800" dirty="0">
                <a:latin typeface="Comic Sans MS" panose="030F0702030302020204" pitchFamily="66" charset="0"/>
                <a:cs typeface="Courier New" panose="02070309020205020404" pitchFamily="49" charset="0"/>
              </a:rPr>
              <a:t> and </a:t>
            </a:r>
            <a:r>
              <a:rPr lang="fr-FR" sz="1800" b="1" dirty="0" err="1">
                <a:solidFill>
                  <a:srgbClr val="FF0000"/>
                </a:solidFill>
                <a:latin typeface="Comic Sans MS" panose="030F0702030302020204" pitchFamily="66" charset="0"/>
                <a:cs typeface="Courier New" panose="02070309020205020404" pitchFamily="49" charset="0"/>
              </a:rPr>
              <a:t>ran</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away</a:t>
            </a:r>
            <a:r>
              <a:rPr lang="fr-FR" sz="1800" dirty="0">
                <a:latin typeface="Comic Sans MS" panose="030F0702030302020204" pitchFamily="66" charset="0"/>
                <a:cs typeface="Courier New" panose="02070309020205020404" pitchFamily="49" charset="0"/>
              </a:rPr>
              <a:t>. A man and a </a:t>
            </a:r>
            <a:r>
              <a:rPr lang="fr-FR" sz="1800" dirty="0" err="1">
                <a:latin typeface="Comic Sans MS" panose="030F0702030302020204" pitchFamily="66" charset="0"/>
                <a:cs typeface="Courier New" panose="02070309020205020404" pitchFamily="49" charset="0"/>
              </a:rPr>
              <a:t>woman</a:t>
            </a:r>
            <a:r>
              <a:rPr lang="fr-FR" sz="1800" dirty="0">
                <a:latin typeface="Comic Sans MS" panose="030F0702030302020204" pitchFamily="66" charset="0"/>
                <a:cs typeface="Courier New" panose="02070309020205020404" pitchFamily="49" charset="0"/>
              </a:rPr>
              <a:t> </a:t>
            </a:r>
            <a:r>
              <a:rPr lang="fr-FR" sz="1800" dirty="0" err="1">
                <a:solidFill>
                  <a:srgbClr val="FF0000"/>
                </a:solidFill>
                <a:latin typeface="Comic Sans MS" panose="030F0702030302020204" pitchFamily="66" charset="0"/>
                <a:cs typeface="Courier New" panose="02070309020205020404" pitchFamily="49" charset="0"/>
              </a:rPr>
              <a:t>shout</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and </a:t>
            </a:r>
            <a:r>
              <a:rPr lang="fr-FR" sz="1800" dirty="0" err="1">
                <a:solidFill>
                  <a:srgbClr val="FF0000"/>
                </a:solidFill>
                <a:latin typeface="Comic Sans MS" panose="030F0702030302020204" pitchFamily="66" charset="0"/>
                <a:cs typeface="Courier New" panose="02070309020205020404" pitchFamily="49" charset="0"/>
              </a:rPr>
              <a:t>alert</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a police </a:t>
            </a:r>
            <a:r>
              <a:rPr lang="fr-FR" sz="1800" dirty="0" err="1">
                <a:latin typeface="Comic Sans MS" panose="030F0702030302020204" pitchFamily="66" charset="0"/>
                <a:cs typeface="Courier New" panose="02070309020205020404" pitchFamily="49" charset="0"/>
              </a:rPr>
              <a:t>officer</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who</a:t>
            </a:r>
            <a:r>
              <a:rPr lang="fr-FR" sz="1800" dirty="0">
                <a:latin typeface="Comic Sans MS" panose="030F0702030302020204" pitchFamily="66" charset="0"/>
                <a:cs typeface="Courier New" panose="02070309020205020404" pitchFamily="49" charset="0"/>
              </a:rPr>
              <a:t> </a:t>
            </a:r>
            <a:r>
              <a:rPr lang="fr-FR" sz="1800" b="1" dirty="0" err="1">
                <a:solidFill>
                  <a:srgbClr val="FF0000"/>
                </a:solidFill>
                <a:latin typeface="Comic Sans MS" panose="030F0702030302020204" pitchFamily="66" charset="0"/>
                <a:cs typeface="Courier New" panose="02070309020205020404" pitchFamily="49" charset="0"/>
              </a:rPr>
              <a:t>was</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also</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there</a:t>
            </a:r>
            <a:r>
              <a:rPr lang="fr-FR" sz="1800" dirty="0">
                <a:latin typeface="Comic Sans MS" panose="030F0702030302020204" pitchFamily="66" charset="0"/>
                <a:cs typeface="Courier New" panose="02070309020205020404" pitchFamily="49" charset="0"/>
              </a:rPr>
              <a:t>. He </a:t>
            </a:r>
            <a:r>
              <a:rPr lang="fr-FR" sz="1800" dirty="0" err="1">
                <a:solidFill>
                  <a:srgbClr val="FF0000"/>
                </a:solidFill>
                <a:latin typeface="Comic Sans MS" panose="030F0702030302020204" pitchFamily="66" charset="0"/>
                <a:cs typeface="Courier New" panose="02070309020205020404" pitchFamily="49" charset="0"/>
              </a:rPr>
              <a:t>whistl</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but the </a:t>
            </a:r>
            <a:r>
              <a:rPr lang="fr-FR" sz="1800" dirty="0" err="1">
                <a:latin typeface="Comic Sans MS" panose="030F0702030302020204" pitchFamily="66" charset="0"/>
                <a:cs typeface="Courier New" panose="02070309020205020404" pitchFamily="49" charset="0"/>
              </a:rPr>
              <a:t>robber</a:t>
            </a:r>
            <a:r>
              <a:rPr lang="fr-FR" sz="1800" dirty="0">
                <a:latin typeface="Comic Sans MS" panose="030F0702030302020204" pitchFamily="66" charset="0"/>
                <a:cs typeface="Courier New" panose="02070309020205020404" pitchFamily="49" charset="0"/>
              </a:rPr>
              <a:t> </a:t>
            </a:r>
            <a:r>
              <a:rPr lang="fr-FR" sz="1800" dirty="0" err="1">
                <a:solidFill>
                  <a:srgbClr val="FF0000"/>
                </a:solidFill>
                <a:latin typeface="Comic Sans MS" panose="030F0702030302020204" pitchFamily="66" charset="0"/>
                <a:cs typeface="Courier New" panose="02070309020205020404" pitchFamily="49" charset="0"/>
              </a:rPr>
              <a:t>escap</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anyway. An </a:t>
            </a:r>
            <a:r>
              <a:rPr lang="fr-FR" sz="1800" dirty="0" err="1">
                <a:latin typeface="Comic Sans MS" panose="030F0702030302020204" pitchFamily="66" charset="0"/>
                <a:cs typeface="Courier New" panose="02070309020205020404" pitchFamily="49" charset="0"/>
              </a:rPr>
              <a:t>old</a:t>
            </a:r>
            <a:r>
              <a:rPr lang="fr-FR" sz="1800" dirty="0">
                <a:latin typeface="Comic Sans MS" panose="030F0702030302020204" pitchFamily="66" charset="0"/>
                <a:cs typeface="Courier New" panose="02070309020205020404" pitchFamily="49" charset="0"/>
              </a:rPr>
              <a:t> man, a </a:t>
            </a:r>
            <a:r>
              <a:rPr lang="fr-FR" sz="1800" dirty="0" err="1">
                <a:latin typeface="Comic Sans MS" panose="030F0702030302020204" pitchFamily="66" charset="0"/>
                <a:cs typeface="Courier New" panose="02070309020205020404" pitchFamily="49" charset="0"/>
              </a:rPr>
              <a:t>youngster</a:t>
            </a:r>
            <a:r>
              <a:rPr lang="fr-FR" sz="1800" dirty="0">
                <a:latin typeface="Comic Sans MS" panose="030F0702030302020204" pitchFamily="66" charset="0"/>
                <a:cs typeface="Courier New" panose="02070309020205020404" pitchFamily="49" charset="0"/>
              </a:rPr>
              <a:t> and </a:t>
            </a:r>
            <a:r>
              <a:rPr lang="fr-FR" sz="1800" dirty="0" err="1">
                <a:latin typeface="Comic Sans MS" panose="030F0702030302020204" pitchFamily="66" charset="0"/>
                <a:cs typeface="Courier New" panose="02070309020205020404" pitchFamily="49" charset="0"/>
              </a:rPr>
              <a:t>children</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also</a:t>
            </a:r>
            <a:r>
              <a:rPr lang="fr-FR" sz="1800" dirty="0">
                <a:latin typeface="Comic Sans MS" panose="030F0702030302020204" pitchFamily="66" charset="0"/>
                <a:cs typeface="Courier New" panose="02070309020205020404" pitchFamily="49" charset="0"/>
              </a:rPr>
              <a:t> </a:t>
            </a:r>
            <a:r>
              <a:rPr lang="fr-FR" sz="1800" dirty="0" err="1">
                <a:solidFill>
                  <a:srgbClr val="FF0000"/>
                </a:solidFill>
                <a:latin typeface="Comic Sans MS" panose="030F0702030302020204" pitchFamily="66" charset="0"/>
                <a:cs typeface="Courier New" panose="02070309020205020404" pitchFamily="49" charset="0"/>
              </a:rPr>
              <a:t>witness</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the </a:t>
            </a:r>
            <a:r>
              <a:rPr lang="fr-FR" sz="1800" dirty="0" err="1">
                <a:latin typeface="Comic Sans MS" panose="030F0702030302020204" pitchFamily="66" charset="0"/>
                <a:cs typeface="Courier New" panose="02070309020205020404" pitchFamily="49" charset="0"/>
              </a:rPr>
              <a:t>scene</a:t>
            </a:r>
            <a:r>
              <a:rPr lang="fr-FR" sz="1800" dirty="0">
                <a:latin typeface="Comic Sans MS" panose="030F0702030302020204" pitchFamily="66" charset="0"/>
                <a:cs typeface="Courier New" panose="02070309020205020404" pitchFamily="49" charset="0"/>
              </a:rPr>
              <a:t> but </a:t>
            </a:r>
            <a:r>
              <a:rPr lang="fr-FR" sz="1800" dirty="0" err="1">
                <a:latin typeface="Comic Sans MS" panose="030F0702030302020204" pitchFamily="66" charset="0"/>
                <a:cs typeface="Courier New" panose="02070309020205020404" pitchFamily="49" charset="0"/>
              </a:rPr>
              <a:t>they</a:t>
            </a:r>
            <a:r>
              <a:rPr lang="fr-FR" sz="1800" dirty="0">
                <a:latin typeface="Comic Sans MS" panose="030F0702030302020204" pitchFamily="66" charset="0"/>
                <a:cs typeface="Courier New" panose="02070309020205020404" pitchFamily="49" charset="0"/>
              </a:rPr>
              <a:t> </a:t>
            </a:r>
            <a:r>
              <a:rPr lang="fr-FR" sz="1800" dirty="0" err="1">
                <a:solidFill>
                  <a:srgbClr val="FF0000"/>
                </a:solidFill>
                <a:latin typeface="Comic Sans MS" panose="030F0702030302020204" pitchFamily="66" charset="0"/>
                <a:cs typeface="Courier New" panose="02070309020205020404" pitchFamily="49" charset="0"/>
              </a:rPr>
              <a:t>remain</a:t>
            </a:r>
            <a:r>
              <a:rPr lang="fr-FR" sz="1800" b="1" dirty="0" err="1">
                <a:solidFill>
                  <a:srgbClr val="FF0000"/>
                </a:solidFill>
                <a:latin typeface="Comic Sans MS" panose="030F0702030302020204" pitchFamily="66" charset="0"/>
                <a:cs typeface="Courier New" panose="02070309020205020404" pitchFamily="49" charset="0"/>
              </a:rPr>
              <a:t>ed</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quite</a:t>
            </a:r>
            <a:r>
              <a:rPr lang="fr-FR" sz="1800" dirty="0">
                <a:latin typeface="Comic Sans MS" panose="030F0702030302020204" pitchFamily="66" charset="0"/>
                <a:cs typeface="Courier New" panose="02070309020205020404" pitchFamily="49" charset="0"/>
              </a:rPr>
              <a:t> </a:t>
            </a:r>
            <a:r>
              <a:rPr lang="fr-FR" sz="1800" dirty="0" err="1">
                <a:latin typeface="Comic Sans MS" panose="030F0702030302020204" pitchFamily="66" charset="0"/>
                <a:cs typeface="Courier New" panose="02070309020205020404" pitchFamily="49" charset="0"/>
              </a:rPr>
              <a:t>calm</a:t>
            </a:r>
            <a:r>
              <a:rPr lang="fr-FR" sz="1800" dirty="0">
                <a:latin typeface="Comic Sans MS" panose="030F0702030302020204" pitchFamily="66" charset="0"/>
                <a:cs typeface="Courier New" panose="02070309020205020404" pitchFamily="49" charset="0"/>
              </a:rPr>
              <a:t>.</a:t>
            </a:r>
          </a:p>
          <a:p>
            <a:pPr marL="0" indent="0" algn="just">
              <a:lnSpc>
                <a:spcPct val="250000"/>
              </a:lnSpc>
              <a:buNone/>
            </a:pPr>
            <a:endParaRPr lang="en-US" sz="1800" dirty="0">
              <a:latin typeface="Comic Sans MS" panose="030F0702030302020204" pitchFamily="66" charset="0"/>
            </a:endParaRPr>
          </a:p>
        </p:txBody>
      </p:sp>
      <p:sp>
        <p:nvSpPr>
          <p:cNvPr id="6" name="Rectangle 5">
            <a:hlinkClick r:id="rId2" action="ppaction://hlinksldjump"/>
            <a:extLst>
              <a:ext uri="{FF2B5EF4-FFF2-40B4-BE49-F238E27FC236}">
                <a16:creationId xmlns:a16="http://schemas.microsoft.com/office/drawing/2014/main" id="{17D6FF4C-3FBC-4531-8033-481EC32DE030}"/>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Ellipse 6">
            <a:hlinkClick r:id="rId3" action="ppaction://hlinksldjump"/>
            <a:extLst>
              <a:ext uri="{FF2B5EF4-FFF2-40B4-BE49-F238E27FC236}">
                <a16:creationId xmlns:a16="http://schemas.microsoft.com/office/drawing/2014/main" id="{E0819171-E0D0-4700-9914-CEA6C83CEAC6}"/>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4086568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238596"/>
            <a:ext cx="10515600" cy="748146"/>
          </a:xfrm>
        </p:spPr>
        <p:txBody>
          <a:bodyPr>
            <a:normAutofit fontScale="92500" lnSpcReduction="20000"/>
          </a:bodyPr>
          <a:lstStyle/>
          <a:p>
            <a:pPr marL="0" indent="0" algn="just">
              <a:lnSpc>
                <a:spcPct val="250000"/>
              </a:lnSpc>
              <a:buNone/>
            </a:pPr>
            <a:r>
              <a:rPr lang="en-US" sz="1900" b="1" dirty="0">
                <a:latin typeface="Comic Sans MS" panose="030F0702030302020204" pitchFamily="66" charset="0"/>
              </a:rPr>
              <a:t>Le son “ED”</a:t>
            </a:r>
          </a:p>
          <a:p>
            <a:pPr marL="0" indent="0" algn="just">
              <a:lnSpc>
                <a:spcPct val="250000"/>
              </a:lnSpc>
              <a:buNone/>
            </a:pPr>
            <a:endParaRPr lang="en-US" sz="1800" dirty="0">
              <a:latin typeface="Comic Sans MS" panose="030F0702030302020204" pitchFamily="66" charset="0"/>
            </a:endParaRPr>
          </a:p>
        </p:txBody>
      </p:sp>
      <p:graphicFrame>
        <p:nvGraphicFramePr>
          <p:cNvPr id="4" name="Tableau 3">
            <a:extLst>
              <a:ext uri="{FF2B5EF4-FFF2-40B4-BE49-F238E27FC236}">
                <a16:creationId xmlns:a16="http://schemas.microsoft.com/office/drawing/2014/main" id="{28C8D7A7-D870-468A-8322-6B984EFD1B33}"/>
              </a:ext>
            </a:extLst>
          </p:cNvPr>
          <p:cNvGraphicFramePr>
            <a:graphicFrameLocks noGrp="1"/>
          </p:cNvGraphicFramePr>
          <p:nvPr>
            <p:extLst>
              <p:ext uri="{D42A27DB-BD31-4B8C-83A1-F6EECF244321}">
                <p14:modId xmlns:p14="http://schemas.microsoft.com/office/powerpoint/2010/main" val="4069224338"/>
              </p:ext>
            </p:extLst>
          </p:nvPr>
        </p:nvGraphicFramePr>
        <p:xfrm>
          <a:off x="838200" y="1986742"/>
          <a:ext cx="10515600" cy="4546600"/>
        </p:xfrm>
        <a:graphic>
          <a:graphicData uri="http://schemas.openxmlformats.org/drawingml/2006/table">
            <a:tbl>
              <a:tblPr>
                <a:tableStyleId>{5940675A-B579-460E-94D1-54222C63F5DA}</a:tableStyleId>
              </a:tblPr>
              <a:tblGrid>
                <a:gridCol w="3505200">
                  <a:extLst>
                    <a:ext uri="{9D8B030D-6E8A-4147-A177-3AD203B41FA5}">
                      <a16:colId xmlns:a16="http://schemas.microsoft.com/office/drawing/2014/main" val="3689791831"/>
                    </a:ext>
                  </a:extLst>
                </a:gridCol>
                <a:gridCol w="3505200">
                  <a:extLst>
                    <a:ext uri="{9D8B030D-6E8A-4147-A177-3AD203B41FA5}">
                      <a16:colId xmlns:a16="http://schemas.microsoft.com/office/drawing/2014/main" val="726337498"/>
                    </a:ext>
                  </a:extLst>
                </a:gridCol>
                <a:gridCol w="3505200">
                  <a:extLst>
                    <a:ext uri="{9D8B030D-6E8A-4147-A177-3AD203B41FA5}">
                      <a16:colId xmlns:a16="http://schemas.microsoft.com/office/drawing/2014/main" val="255535623"/>
                    </a:ext>
                  </a:extLst>
                </a:gridCol>
              </a:tblGrid>
              <a:tr h="541998">
                <a:tc>
                  <a:txBody>
                    <a:bodyPr/>
                    <a:lstStyle/>
                    <a:p>
                      <a:pPr algn="ctr" rtl="0" fontAlgn="base">
                        <a:lnSpc>
                          <a:spcPct val="150000"/>
                        </a:lnSpc>
                      </a:pPr>
                      <a:r>
                        <a:rPr lang="fr-FR" sz="1800" b="0" i="0" dirty="0">
                          <a:solidFill>
                            <a:srgbClr val="000000"/>
                          </a:solidFill>
                          <a:effectLst/>
                          <a:latin typeface="Comic Sans MS" panose="030F0702030302020204" pitchFamily="66" charset="0"/>
                        </a:rPr>
                        <a:t>Les verbes se terminant par les sons </a:t>
                      </a:r>
                      <a:r>
                        <a:rPr lang="fr-FR" sz="1800" b="1" i="0" dirty="0">
                          <a:solidFill>
                            <a:srgbClr val="000000"/>
                          </a:solidFill>
                          <a:effectLst/>
                          <a:latin typeface="Comic Sans MS" panose="030F0702030302020204" pitchFamily="66" charset="0"/>
                        </a:rPr>
                        <a:t>p</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k</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f</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s</a:t>
                      </a:r>
                      <a:r>
                        <a:rPr lang="fr-FR" sz="1800" b="0" i="0" dirty="0">
                          <a:solidFill>
                            <a:srgbClr val="000000"/>
                          </a:solidFill>
                          <a:effectLst/>
                          <a:latin typeface="Comic Sans MS" panose="030F0702030302020204" pitchFamily="66" charset="0"/>
                        </a:rPr>
                        <a:t> – </a:t>
                      </a:r>
                      <a:r>
                        <a:rPr lang="fr-FR" sz="1800" b="1" i="0" dirty="0" err="1">
                          <a:solidFill>
                            <a:srgbClr val="000000"/>
                          </a:solidFill>
                          <a:effectLst/>
                          <a:latin typeface="Comic Sans MS" panose="030F0702030302020204" pitchFamily="66" charset="0"/>
                        </a:rPr>
                        <a:t>ch</a:t>
                      </a:r>
                      <a:r>
                        <a:rPr lang="fr-FR" sz="1800" b="0" i="0" dirty="0">
                          <a:solidFill>
                            <a:srgbClr val="000000"/>
                          </a:solidFill>
                          <a:effectLst/>
                          <a:latin typeface="Comic Sans MS" panose="030F0702030302020204" pitchFamily="66" charset="0"/>
                        </a:rPr>
                        <a:t> – </a:t>
                      </a:r>
                      <a:r>
                        <a:rPr lang="fr-FR" sz="1800" b="1" i="0" dirty="0" err="1">
                          <a:solidFill>
                            <a:srgbClr val="000000"/>
                          </a:solidFill>
                          <a:effectLst/>
                          <a:latin typeface="Comic Sans MS" panose="030F0702030302020204" pitchFamily="66" charset="0"/>
                        </a:rPr>
                        <a:t>tch</a:t>
                      </a:r>
                      <a:r>
                        <a:rPr lang="fr-FR" sz="1800" b="0" i="0" dirty="0">
                          <a:solidFill>
                            <a:srgbClr val="000000"/>
                          </a:solidFill>
                          <a:effectLst/>
                          <a:latin typeface="Comic Sans MS" panose="030F0702030302020204" pitchFamily="66" charset="0"/>
                        </a:rPr>
                        <a:t> : le « </a:t>
                      </a:r>
                      <a:r>
                        <a:rPr lang="fr-FR" sz="1800" b="1" i="0" dirty="0" err="1">
                          <a:solidFill>
                            <a:srgbClr val="000000"/>
                          </a:solidFill>
                          <a:effectLst/>
                          <a:latin typeface="Comic Sans MS" panose="030F0702030302020204" pitchFamily="66" charset="0"/>
                        </a:rPr>
                        <a:t>ed</a:t>
                      </a:r>
                      <a:r>
                        <a:rPr lang="fr-FR" sz="1800" b="0" i="0" dirty="0">
                          <a:solidFill>
                            <a:srgbClr val="000000"/>
                          </a:solidFill>
                          <a:effectLst/>
                          <a:latin typeface="Comic Sans MS" panose="030F0702030302020204" pitchFamily="66" charset="0"/>
                        </a:rPr>
                        <a:t> » va se prononcer « </a:t>
                      </a:r>
                      <a:r>
                        <a:rPr lang="fr-FR" sz="1800" b="1" i="0" dirty="0">
                          <a:solidFill>
                            <a:srgbClr val="000000"/>
                          </a:solidFill>
                          <a:effectLst/>
                          <a:highlight>
                            <a:srgbClr val="CCFFFF"/>
                          </a:highlight>
                          <a:latin typeface="Comic Sans MS" panose="030F0702030302020204" pitchFamily="66" charset="0"/>
                        </a:rPr>
                        <a:t>t</a:t>
                      </a:r>
                      <a:r>
                        <a:rPr lang="fr-FR" sz="1800" b="0" i="0" dirty="0">
                          <a:solidFill>
                            <a:srgbClr val="000000"/>
                          </a:solidFill>
                          <a:effectLst/>
                          <a:latin typeface="Comic Sans MS" panose="030F0702030302020204" pitchFamily="66" charset="0"/>
                        </a:rPr>
                        <a:t> »</a:t>
                      </a:r>
                    </a:p>
                  </a:txBody>
                  <a:tcPr>
                    <a:solidFill>
                      <a:schemeClr val="bg1"/>
                    </a:solidFill>
                  </a:tcPr>
                </a:tc>
                <a:tc>
                  <a:txBody>
                    <a:bodyPr/>
                    <a:lstStyle/>
                    <a:p>
                      <a:pPr algn="ctr" rtl="0" fontAlgn="base">
                        <a:lnSpc>
                          <a:spcPct val="150000"/>
                        </a:lnSpc>
                      </a:pPr>
                      <a:r>
                        <a:rPr lang="fr-FR" sz="1800" b="0" i="0" dirty="0">
                          <a:solidFill>
                            <a:srgbClr val="000000"/>
                          </a:solidFill>
                          <a:effectLst/>
                          <a:latin typeface="Comic Sans MS" panose="030F0702030302020204" pitchFamily="66" charset="0"/>
                        </a:rPr>
                        <a:t>Les verbes se terminant par les sons </a:t>
                      </a:r>
                      <a:r>
                        <a:rPr lang="fr-FR" sz="1800" b="1" i="0" dirty="0">
                          <a:solidFill>
                            <a:srgbClr val="000000"/>
                          </a:solidFill>
                          <a:effectLst/>
                          <a:latin typeface="Comic Sans MS" panose="030F0702030302020204" pitchFamily="66" charset="0"/>
                        </a:rPr>
                        <a:t>d</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t</a:t>
                      </a:r>
                      <a:r>
                        <a:rPr lang="fr-FR" sz="1800" b="0" i="0" dirty="0">
                          <a:solidFill>
                            <a:srgbClr val="000000"/>
                          </a:solidFill>
                          <a:effectLst/>
                          <a:latin typeface="Comic Sans MS" panose="030F0702030302020204" pitchFamily="66" charset="0"/>
                        </a:rPr>
                        <a:t> : le « </a:t>
                      </a:r>
                      <a:r>
                        <a:rPr lang="fr-FR" sz="1800" b="1" i="0" dirty="0" err="1">
                          <a:solidFill>
                            <a:srgbClr val="000000"/>
                          </a:solidFill>
                          <a:effectLst/>
                          <a:latin typeface="Comic Sans MS" panose="030F0702030302020204" pitchFamily="66" charset="0"/>
                        </a:rPr>
                        <a:t>ed</a:t>
                      </a:r>
                      <a:r>
                        <a:rPr lang="fr-FR" sz="1800" b="0" i="0" dirty="0">
                          <a:solidFill>
                            <a:srgbClr val="000000"/>
                          </a:solidFill>
                          <a:effectLst/>
                          <a:latin typeface="Comic Sans MS" panose="030F0702030302020204" pitchFamily="66" charset="0"/>
                        </a:rPr>
                        <a:t> » va se prononcer « </a:t>
                      </a:r>
                      <a:r>
                        <a:rPr lang="fr-FR" sz="1800" b="1" i="0" dirty="0">
                          <a:solidFill>
                            <a:srgbClr val="000000"/>
                          </a:solidFill>
                          <a:effectLst/>
                          <a:highlight>
                            <a:srgbClr val="FFCCFF"/>
                          </a:highlight>
                          <a:latin typeface="Comic Sans MS" panose="030F0702030302020204" pitchFamily="66" charset="0"/>
                        </a:rPr>
                        <a:t>id</a:t>
                      </a:r>
                      <a:r>
                        <a:rPr lang="fr-FR" sz="1800" b="0" i="0" dirty="0">
                          <a:solidFill>
                            <a:srgbClr val="000000"/>
                          </a:solidFill>
                          <a:effectLst/>
                          <a:latin typeface="Comic Sans MS" panose="030F0702030302020204" pitchFamily="66" charset="0"/>
                        </a:rPr>
                        <a:t> »</a:t>
                      </a:r>
                    </a:p>
                  </a:txBody>
                  <a:tcPr>
                    <a:solidFill>
                      <a:schemeClr val="bg1"/>
                    </a:solidFill>
                  </a:tcPr>
                </a:tc>
                <a:tc>
                  <a:txBody>
                    <a:bodyPr/>
                    <a:lstStyle/>
                    <a:p>
                      <a:pPr algn="ctr" rtl="0" fontAlgn="base">
                        <a:lnSpc>
                          <a:spcPct val="150000"/>
                        </a:lnSpc>
                      </a:pPr>
                      <a:r>
                        <a:rPr lang="fr-FR" sz="1800" b="0" i="0" dirty="0">
                          <a:solidFill>
                            <a:srgbClr val="000000"/>
                          </a:solidFill>
                          <a:effectLst/>
                          <a:latin typeface="Comic Sans MS" panose="030F0702030302020204" pitchFamily="66" charset="0"/>
                        </a:rPr>
                        <a:t>Les verbes se terminant par les sons </a:t>
                      </a:r>
                      <a:r>
                        <a:rPr lang="fr-FR" sz="1800" b="1" i="0" dirty="0">
                          <a:solidFill>
                            <a:srgbClr val="000000"/>
                          </a:solidFill>
                          <a:effectLst/>
                          <a:latin typeface="Comic Sans MS" panose="030F0702030302020204" pitchFamily="66" charset="0"/>
                        </a:rPr>
                        <a:t>v</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y</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n</a:t>
                      </a:r>
                      <a:r>
                        <a:rPr lang="fr-FR" sz="1800" b="0" i="0" dirty="0">
                          <a:solidFill>
                            <a:srgbClr val="000000"/>
                          </a:solidFill>
                          <a:effectLst/>
                          <a:latin typeface="Comic Sans MS" panose="030F0702030302020204" pitchFamily="66" charset="0"/>
                        </a:rPr>
                        <a:t> – </a:t>
                      </a:r>
                      <a:r>
                        <a:rPr lang="fr-FR" sz="1800" b="1" i="0" dirty="0">
                          <a:solidFill>
                            <a:srgbClr val="000000"/>
                          </a:solidFill>
                          <a:effectLst/>
                          <a:latin typeface="Comic Sans MS" panose="030F0702030302020204" pitchFamily="66" charset="0"/>
                        </a:rPr>
                        <a:t>l</a:t>
                      </a:r>
                      <a:r>
                        <a:rPr lang="fr-FR" sz="1800" b="0" i="0" dirty="0">
                          <a:solidFill>
                            <a:srgbClr val="000000"/>
                          </a:solidFill>
                          <a:effectLst/>
                          <a:latin typeface="Comic Sans MS" panose="030F0702030302020204" pitchFamily="66" charset="0"/>
                        </a:rPr>
                        <a:t> : le « </a:t>
                      </a:r>
                      <a:r>
                        <a:rPr lang="fr-FR" sz="1800" b="1" i="0" dirty="0" err="1">
                          <a:solidFill>
                            <a:srgbClr val="000000"/>
                          </a:solidFill>
                          <a:effectLst/>
                          <a:latin typeface="Comic Sans MS" panose="030F0702030302020204" pitchFamily="66" charset="0"/>
                        </a:rPr>
                        <a:t>ed</a:t>
                      </a:r>
                      <a:r>
                        <a:rPr lang="fr-FR" sz="1800" b="0" i="0" dirty="0">
                          <a:solidFill>
                            <a:srgbClr val="000000"/>
                          </a:solidFill>
                          <a:effectLst/>
                          <a:latin typeface="Comic Sans MS" panose="030F0702030302020204" pitchFamily="66" charset="0"/>
                        </a:rPr>
                        <a:t> » va se prononcer « </a:t>
                      </a:r>
                      <a:r>
                        <a:rPr lang="fr-FR" sz="1800" b="1" i="0" dirty="0">
                          <a:solidFill>
                            <a:srgbClr val="000000"/>
                          </a:solidFill>
                          <a:effectLst/>
                          <a:highlight>
                            <a:srgbClr val="FFFF99"/>
                          </a:highlight>
                          <a:latin typeface="Comic Sans MS" panose="030F0702030302020204" pitchFamily="66" charset="0"/>
                        </a:rPr>
                        <a:t>d</a:t>
                      </a:r>
                      <a:r>
                        <a:rPr lang="fr-FR" sz="1800" b="0" i="0" dirty="0">
                          <a:solidFill>
                            <a:srgbClr val="000000"/>
                          </a:solidFill>
                          <a:effectLst/>
                          <a:latin typeface="Comic Sans MS" panose="030F0702030302020204" pitchFamily="66" charset="0"/>
                        </a:rPr>
                        <a:t> »</a:t>
                      </a:r>
                    </a:p>
                  </a:txBody>
                  <a:tcPr>
                    <a:solidFill>
                      <a:schemeClr val="bg1"/>
                    </a:solidFill>
                  </a:tcPr>
                </a:tc>
                <a:extLst>
                  <a:ext uri="{0D108BD9-81ED-4DB2-BD59-A6C34878D82A}">
                    <a16:rowId xmlns:a16="http://schemas.microsoft.com/office/drawing/2014/main" val="1876346537"/>
                  </a:ext>
                </a:extLst>
              </a:tr>
              <a:tr h="541998">
                <a:tc>
                  <a:txBody>
                    <a:bodyPr/>
                    <a:lstStyle/>
                    <a:p>
                      <a:pPr algn="ctr" rtl="0" fontAlgn="base">
                        <a:lnSpc>
                          <a:spcPct val="150000"/>
                        </a:lnSpc>
                      </a:pPr>
                      <a:r>
                        <a:rPr lang="fr-FR" sz="1800" b="0" dirty="0" err="1">
                          <a:solidFill>
                            <a:srgbClr val="000000"/>
                          </a:solidFill>
                          <a:effectLst/>
                          <a:latin typeface="Comic Sans MS" panose="030F0702030302020204" pitchFamily="66" charset="0"/>
                        </a:rPr>
                        <a:t>stopp</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a:txBody>
                    <a:bodyPr/>
                    <a:lstStyle/>
                    <a:p>
                      <a:pPr algn="ctr" rtl="0" fontAlgn="base">
                        <a:lnSpc>
                          <a:spcPct val="150000"/>
                        </a:lnSpc>
                      </a:pPr>
                      <a:r>
                        <a:rPr lang="fr-FR" sz="1800" b="0" dirty="0" err="1">
                          <a:solidFill>
                            <a:srgbClr val="000000"/>
                          </a:solidFill>
                          <a:effectLst/>
                          <a:latin typeface="Comic Sans MS" panose="030F0702030302020204" pitchFamily="66" charset="0"/>
                        </a:rPr>
                        <a:t>decid</a:t>
                      </a:r>
                      <a:r>
                        <a:rPr lang="fr-FR" sz="1800" b="0" dirty="0" err="1">
                          <a:solidFill>
                            <a:srgbClr val="000000"/>
                          </a:solidFill>
                          <a:effectLst/>
                          <a:highlight>
                            <a:srgbClr val="FFCCFF"/>
                          </a:highlight>
                          <a:latin typeface="Comic Sans MS" panose="030F0702030302020204" pitchFamily="66" charset="0"/>
                        </a:rPr>
                        <a:t>ed</a:t>
                      </a:r>
                      <a:r>
                        <a:rPr lang="fr-FR" sz="1800" b="0" dirty="0">
                          <a:solidFill>
                            <a:srgbClr val="000000"/>
                          </a:solidFill>
                          <a:effectLst/>
                          <a:highlight>
                            <a:srgbClr val="FFCCFF"/>
                          </a:highlight>
                          <a:latin typeface="Comic Sans MS" panose="030F0702030302020204" pitchFamily="66" charset="0"/>
                        </a:rPr>
                        <a:t>​</a:t>
                      </a:r>
                      <a:endParaRPr lang="fr-FR" sz="1800" b="0" i="0" dirty="0">
                        <a:solidFill>
                          <a:srgbClr val="000000"/>
                        </a:solidFill>
                        <a:effectLst/>
                        <a:highlight>
                          <a:srgbClr val="FFCCFF"/>
                        </a:highlight>
                        <a:latin typeface="Comic Sans MS" panose="030F0702030302020204" pitchFamily="66" charset="0"/>
                      </a:endParaRPr>
                    </a:p>
                  </a:txBody>
                  <a:tcPr/>
                </a:tc>
                <a:tc>
                  <a:txBody>
                    <a:bodyPr/>
                    <a:lstStyle/>
                    <a:p>
                      <a:pPr algn="ctr" rtl="0" fontAlgn="base">
                        <a:lnSpc>
                          <a:spcPct val="150000"/>
                        </a:lnSpc>
                      </a:pPr>
                      <a:r>
                        <a:rPr lang="fr-FR" sz="1800" b="0" dirty="0" err="1">
                          <a:solidFill>
                            <a:srgbClr val="000000"/>
                          </a:solidFill>
                          <a:effectLst/>
                          <a:latin typeface="Comic Sans MS" panose="030F0702030302020204" pitchFamily="66" charset="0"/>
                        </a:rPr>
                        <a:t>liv</a:t>
                      </a:r>
                      <a:r>
                        <a:rPr lang="fr-FR" sz="1800" b="0" dirty="0" err="1">
                          <a:solidFill>
                            <a:srgbClr val="000000"/>
                          </a:solidFill>
                          <a:effectLst/>
                          <a:highlight>
                            <a:srgbClr val="FFFF99"/>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1281034844"/>
                  </a:ext>
                </a:extLst>
              </a:tr>
              <a:tr h="541998">
                <a:tc>
                  <a:txBody>
                    <a:bodyPr/>
                    <a:lstStyle/>
                    <a:p>
                      <a:pPr algn="ctr" rtl="0" fontAlgn="base">
                        <a:lnSpc>
                          <a:spcPct val="150000"/>
                        </a:lnSpc>
                      </a:pPr>
                      <a:r>
                        <a:rPr lang="fr-FR" sz="1800" b="0" dirty="0" err="1">
                          <a:solidFill>
                            <a:srgbClr val="000000"/>
                          </a:solidFill>
                          <a:effectLst/>
                          <a:latin typeface="Comic Sans MS" panose="030F0702030302020204" pitchFamily="66" charset="0"/>
                        </a:rPr>
                        <a:t>work</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rowSpan="5">
                  <a:txBody>
                    <a:bodyPr/>
                    <a:lstStyle/>
                    <a:p>
                      <a:pPr algn="ctr" rtl="0" fontAlgn="base">
                        <a:lnSpc>
                          <a:spcPct val="150000"/>
                        </a:lnSpc>
                      </a:pPr>
                      <a:r>
                        <a:rPr lang="fr-FR" sz="1800" b="0" dirty="0" err="1">
                          <a:solidFill>
                            <a:srgbClr val="000000"/>
                          </a:solidFill>
                          <a:effectLst/>
                          <a:latin typeface="Comic Sans MS" panose="030F0702030302020204" pitchFamily="66" charset="0"/>
                        </a:rPr>
                        <a:t>suspect</a:t>
                      </a:r>
                      <a:r>
                        <a:rPr lang="fr-FR" sz="1800" b="0" dirty="0" err="1">
                          <a:solidFill>
                            <a:srgbClr val="000000"/>
                          </a:solidFill>
                          <a:effectLst/>
                          <a:highlight>
                            <a:srgbClr val="FFCCFF"/>
                          </a:highlight>
                          <a:latin typeface="Comic Sans MS" panose="030F0702030302020204" pitchFamily="66" charset="0"/>
                        </a:rPr>
                        <a:t>ed</a:t>
                      </a:r>
                      <a:r>
                        <a:rPr lang="fr-FR" sz="1800" b="0" dirty="0">
                          <a:solidFill>
                            <a:srgbClr val="000000"/>
                          </a:solidFill>
                          <a:effectLst/>
                          <a:highlight>
                            <a:srgbClr val="FFCCFF"/>
                          </a:highlight>
                          <a:latin typeface="Comic Sans MS" panose="030F0702030302020204" pitchFamily="66" charset="0"/>
                        </a:rPr>
                        <a:t>​</a:t>
                      </a:r>
                      <a:endParaRPr lang="fr-FR" sz="1800" b="0" i="0" dirty="0">
                        <a:solidFill>
                          <a:srgbClr val="000000"/>
                        </a:solidFill>
                        <a:effectLst/>
                        <a:highlight>
                          <a:srgbClr val="FFCCFF"/>
                        </a:highligh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a:txBody>
                    <a:bodyPr/>
                    <a:lstStyle/>
                    <a:p>
                      <a:pPr algn="ctr" rtl="0" fontAlgn="base">
                        <a:lnSpc>
                          <a:spcPct val="150000"/>
                        </a:lnSpc>
                      </a:pPr>
                      <a:r>
                        <a:rPr lang="fr-FR" sz="1800" b="0" dirty="0" err="1">
                          <a:solidFill>
                            <a:srgbClr val="000000"/>
                          </a:solidFill>
                          <a:effectLst/>
                          <a:latin typeface="Comic Sans MS" panose="030F0702030302020204" pitchFamily="66" charset="0"/>
                        </a:rPr>
                        <a:t>play</a:t>
                      </a:r>
                      <a:r>
                        <a:rPr lang="fr-FR" sz="1800" b="0" dirty="0" err="1">
                          <a:solidFill>
                            <a:srgbClr val="000000"/>
                          </a:solidFill>
                          <a:effectLst/>
                          <a:highlight>
                            <a:srgbClr val="FFFF99"/>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797139579"/>
                  </a:ext>
                </a:extLst>
              </a:tr>
              <a:tr h="541998">
                <a:tc>
                  <a:txBody>
                    <a:bodyPr/>
                    <a:lstStyle/>
                    <a:p>
                      <a:pPr algn="ctr" rtl="0" fontAlgn="base">
                        <a:lnSpc>
                          <a:spcPct val="150000"/>
                        </a:lnSpc>
                      </a:pPr>
                      <a:r>
                        <a:rPr lang="fr-FR" sz="1800" b="0" dirty="0" err="1">
                          <a:solidFill>
                            <a:srgbClr val="000000"/>
                          </a:solidFill>
                          <a:effectLst/>
                          <a:latin typeface="Comic Sans MS" panose="030F0702030302020204" pitchFamily="66" charset="0"/>
                        </a:rPr>
                        <a:t>laugh</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tc>
                  <a:txBody>
                    <a:bodyPr/>
                    <a:lstStyle/>
                    <a:p>
                      <a:pPr algn="ctr" rtl="0" fontAlgn="base">
                        <a:lnSpc>
                          <a:spcPct val="150000"/>
                        </a:lnSpc>
                      </a:pPr>
                      <a:r>
                        <a:rPr lang="fr-FR" sz="1800" b="0" dirty="0" err="1">
                          <a:solidFill>
                            <a:srgbClr val="000000"/>
                          </a:solidFill>
                          <a:effectLst/>
                          <a:latin typeface="Comic Sans MS" panose="030F0702030302020204" pitchFamily="66" charset="0"/>
                        </a:rPr>
                        <a:t>happen</a:t>
                      </a:r>
                      <a:r>
                        <a:rPr lang="fr-FR" sz="1800" b="0" dirty="0" err="1">
                          <a:solidFill>
                            <a:srgbClr val="000000"/>
                          </a:solidFill>
                          <a:effectLst/>
                          <a:highlight>
                            <a:srgbClr val="FFFF99"/>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1612427488"/>
                  </a:ext>
                </a:extLst>
              </a:tr>
              <a:tr h="541998">
                <a:tc>
                  <a:txBody>
                    <a:bodyPr/>
                    <a:lstStyle/>
                    <a:p>
                      <a:pPr algn="ctr" rtl="0" fontAlgn="base">
                        <a:lnSpc>
                          <a:spcPct val="150000"/>
                        </a:lnSpc>
                      </a:pPr>
                      <a:r>
                        <a:rPr lang="fr-FR" sz="1800" b="0" dirty="0" err="1">
                          <a:solidFill>
                            <a:srgbClr val="000000"/>
                          </a:solidFill>
                          <a:effectLst/>
                          <a:latin typeface="Comic Sans MS" panose="030F0702030302020204" pitchFamily="66" charset="0"/>
                        </a:rPr>
                        <a:t>miss</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tc rowSpan="3">
                  <a:txBody>
                    <a:bodyPr/>
                    <a:lstStyle/>
                    <a:p>
                      <a:pPr algn="ctr" rtl="0" fontAlgn="base">
                        <a:lnSpc>
                          <a:spcPct val="150000"/>
                        </a:lnSpc>
                      </a:pPr>
                      <a:r>
                        <a:rPr lang="fr-FR" sz="1800" b="0" dirty="0" err="1">
                          <a:solidFill>
                            <a:srgbClr val="000000"/>
                          </a:solidFill>
                          <a:effectLst/>
                          <a:latin typeface="Comic Sans MS" panose="030F0702030302020204" pitchFamily="66" charset="0"/>
                        </a:rPr>
                        <a:t>call</a:t>
                      </a:r>
                      <a:r>
                        <a:rPr lang="fr-FR" sz="1800" b="0" dirty="0" err="1">
                          <a:solidFill>
                            <a:srgbClr val="000000"/>
                          </a:solidFill>
                          <a:effectLst/>
                          <a:highlight>
                            <a:srgbClr val="FFFF99"/>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p>
                      <a:pPr algn="ctr" rtl="0" fontAlgn="auto">
                        <a:lnSpc>
                          <a:spcPct val="150000"/>
                        </a:lnSpc>
                      </a:pP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extLst>
                  <a:ext uri="{0D108BD9-81ED-4DB2-BD59-A6C34878D82A}">
                    <a16:rowId xmlns:a16="http://schemas.microsoft.com/office/drawing/2014/main" val="2802104433"/>
                  </a:ext>
                </a:extLst>
              </a:tr>
              <a:tr h="556259">
                <a:tc>
                  <a:txBody>
                    <a:bodyPr/>
                    <a:lstStyle/>
                    <a:p>
                      <a:pPr algn="ctr" rtl="0" fontAlgn="base">
                        <a:lnSpc>
                          <a:spcPct val="150000"/>
                        </a:lnSpc>
                      </a:pPr>
                      <a:r>
                        <a:rPr lang="fr-FR" sz="1800" b="0" dirty="0" err="1">
                          <a:solidFill>
                            <a:srgbClr val="000000"/>
                          </a:solidFill>
                          <a:effectLst/>
                          <a:latin typeface="Comic Sans MS" panose="030F0702030302020204" pitchFamily="66" charset="0"/>
                        </a:rPr>
                        <a:t>push</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2300296339"/>
                  </a:ext>
                </a:extLst>
              </a:tr>
              <a:tr h="541998">
                <a:tc>
                  <a:txBody>
                    <a:bodyPr/>
                    <a:lstStyle/>
                    <a:p>
                      <a:pPr algn="ctr" rtl="0" fontAlgn="base">
                        <a:lnSpc>
                          <a:spcPct val="150000"/>
                        </a:lnSpc>
                      </a:pPr>
                      <a:r>
                        <a:rPr lang="fr-FR" sz="1800" b="0" dirty="0" err="1">
                          <a:solidFill>
                            <a:srgbClr val="000000"/>
                          </a:solidFill>
                          <a:effectLst/>
                          <a:latin typeface="Comic Sans MS" panose="030F0702030302020204" pitchFamily="66" charset="0"/>
                        </a:rPr>
                        <a:t>watch</a:t>
                      </a:r>
                      <a:r>
                        <a:rPr lang="fr-FR" sz="1800" b="0" dirty="0" err="1">
                          <a:solidFill>
                            <a:srgbClr val="000000"/>
                          </a:solidFill>
                          <a:effectLst/>
                          <a:highlight>
                            <a:srgbClr val="CCFFFF"/>
                          </a:highlight>
                          <a:latin typeface="Comic Sans MS" panose="030F0702030302020204" pitchFamily="66" charset="0"/>
                        </a:rPr>
                        <a:t>ed</a:t>
                      </a:r>
                      <a:r>
                        <a:rPr lang="fr-FR" sz="1800" b="0" dirty="0">
                          <a:solidFill>
                            <a:srgbClr val="000000"/>
                          </a:solidFill>
                          <a:effectLst/>
                          <a:latin typeface="Comic Sans MS" panose="030F0702030302020204" pitchFamily="66" charset="0"/>
                        </a:rPr>
                        <a:t>​</a:t>
                      </a:r>
                      <a:endParaRPr lang="fr-FR" sz="1800" b="0" i="0" dirty="0">
                        <a:solidFill>
                          <a:srgbClr val="000000"/>
                        </a:solidFill>
                        <a:effectLst/>
                        <a:latin typeface="Comic Sans MS" panose="030F0702030302020204" pitchFamily="66"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tc vMerge="1">
                  <a:txBody>
                    <a:bodyPr/>
                    <a:lstStyle/>
                    <a:p>
                      <a:pPr algn="l" rtl="0" fontAlgn="auto"/>
                      <a:endParaRPr lang="fr-FR" sz="2400" b="0" i="0" dirty="0">
                        <a:solidFill>
                          <a:srgbClr val="000000"/>
                        </a:solidFill>
                        <a:effectLst/>
                        <a:latin typeface="Calibri" panose="020F0502020204030204" pitchFamily="34" charset="0"/>
                      </a:endParaRPr>
                    </a:p>
                  </a:txBody>
                  <a:tcPr/>
                </a:tc>
                <a:extLst>
                  <a:ext uri="{0D108BD9-81ED-4DB2-BD59-A6C34878D82A}">
                    <a16:rowId xmlns:a16="http://schemas.microsoft.com/office/drawing/2014/main" val="655173593"/>
                  </a:ext>
                </a:extLst>
              </a:tr>
            </a:tbl>
          </a:graphicData>
        </a:graphic>
      </p:graphicFrame>
      <p:sp>
        <p:nvSpPr>
          <p:cNvPr id="6" name="Rectangle 5">
            <a:hlinkClick r:id="rId2" action="ppaction://hlinksldjump"/>
            <a:extLst>
              <a:ext uri="{FF2B5EF4-FFF2-40B4-BE49-F238E27FC236}">
                <a16:creationId xmlns:a16="http://schemas.microsoft.com/office/drawing/2014/main" id="{E5A3BB5C-030A-493F-A11E-673345159959}"/>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Ellipse 6">
            <a:hlinkClick r:id="rId3" action="ppaction://hlinksldjump"/>
            <a:extLst>
              <a:ext uri="{FF2B5EF4-FFF2-40B4-BE49-F238E27FC236}">
                <a16:creationId xmlns:a16="http://schemas.microsoft.com/office/drawing/2014/main" id="{230179EF-E8E0-4E33-AE6F-9D4872AE2761}"/>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314703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15763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031106"/>
            <a:ext cx="10515600" cy="4971646"/>
          </a:xfrm>
        </p:spPr>
        <p:txBody>
          <a:bodyPr>
            <a:normAutofit/>
          </a:bodyPr>
          <a:lstStyle/>
          <a:p>
            <a:pPr marL="0" indent="0" algn="just">
              <a:lnSpc>
                <a:spcPct val="250000"/>
              </a:lnSpc>
              <a:buNone/>
            </a:pPr>
            <a:r>
              <a:rPr lang="en-US" sz="1800" b="1" dirty="0" err="1">
                <a:latin typeface="Comic Sans MS" panose="030F0702030302020204" pitchFamily="66" charset="0"/>
              </a:rPr>
              <a:t>L’énigme</a:t>
            </a:r>
            <a:r>
              <a:rPr lang="en-US" sz="1800" b="1" dirty="0">
                <a:latin typeface="Comic Sans MS" panose="030F0702030302020204" pitchFamily="66" charset="0"/>
              </a:rPr>
              <a:t> </a:t>
            </a:r>
            <a:r>
              <a:rPr lang="en-US" sz="1800" b="1" dirty="0" err="1">
                <a:latin typeface="Comic Sans MS" panose="030F0702030302020204" pitchFamily="66" charset="0"/>
              </a:rPr>
              <a:t>policière</a:t>
            </a:r>
            <a:endParaRPr lang="en-US" sz="1800" b="1" dirty="0">
              <a:latin typeface="Comic Sans MS" panose="030F0702030302020204" pitchFamily="66" charset="0"/>
            </a:endParaRPr>
          </a:p>
          <a:p>
            <a:pPr marL="0" indent="0" algn="just">
              <a:lnSpc>
                <a:spcPct val="250000"/>
              </a:lnSpc>
              <a:buNone/>
            </a:pPr>
            <a:r>
              <a:rPr lang="en-US" sz="1800" dirty="0">
                <a:latin typeface="Comic Sans MS" panose="030F0702030302020204" pitchFamily="66" charset="0"/>
              </a:rPr>
              <a:t>One night, </a:t>
            </a:r>
            <a:r>
              <a:rPr lang="en-US" sz="1800" dirty="0">
                <a:highlight>
                  <a:srgbClr val="FFFF99"/>
                </a:highlight>
                <a:latin typeface="Comic Sans MS" panose="030F0702030302020204" pitchFamily="66" charset="0"/>
              </a:rPr>
              <a:t>a man</a:t>
            </a:r>
            <a:r>
              <a:rPr lang="en-US" sz="1800" dirty="0">
                <a:latin typeface="Comic Sans MS" panose="030F0702030302020204" pitchFamily="66" charset="0"/>
              </a:rPr>
              <a:t> </a:t>
            </a:r>
            <a:r>
              <a:rPr lang="en-US" sz="1800" u="heavy" dirty="0">
                <a:uFill>
                  <a:solidFill>
                    <a:srgbClr val="FF0000"/>
                  </a:solidFill>
                </a:uFill>
                <a:latin typeface="Comic Sans MS" panose="030F0702030302020204" pitchFamily="66" charset="0"/>
              </a:rPr>
              <a:t>killed</a:t>
            </a:r>
            <a:r>
              <a:rPr lang="en-US" sz="1800" dirty="0">
                <a:latin typeface="Comic Sans MS" panose="030F0702030302020204" pitchFamily="66" charset="0"/>
              </a:rPr>
              <a:t> </a:t>
            </a:r>
            <a:r>
              <a:rPr lang="en-US" sz="1800" dirty="0">
                <a:highlight>
                  <a:srgbClr val="FFFF99"/>
                </a:highlight>
                <a:latin typeface="Comic Sans MS" panose="030F0702030302020204" pitchFamily="66" charset="0"/>
              </a:rPr>
              <a:t>his wife</a:t>
            </a:r>
            <a:r>
              <a:rPr lang="en-US" sz="1800" dirty="0">
                <a:latin typeface="Comic Sans MS" panose="030F0702030302020204" pitchFamily="66" charset="0"/>
              </a:rPr>
              <a:t> with </a:t>
            </a:r>
            <a:r>
              <a:rPr lang="en-US" sz="1800" dirty="0">
                <a:highlight>
                  <a:srgbClr val="FFCC99"/>
                </a:highlight>
                <a:latin typeface="Comic Sans MS" panose="030F0702030302020204" pitchFamily="66" charset="0"/>
              </a:rPr>
              <a:t>a knife</a:t>
            </a:r>
            <a:r>
              <a:rPr lang="en-US" sz="1800" dirty="0">
                <a:latin typeface="Comic Sans MS" panose="030F0702030302020204" pitchFamily="66" charset="0"/>
              </a:rPr>
              <a:t> </a:t>
            </a:r>
            <a:r>
              <a:rPr lang="en-US" sz="1800" dirty="0">
                <a:highlight>
                  <a:srgbClr val="FFCCFF"/>
                </a:highlight>
                <a:latin typeface="Comic Sans MS" panose="030F0702030302020204" pitchFamily="66" charset="0"/>
              </a:rPr>
              <a:t>in their car</a:t>
            </a:r>
            <a:r>
              <a:rPr lang="en-US" sz="1800" dirty="0">
                <a:latin typeface="Comic Sans MS" panose="030F0702030302020204" pitchFamily="66" charset="0"/>
              </a:rPr>
              <a:t>. </a:t>
            </a:r>
            <a:r>
              <a:rPr lang="en-US" sz="1800" dirty="0">
                <a:highlight>
                  <a:srgbClr val="FFFF99"/>
                </a:highlight>
                <a:latin typeface="Comic Sans MS" panose="030F0702030302020204" pitchFamily="66" charset="0"/>
              </a:rPr>
              <a:t>No one</a:t>
            </a:r>
            <a:r>
              <a:rPr lang="en-US" sz="1800" dirty="0">
                <a:latin typeface="Comic Sans MS" panose="030F0702030302020204" pitchFamily="66" charset="0"/>
              </a:rPr>
              <a:t> </a:t>
            </a:r>
            <a:r>
              <a:rPr lang="en-US" sz="1800" u="heavy" dirty="0">
                <a:uFill>
                  <a:solidFill>
                    <a:srgbClr val="FF0000"/>
                  </a:solidFill>
                </a:uFill>
                <a:latin typeface="Comic Sans MS" panose="030F0702030302020204" pitchFamily="66" charset="0"/>
              </a:rPr>
              <a:t>saw</a:t>
            </a:r>
            <a:r>
              <a:rPr lang="en-US" sz="1800" dirty="0">
                <a:latin typeface="Comic Sans MS" panose="030F0702030302020204" pitchFamily="66" charset="0"/>
              </a:rPr>
              <a:t> him. He </a:t>
            </a:r>
            <a:r>
              <a:rPr lang="en-US" sz="1800" u="heavy" dirty="0">
                <a:uFill>
                  <a:solidFill>
                    <a:srgbClr val="FF0000"/>
                  </a:solidFill>
                </a:uFill>
                <a:latin typeface="Comic Sans MS" panose="030F0702030302020204" pitchFamily="66" charset="0"/>
              </a:rPr>
              <a:t>threw</a:t>
            </a:r>
            <a:r>
              <a:rPr lang="en-US" sz="1800" dirty="0">
                <a:latin typeface="Comic Sans MS" panose="030F0702030302020204" pitchFamily="66" charset="0"/>
              </a:rPr>
              <a:t> the knife </a:t>
            </a:r>
            <a:r>
              <a:rPr lang="en-US" sz="1800" dirty="0">
                <a:highlight>
                  <a:srgbClr val="FFCCFF"/>
                </a:highlight>
                <a:latin typeface="Comic Sans MS" panose="030F0702030302020204" pitchFamily="66" charset="0"/>
              </a:rPr>
              <a:t>in the river</a:t>
            </a:r>
            <a:r>
              <a:rPr lang="en-US" sz="1800" dirty="0">
                <a:latin typeface="Comic Sans MS" panose="030F0702030302020204" pitchFamily="66" charset="0"/>
              </a:rPr>
              <a:t>. </a:t>
            </a:r>
            <a:r>
              <a:rPr lang="en-US" sz="1800" dirty="0">
                <a:highlight>
                  <a:srgbClr val="CCFFFF"/>
                </a:highlight>
                <a:latin typeface="Comic Sans MS" panose="030F0702030302020204" pitchFamily="66" charset="0"/>
              </a:rPr>
              <a:t>He </a:t>
            </a:r>
            <a:r>
              <a:rPr lang="en-US" sz="1800" u="heavy" dirty="0">
                <a:highlight>
                  <a:srgbClr val="CCFFFF"/>
                </a:highlight>
                <a:uFill>
                  <a:solidFill>
                    <a:srgbClr val="FF0000"/>
                  </a:solidFill>
                </a:uFill>
                <a:latin typeface="Comic Sans MS" panose="030F0702030302020204" pitchFamily="66" charset="0"/>
              </a:rPr>
              <a:t>was</a:t>
            </a:r>
            <a:r>
              <a:rPr lang="en-US" sz="1800" dirty="0">
                <a:highlight>
                  <a:srgbClr val="CCFFFF"/>
                </a:highlight>
                <a:latin typeface="Comic Sans MS" panose="030F0702030302020204" pitchFamily="66" charset="0"/>
              </a:rPr>
              <a:t> careful not to leave fingerprints</a:t>
            </a:r>
            <a:r>
              <a:rPr lang="en-US" sz="1800" dirty="0">
                <a:latin typeface="Comic Sans MS" panose="030F0702030302020204" pitchFamily="66" charset="0"/>
              </a:rPr>
              <a:t>. Then, he </a:t>
            </a:r>
            <a:r>
              <a:rPr lang="en-US" sz="1800" u="heavy" dirty="0">
                <a:uFill>
                  <a:solidFill>
                    <a:srgbClr val="FF0000"/>
                  </a:solidFill>
                </a:uFill>
                <a:latin typeface="Comic Sans MS" panose="030F0702030302020204" pitchFamily="66" charset="0"/>
              </a:rPr>
              <a:t>went</a:t>
            </a:r>
            <a:r>
              <a:rPr lang="en-US" sz="1800" dirty="0">
                <a:latin typeface="Comic Sans MS" panose="030F0702030302020204" pitchFamily="66" charset="0"/>
              </a:rPr>
              <a:t> back </a:t>
            </a:r>
            <a:r>
              <a:rPr lang="en-US" sz="1800" dirty="0">
                <a:highlight>
                  <a:srgbClr val="FFCCFF"/>
                </a:highlight>
                <a:latin typeface="Comic Sans MS" panose="030F0702030302020204" pitchFamily="66" charset="0"/>
              </a:rPr>
              <a:t>home</a:t>
            </a:r>
            <a:r>
              <a:rPr lang="en-US" sz="1800" dirty="0">
                <a:latin typeface="Comic Sans MS" panose="030F0702030302020204" pitchFamily="66" charset="0"/>
              </a:rPr>
              <a:t>. An hour later, </a:t>
            </a:r>
            <a:r>
              <a:rPr lang="en-US" sz="1800" dirty="0">
                <a:highlight>
                  <a:srgbClr val="FFFF99"/>
                </a:highlight>
                <a:latin typeface="Comic Sans MS" panose="030F0702030302020204" pitchFamily="66" charset="0"/>
              </a:rPr>
              <a:t>the police</a:t>
            </a:r>
            <a:r>
              <a:rPr lang="en-US" sz="1800" dirty="0">
                <a:latin typeface="Comic Sans MS" panose="030F0702030302020204" pitchFamily="66" charset="0"/>
              </a:rPr>
              <a:t> </a:t>
            </a:r>
            <a:r>
              <a:rPr lang="en-US" sz="1800" u="heavy" dirty="0">
                <a:uFill>
                  <a:solidFill>
                    <a:srgbClr val="FF0000"/>
                  </a:solidFill>
                </a:uFill>
                <a:latin typeface="Comic Sans MS" panose="030F0702030302020204" pitchFamily="66" charset="0"/>
              </a:rPr>
              <a:t>called</a:t>
            </a:r>
            <a:r>
              <a:rPr lang="en-US" sz="1800" dirty="0">
                <a:latin typeface="Comic Sans MS" panose="030F0702030302020204" pitchFamily="66" charset="0"/>
              </a:rPr>
              <a:t> him and </a:t>
            </a:r>
            <a:r>
              <a:rPr lang="en-US" sz="1800" u="heavy" dirty="0">
                <a:uFill>
                  <a:solidFill>
                    <a:srgbClr val="FF0000"/>
                  </a:solidFill>
                </a:uFill>
                <a:latin typeface="Comic Sans MS" panose="030F0702030302020204" pitchFamily="66" charset="0"/>
              </a:rPr>
              <a:t>told</a:t>
            </a:r>
            <a:r>
              <a:rPr lang="en-US" sz="1800" dirty="0">
                <a:latin typeface="Comic Sans MS" panose="030F0702030302020204" pitchFamily="66" charset="0"/>
              </a:rPr>
              <a:t> him his wife </a:t>
            </a:r>
            <a:r>
              <a:rPr lang="en-US" sz="1800" u="heavy" dirty="0">
                <a:uFill>
                  <a:solidFill>
                    <a:srgbClr val="FF0000"/>
                  </a:solidFill>
                </a:uFill>
                <a:latin typeface="Comic Sans MS" panose="030F0702030302020204" pitchFamily="66" charset="0"/>
              </a:rPr>
              <a:t>was</a:t>
            </a:r>
            <a:r>
              <a:rPr lang="en-US" sz="1800" dirty="0">
                <a:latin typeface="Comic Sans MS" panose="030F0702030302020204" pitchFamily="66" charset="0"/>
              </a:rPr>
              <a:t> dead and that he </a:t>
            </a:r>
            <a:r>
              <a:rPr lang="en-US" sz="1800" u="heavy" dirty="0">
                <a:uFill>
                  <a:solidFill>
                    <a:srgbClr val="FF0000"/>
                  </a:solidFill>
                </a:uFill>
                <a:latin typeface="Comic Sans MS" panose="030F0702030302020204" pitchFamily="66" charset="0"/>
              </a:rPr>
              <a:t>needed</a:t>
            </a:r>
            <a:r>
              <a:rPr lang="en-US" sz="1800" dirty="0">
                <a:latin typeface="Comic Sans MS" panose="030F0702030302020204" pitchFamily="66" charset="0"/>
              </a:rPr>
              <a:t> to come to </a:t>
            </a:r>
            <a:r>
              <a:rPr lang="en-US" sz="1800" dirty="0">
                <a:highlight>
                  <a:srgbClr val="FFCCFF"/>
                </a:highlight>
                <a:latin typeface="Comic Sans MS" panose="030F0702030302020204" pitchFamily="66" charset="0"/>
              </a:rPr>
              <a:t>the crime scene</a:t>
            </a:r>
            <a:r>
              <a:rPr lang="en-US" sz="1800" dirty="0">
                <a:latin typeface="Comic Sans MS" panose="030F0702030302020204" pitchFamily="66" charset="0"/>
              </a:rPr>
              <a:t> immediately. When he </a:t>
            </a:r>
            <a:r>
              <a:rPr lang="en-US" sz="1800" u="heavy" dirty="0">
                <a:uFill>
                  <a:solidFill>
                    <a:srgbClr val="FF0000"/>
                  </a:solidFill>
                </a:uFill>
                <a:latin typeface="Comic Sans MS" panose="030F0702030302020204" pitchFamily="66" charset="0"/>
              </a:rPr>
              <a:t>arrived</a:t>
            </a:r>
            <a:r>
              <a:rPr lang="en-US" sz="1800" dirty="0">
                <a:latin typeface="Comic Sans MS" panose="030F0702030302020204" pitchFamily="66" charset="0"/>
              </a:rPr>
              <a:t>, they </a:t>
            </a:r>
            <a:r>
              <a:rPr lang="en-US" sz="1800" u="heavy" dirty="0">
                <a:uFill>
                  <a:solidFill>
                    <a:srgbClr val="FF0000"/>
                  </a:solidFill>
                </a:uFill>
                <a:latin typeface="Comic Sans MS" panose="030F0702030302020204" pitchFamily="66" charset="0"/>
              </a:rPr>
              <a:t>arrested</a:t>
            </a:r>
            <a:r>
              <a:rPr lang="en-US" sz="1800" dirty="0">
                <a:latin typeface="Comic Sans MS" panose="030F0702030302020204" pitchFamily="66" charset="0"/>
              </a:rPr>
              <a:t> him. How </a:t>
            </a:r>
            <a:r>
              <a:rPr lang="en-US" sz="1800" u="heavy" dirty="0">
                <a:uFill>
                  <a:solidFill>
                    <a:srgbClr val="FF0000"/>
                  </a:solidFill>
                </a:uFill>
                <a:latin typeface="Comic Sans MS" panose="030F0702030302020204" pitchFamily="66" charset="0"/>
              </a:rPr>
              <a:t>did</a:t>
            </a:r>
            <a:r>
              <a:rPr lang="en-US" sz="1800" dirty="0">
                <a:latin typeface="Comic Sans MS" panose="030F0702030302020204" pitchFamily="66" charset="0"/>
              </a:rPr>
              <a:t> they </a:t>
            </a:r>
            <a:r>
              <a:rPr lang="en-US" sz="1800" u="heavy" dirty="0">
                <a:uFill>
                  <a:solidFill>
                    <a:srgbClr val="FF0000"/>
                  </a:solidFill>
                </a:uFill>
                <a:latin typeface="Comic Sans MS" panose="030F0702030302020204" pitchFamily="66" charset="0"/>
              </a:rPr>
              <a:t>know</a:t>
            </a:r>
            <a:r>
              <a:rPr lang="en-US" sz="1800" dirty="0">
                <a:latin typeface="Comic Sans MS" panose="030F0702030302020204" pitchFamily="66" charset="0"/>
              </a:rPr>
              <a:t>?</a:t>
            </a:r>
            <a:endParaRPr lang="fr-FR" sz="1800" dirty="0">
              <a:latin typeface="Comic Sans MS" panose="030F0702030302020204" pitchFamily="66" charset="0"/>
            </a:endParaRPr>
          </a:p>
          <a:p>
            <a:pPr marL="0" indent="0" algn="just">
              <a:lnSpc>
                <a:spcPct val="250000"/>
              </a:lnSpc>
              <a:buNone/>
            </a:pPr>
            <a:endParaRPr lang="en-US" sz="1800" dirty="0">
              <a:latin typeface="Comic Sans MS" panose="030F0702030302020204" pitchFamily="66" charset="0"/>
            </a:endParaRPr>
          </a:p>
        </p:txBody>
      </p:sp>
      <p:sp>
        <p:nvSpPr>
          <p:cNvPr id="4" name="ZoneTexte 3">
            <a:extLst>
              <a:ext uri="{FF2B5EF4-FFF2-40B4-BE49-F238E27FC236}">
                <a16:creationId xmlns:a16="http://schemas.microsoft.com/office/drawing/2014/main" id="{33F1F334-796B-40FE-BBE2-63DCDAFFFB90}"/>
              </a:ext>
            </a:extLst>
          </p:cNvPr>
          <p:cNvSpPr txBox="1"/>
          <p:nvPr/>
        </p:nvSpPr>
        <p:spPr>
          <a:xfrm>
            <a:off x="838200" y="4951212"/>
            <a:ext cx="5257799" cy="144674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n-US" sz="1200" dirty="0">
                <a:highlight>
                  <a:srgbClr val="FFFF99"/>
                </a:highlight>
                <a:latin typeface="Comic Sans MS" panose="030F0702030302020204" pitchFamily="66" charset="0"/>
              </a:rPr>
              <a:t>Highlight</a:t>
            </a:r>
            <a:r>
              <a:rPr lang="en-US" sz="1200" dirty="0">
                <a:latin typeface="Comic Sans MS" panose="030F0702030302020204" pitchFamily="66" charset="0"/>
              </a:rPr>
              <a:t> or </a:t>
            </a:r>
            <a:r>
              <a:rPr lang="en-US" sz="1200" u="heavy" dirty="0">
                <a:uFill>
                  <a:solidFill>
                    <a:srgbClr val="FFFF99"/>
                  </a:solidFill>
                </a:uFill>
                <a:latin typeface="Comic Sans MS" panose="030F0702030302020204" pitchFamily="66" charset="0"/>
              </a:rPr>
              <a:t>underline</a:t>
            </a:r>
            <a:r>
              <a:rPr lang="en-US" sz="1200" dirty="0">
                <a:latin typeface="Comic Sans MS" panose="030F0702030302020204" pitchFamily="66" charset="0"/>
              </a:rPr>
              <a:t> the </a:t>
            </a:r>
            <a:r>
              <a:rPr lang="en-US" sz="1200" b="1" dirty="0">
                <a:latin typeface="Comic Sans MS" panose="030F0702030302020204" pitchFamily="66" charset="0"/>
              </a:rPr>
              <a:t>people</a:t>
            </a:r>
            <a:r>
              <a:rPr lang="en-US" sz="1200" dirty="0">
                <a:latin typeface="Comic Sans MS" panose="030F0702030302020204" pitchFamily="66" charset="0"/>
              </a:rPr>
              <a:t> involved in this mystery in yellow.</a:t>
            </a:r>
          </a:p>
          <a:p>
            <a:pPr marL="285750" indent="-285750" algn="just">
              <a:lnSpc>
                <a:spcPct val="150000"/>
              </a:lnSpc>
              <a:buFont typeface="Wingdings" panose="05000000000000000000" pitchFamily="2" charset="2"/>
              <a:buChar char="Ø"/>
            </a:pPr>
            <a:r>
              <a:rPr lang="en-US" sz="1200" dirty="0">
                <a:highlight>
                  <a:srgbClr val="FFCC99"/>
                </a:highlight>
                <a:latin typeface="Comic Sans MS" panose="030F0702030302020204" pitchFamily="66" charset="0"/>
              </a:rPr>
              <a:t>Highlight</a:t>
            </a:r>
            <a:r>
              <a:rPr lang="en-US" sz="1200" dirty="0">
                <a:latin typeface="Comic Sans MS" panose="030F0702030302020204" pitchFamily="66" charset="0"/>
              </a:rPr>
              <a:t> or </a:t>
            </a:r>
            <a:r>
              <a:rPr lang="en-US" sz="1200" u="heavy" dirty="0">
                <a:uFill>
                  <a:solidFill>
                    <a:srgbClr val="FFCC99"/>
                  </a:solidFill>
                </a:uFill>
                <a:latin typeface="Comic Sans MS" panose="030F0702030302020204" pitchFamily="66" charset="0"/>
              </a:rPr>
              <a:t>underline</a:t>
            </a:r>
            <a:r>
              <a:rPr lang="en-US" sz="1200" dirty="0">
                <a:latin typeface="Comic Sans MS" panose="030F0702030302020204" pitchFamily="66" charset="0"/>
              </a:rPr>
              <a:t> the </a:t>
            </a:r>
            <a:r>
              <a:rPr lang="en-US" sz="1200" b="1" dirty="0">
                <a:latin typeface="Comic Sans MS" panose="030F0702030302020204" pitchFamily="66" charset="0"/>
              </a:rPr>
              <a:t>weapon(s)</a:t>
            </a:r>
            <a:r>
              <a:rPr lang="en-US" sz="1200" dirty="0">
                <a:latin typeface="Comic Sans MS" panose="030F0702030302020204" pitchFamily="66" charset="0"/>
              </a:rPr>
              <a:t> in orange.</a:t>
            </a:r>
          </a:p>
          <a:p>
            <a:pPr marL="285750" indent="-285750" algn="just">
              <a:lnSpc>
                <a:spcPct val="150000"/>
              </a:lnSpc>
              <a:buFont typeface="Wingdings" panose="05000000000000000000" pitchFamily="2" charset="2"/>
              <a:buChar char="Ø"/>
            </a:pPr>
            <a:r>
              <a:rPr lang="en-US" sz="1200" dirty="0">
                <a:highlight>
                  <a:srgbClr val="FFCCFF"/>
                </a:highlight>
                <a:latin typeface="Comic Sans MS" panose="030F0702030302020204" pitchFamily="66" charset="0"/>
              </a:rPr>
              <a:t>Highlight</a:t>
            </a:r>
            <a:r>
              <a:rPr lang="en-US" sz="1200" dirty="0">
                <a:latin typeface="Comic Sans MS" panose="030F0702030302020204" pitchFamily="66" charset="0"/>
              </a:rPr>
              <a:t> or </a:t>
            </a:r>
            <a:r>
              <a:rPr lang="en-US" sz="1200" u="heavy" dirty="0">
                <a:uFill>
                  <a:solidFill>
                    <a:srgbClr val="FFCCFF"/>
                  </a:solidFill>
                </a:uFill>
                <a:latin typeface="Comic Sans MS" panose="030F0702030302020204" pitchFamily="66" charset="0"/>
              </a:rPr>
              <a:t>underline</a:t>
            </a:r>
            <a:r>
              <a:rPr lang="en-US" sz="1200" dirty="0">
                <a:latin typeface="Comic Sans MS" panose="030F0702030302020204" pitchFamily="66" charset="0"/>
              </a:rPr>
              <a:t> the </a:t>
            </a:r>
            <a:r>
              <a:rPr lang="en-US" sz="1200" b="1" dirty="0">
                <a:latin typeface="Comic Sans MS" panose="030F0702030302020204" pitchFamily="66" charset="0"/>
              </a:rPr>
              <a:t>places</a:t>
            </a:r>
            <a:r>
              <a:rPr lang="en-US" sz="1200" dirty="0">
                <a:latin typeface="Comic Sans MS" panose="030F0702030302020204" pitchFamily="66" charset="0"/>
              </a:rPr>
              <a:t> in pink.</a:t>
            </a:r>
          </a:p>
          <a:p>
            <a:pPr marL="285750" indent="-285750" algn="just">
              <a:lnSpc>
                <a:spcPct val="150000"/>
              </a:lnSpc>
              <a:buFont typeface="Wingdings" panose="05000000000000000000" pitchFamily="2" charset="2"/>
              <a:buChar char="Ø"/>
            </a:pPr>
            <a:r>
              <a:rPr lang="en-US" sz="1200" dirty="0">
                <a:highlight>
                  <a:srgbClr val="CCFFFF"/>
                </a:highlight>
                <a:latin typeface="Comic Sans MS" panose="030F0702030302020204" pitchFamily="66" charset="0"/>
              </a:rPr>
              <a:t>Highlight</a:t>
            </a:r>
            <a:r>
              <a:rPr lang="en-US" sz="1200" dirty="0">
                <a:latin typeface="Comic Sans MS" panose="030F0702030302020204" pitchFamily="66" charset="0"/>
              </a:rPr>
              <a:t> or </a:t>
            </a:r>
            <a:r>
              <a:rPr lang="en-US" sz="1200" u="heavy" dirty="0">
                <a:uFill>
                  <a:solidFill>
                    <a:srgbClr val="CCFFFF"/>
                  </a:solidFill>
                </a:uFill>
                <a:latin typeface="Comic Sans MS" panose="030F0702030302020204" pitchFamily="66" charset="0"/>
              </a:rPr>
              <a:t>underline</a:t>
            </a:r>
            <a:r>
              <a:rPr lang="en-US" sz="1200" dirty="0">
                <a:latin typeface="Comic Sans MS" panose="030F0702030302020204" pitchFamily="66" charset="0"/>
              </a:rPr>
              <a:t> the </a:t>
            </a:r>
            <a:r>
              <a:rPr lang="en-US" sz="1200" b="1" dirty="0">
                <a:latin typeface="Comic Sans MS" panose="030F0702030302020204" pitchFamily="66" charset="0"/>
              </a:rPr>
              <a:t>clues</a:t>
            </a:r>
            <a:r>
              <a:rPr lang="en-US" sz="1200" dirty="0">
                <a:latin typeface="Comic Sans MS" panose="030F0702030302020204" pitchFamily="66" charset="0"/>
              </a:rPr>
              <a:t> in blue.</a:t>
            </a:r>
          </a:p>
          <a:p>
            <a:pPr marL="285750" indent="-285750" algn="just">
              <a:lnSpc>
                <a:spcPct val="150000"/>
              </a:lnSpc>
              <a:buFont typeface="Wingdings" panose="05000000000000000000" pitchFamily="2" charset="2"/>
              <a:buChar char="Ø"/>
            </a:pPr>
            <a:r>
              <a:rPr lang="en-US" sz="1200" u="heavy" dirty="0">
                <a:uFill>
                  <a:solidFill>
                    <a:srgbClr val="FF0000"/>
                  </a:solidFill>
                </a:uFill>
                <a:latin typeface="Comic Sans MS" panose="030F0702030302020204" pitchFamily="66" charset="0"/>
              </a:rPr>
              <a:t>Underline</a:t>
            </a:r>
            <a:r>
              <a:rPr lang="en-US" sz="1200" dirty="0">
                <a:latin typeface="Comic Sans MS" panose="030F0702030302020204" pitchFamily="66" charset="0"/>
              </a:rPr>
              <a:t> verbs in the </a:t>
            </a:r>
            <a:r>
              <a:rPr lang="en-US" sz="1200" b="1" dirty="0">
                <a:latin typeface="Comic Sans MS" panose="030F0702030302020204" pitchFamily="66" charset="0"/>
              </a:rPr>
              <a:t>simple past</a:t>
            </a:r>
            <a:r>
              <a:rPr lang="en-US" sz="1200" dirty="0">
                <a:latin typeface="Comic Sans MS" panose="030F0702030302020204" pitchFamily="66" charset="0"/>
              </a:rPr>
              <a:t> in red.</a:t>
            </a:r>
          </a:p>
        </p:txBody>
      </p:sp>
      <p:sp>
        <p:nvSpPr>
          <p:cNvPr id="5" name="ZoneTexte 4">
            <a:extLst>
              <a:ext uri="{FF2B5EF4-FFF2-40B4-BE49-F238E27FC236}">
                <a16:creationId xmlns:a16="http://schemas.microsoft.com/office/drawing/2014/main" id="{92DD6999-623A-4FE4-9226-600D2E123342}"/>
              </a:ext>
            </a:extLst>
          </p:cNvPr>
          <p:cNvSpPr txBox="1"/>
          <p:nvPr/>
        </p:nvSpPr>
        <p:spPr>
          <a:xfrm>
            <a:off x="6096001" y="4951212"/>
            <a:ext cx="5257799" cy="1898148"/>
          </a:xfrm>
          <a:prstGeom prst="rect">
            <a:avLst/>
          </a:prstGeom>
          <a:noFill/>
          <a:ln w="28575">
            <a:solidFill>
              <a:srgbClr val="00B050"/>
            </a:solidFill>
          </a:ln>
        </p:spPr>
        <p:txBody>
          <a:bodyPr wrap="square" rtlCol="0">
            <a:spAutoFit/>
          </a:bodyPr>
          <a:lstStyle/>
          <a:p>
            <a:pPr algn="just">
              <a:lnSpc>
                <a:spcPct val="150000"/>
              </a:lnSpc>
            </a:pPr>
            <a:r>
              <a:rPr lang="en-US" sz="1600" dirty="0">
                <a:latin typeface="Comic Sans MS" panose="030F0702030302020204" pitchFamily="66" charset="0"/>
              </a:rPr>
              <a:t>The police knew that the husband was the culprit because he came immediately to the crime scene, even though the police never mentioned where the crime scene was. It was the only way, since there were no clues and no witnesses.</a:t>
            </a:r>
          </a:p>
        </p:txBody>
      </p:sp>
      <p:sp>
        <p:nvSpPr>
          <p:cNvPr id="7" name="Rectangle 6">
            <a:hlinkClick r:id="rId2" action="ppaction://hlinksldjump"/>
            <a:extLst>
              <a:ext uri="{FF2B5EF4-FFF2-40B4-BE49-F238E27FC236}">
                <a16:creationId xmlns:a16="http://schemas.microsoft.com/office/drawing/2014/main" id="{F2EF78DE-9FD7-4850-A801-02239BF169E4}"/>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Ellipse 7">
            <a:hlinkClick r:id="rId3" action="ppaction://hlinksldjump"/>
            <a:extLst>
              <a:ext uri="{FF2B5EF4-FFF2-40B4-BE49-F238E27FC236}">
                <a16:creationId xmlns:a16="http://schemas.microsoft.com/office/drawing/2014/main" id="{A75A5F53-CF31-41EC-BC9F-515A68C18685}"/>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397186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FFFF00"/>
          </a:solidFill>
        </p:spPr>
        <p:txBody>
          <a:bodyPr>
            <a:normAutofit/>
          </a:bodyPr>
          <a:lstStyle/>
          <a:p>
            <a:r>
              <a:rPr lang="fr-FR" sz="3600" dirty="0">
                <a:latin typeface="Comic Sans MS" panose="030F0702030302020204" pitchFamily="66" charset="0"/>
              </a:rPr>
              <a:t>Passe aux activités de la semaine.</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238596"/>
            <a:ext cx="10515600" cy="5486400"/>
          </a:xfrm>
        </p:spPr>
        <p:txBody>
          <a:bodyPr>
            <a:normAutofit fontScale="92500" lnSpcReduction="20000"/>
          </a:bodyPr>
          <a:lstStyle/>
          <a:p>
            <a:pPr marL="0" indent="0" algn="just">
              <a:lnSpc>
                <a:spcPct val="100000"/>
              </a:lnSpc>
              <a:buNone/>
            </a:pPr>
            <a:endParaRPr lang="fr-FR" dirty="0">
              <a:latin typeface="Comic Sans MS" panose="030F0702030302020204" pitchFamily="66" charset="0"/>
              <a:cs typeface="Courier New" panose="02070309020205020404" pitchFamily="49" charset="0"/>
            </a:endParaRPr>
          </a:p>
          <a:p>
            <a:pPr marL="0" indent="0" algn="just">
              <a:lnSpc>
                <a:spcPct val="100000"/>
              </a:lnSpc>
              <a:buNone/>
            </a:pPr>
            <a:r>
              <a:rPr lang="fr-FR" sz="3500" dirty="0">
                <a:latin typeface="Comic Sans MS" panose="030F0702030302020204" pitchFamily="66" charset="0"/>
                <a:cs typeface="Courier New" panose="02070309020205020404" pitchFamily="49" charset="0"/>
              </a:rPr>
              <a:t>3) </a:t>
            </a:r>
            <a:r>
              <a:rPr lang="fr-FR" sz="3500" dirty="0" err="1">
                <a:latin typeface="Comic Sans MS" panose="030F0702030302020204" pitchFamily="66" charset="0"/>
                <a:cs typeface="Courier New" panose="02070309020205020404" pitchFamily="49" charset="0"/>
              </a:rPr>
              <a:t>It’s</a:t>
            </a:r>
            <a:r>
              <a:rPr lang="fr-FR" sz="3500" dirty="0">
                <a:latin typeface="Comic Sans MS" panose="030F0702030302020204" pitchFamily="66" charset="0"/>
                <a:cs typeface="Courier New" panose="02070309020205020404" pitchFamily="49" charset="0"/>
              </a:rPr>
              <a:t> a </a:t>
            </a:r>
            <a:r>
              <a:rPr lang="fr-FR" sz="3500" dirty="0" err="1">
                <a:latin typeface="Comic Sans MS" panose="030F0702030302020204" pitchFamily="66" charset="0"/>
                <a:cs typeface="Courier New" panose="02070309020205020404" pitchFamily="49" charset="0"/>
              </a:rPr>
              <a:t>mystery</a:t>
            </a:r>
            <a:r>
              <a:rPr lang="fr-FR" sz="3500" dirty="0">
                <a:latin typeface="Comic Sans MS" panose="030F0702030302020204" pitchFamily="66" charset="0"/>
                <a:cs typeface="Courier New" panose="02070309020205020404" pitchFamily="49" charset="0"/>
              </a:rPr>
              <a:t>…</a:t>
            </a:r>
          </a:p>
          <a:p>
            <a:pPr marL="0" indent="0" algn="just">
              <a:lnSpc>
                <a:spcPct val="100000"/>
              </a:lnSpc>
              <a:buNone/>
            </a:pPr>
            <a:endParaRPr lang="fr-FR" sz="2400" dirty="0">
              <a:latin typeface="Comic Sans MS" panose="030F0702030302020204" pitchFamily="66" charset="0"/>
              <a:cs typeface="Courier New" panose="02070309020205020404" pitchFamily="49" charset="0"/>
            </a:endParaRPr>
          </a:p>
          <a:p>
            <a:pPr marL="457200" indent="-457200" algn="just">
              <a:lnSpc>
                <a:spcPct val="200000"/>
              </a:lnSpc>
              <a:buAutoNum type="alphaLcParenR"/>
            </a:pPr>
            <a:r>
              <a:rPr lang="fr-FR" sz="2000" i="1" dirty="0">
                <a:solidFill>
                  <a:schemeClr val="accent1">
                    <a:lumMod val="60000"/>
                    <a:lumOff val="40000"/>
                  </a:schemeClr>
                </a:solidFill>
                <a:latin typeface="Comic Sans MS" panose="030F0702030302020204" pitchFamily="66" charset="0"/>
              </a:rPr>
              <a:t>Read the </a:t>
            </a:r>
            <a:r>
              <a:rPr lang="fr-FR" sz="2000" i="1" dirty="0" err="1">
                <a:solidFill>
                  <a:schemeClr val="accent1">
                    <a:lumMod val="60000"/>
                    <a:lumOff val="40000"/>
                  </a:schemeClr>
                </a:solidFill>
                <a:latin typeface="Comic Sans MS" panose="030F0702030302020204" pitchFamily="66" charset="0"/>
              </a:rPr>
              <a:t>text</a:t>
            </a:r>
            <a:r>
              <a:rPr lang="fr-FR" sz="2000" i="1" dirty="0">
                <a:solidFill>
                  <a:schemeClr val="accent1">
                    <a:lumMod val="60000"/>
                    <a:lumOff val="40000"/>
                  </a:schemeClr>
                </a:solidFill>
                <a:latin typeface="Comic Sans MS" panose="030F0702030302020204" pitchFamily="66" charset="0"/>
              </a:rPr>
              <a:t>.</a:t>
            </a:r>
          </a:p>
          <a:p>
            <a:pPr marL="457200" indent="-457200" algn="just">
              <a:lnSpc>
                <a:spcPct val="200000"/>
              </a:lnSpc>
              <a:buAutoNum type="alphaLcParenR"/>
            </a:pPr>
            <a:r>
              <a:rPr lang="fr-FR" sz="2000" i="1" dirty="0" err="1">
                <a:solidFill>
                  <a:schemeClr val="accent1">
                    <a:lumMod val="60000"/>
                    <a:lumOff val="40000"/>
                  </a:schemeClr>
                </a:solidFill>
                <a:latin typeface="Comic Sans MS" panose="030F0702030302020204" pitchFamily="66" charset="0"/>
              </a:rPr>
              <a:t>Analyze</a:t>
            </a:r>
            <a:r>
              <a:rPr lang="fr-FR" sz="2000" i="1" dirty="0">
                <a:solidFill>
                  <a:schemeClr val="accent1">
                    <a:lumMod val="60000"/>
                    <a:lumOff val="40000"/>
                  </a:schemeClr>
                </a:solidFill>
                <a:latin typeface="Comic Sans MS" panose="030F0702030302020204" pitchFamily="66" charset="0"/>
              </a:rPr>
              <a:t> the </a:t>
            </a:r>
            <a:r>
              <a:rPr lang="fr-FR" sz="2000" i="1" dirty="0" err="1">
                <a:solidFill>
                  <a:schemeClr val="accent1">
                    <a:lumMod val="60000"/>
                    <a:lumOff val="40000"/>
                  </a:schemeClr>
                </a:solidFill>
                <a:latin typeface="Comic Sans MS" panose="030F0702030302020204" pitchFamily="66" charset="0"/>
              </a:rPr>
              <a:t>text</a:t>
            </a:r>
            <a:r>
              <a:rPr lang="fr-FR" sz="2000" i="1" dirty="0">
                <a:solidFill>
                  <a:schemeClr val="accent1">
                    <a:lumMod val="60000"/>
                    <a:lumOff val="40000"/>
                  </a:schemeClr>
                </a:solidFill>
                <a:latin typeface="Comic Sans MS" panose="030F0702030302020204" pitchFamily="66" charset="0"/>
              </a:rPr>
              <a:t>.</a:t>
            </a:r>
          </a:p>
          <a:p>
            <a:pPr marL="457200" indent="-457200" algn="just">
              <a:lnSpc>
                <a:spcPct val="200000"/>
              </a:lnSpc>
              <a:buAutoNum type="alphaLcParenR"/>
            </a:pPr>
            <a:r>
              <a:rPr lang="fr-FR" sz="2000" i="1" dirty="0">
                <a:solidFill>
                  <a:schemeClr val="accent1">
                    <a:lumMod val="60000"/>
                    <a:lumOff val="40000"/>
                  </a:schemeClr>
                </a:solidFill>
                <a:latin typeface="Comic Sans MS" panose="030F0702030302020204" pitchFamily="66" charset="0"/>
              </a:rPr>
              <a:t>Solve the </a:t>
            </a:r>
            <a:r>
              <a:rPr lang="fr-FR" sz="2000" i="1" dirty="0" err="1">
                <a:solidFill>
                  <a:schemeClr val="accent1">
                    <a:lumMod val="60000"/>
                    <a:lumOff val="40000"/>
                  </a:schemeClr>
                </a:solidFill>
                <a:latin typeface="Comic Sans MS" panose="030F0702030302020204" pitchFamily="66" charset="0"/>
              </a:rPr>
              <a:t>mystery</a:t>
            </a:r>
            <a:r>
              <a:rPr lang="fr-FR" sz="2000" i="1" dirty="0">
                <a:solidFill>
                  <a:schemeClr val="accent1">
                    <a:lumMod val="60000"/>
                    <a:lumOff val="40000"/>
                  </a:schemeClr>
                </a:solidFill>
                <a:latin typeface="Comic Sans MS" panose="030F0702030302020204" pitchFamily="66" charset="0"/>
              </a:rPr>
              <a:t>.</a:t>
            </a:r>
          </a:p>
          <a:p>
            <a:pPr marL="457200" indent="-457200" algn="just">
              <a:lnSpc>
                <a:spcPct val="200000"/>
              </a:lnSpc>
              <a:buAutoNum type="alphaLcParenR"/>
            </a:pPr>
            <a:r>
              <a:rPr lang="fr-FR" sz="2000" dirty="0" err="1">
                <a:latin typeface="Comic Sans MS" panose="030F0702030302020204" pitchFamily="66" charset="0"/>
                <a:cs typeface="Courier New" panose="02070309020205020404" pitchFamily="49" charset="0"/>
                <a:hlinkClick r:id="rId2" action="ppaction://hlinksldjump"/>
              </a:rPr>
              <a:t>Another</a:t>
            </a:r>
            <a:r>
              <a:rPr lang="fr-FR" sz="2000" dirty="0">
                <a:latin typeface="Comic Sans MS" panose="030F0702030302020204" pitchFamily="66" charset="0"/>
                <a:cs typeface="Courier New" panose="02070309020205020404" pitchFamily="49" charset="0"/>
                <a:hlinkClick r:id="rId2" action="ppaction://hlinksldjump"/>
              </a:rPr>
              <a:t> </a:t>
            </a:r>
            <a:r>
              <a:rPr lang="fr-FR" sz="2000" dirty="0" err="1">
                <a:latin typeface="Comic Sans MS" panose="030F0702030302020204" pitchFamily="66" charset="0"/>
                <a:cs typeface="Courier New" panose="02070309020205020404" pitchFamily="49" charset="0"/>
                <a:hlinkClick r:id="rId2" action="ppaction://hlinksldjump"/>
              </a:rPr>
              <a:t>murder</a:t>
            </a:r>
            <a:r>
              <a:rPr lang="fr-FR" sz="2000" dirty="0">
                <a:latin typeface="Comic Sans MS" panose="030F0702030302020204" pitchFamily="66" charset="0"/>
                <a:cs typeface="Courier New" panose="02070309020205020404" pitchFamily="49" charset="0"/>
                <a:hlinkClick r:id="rId2" action="ppaction://hlinksldjump"/>
              </a:rPr>
              <a:t> </a:t>
            </a:r>
            <a:r>
              <a:rPr lang="fr-FR" sz="2000" dirty="0" err="1">
                <a:latin typeface="Comic Sans MS" panose="030F0702030302020204" pitchFamily="66" charset="0"/>
                <a:cs typeface="Courier New" panose="02070309020205020404" pitchFamily="49" charset="0"/>
                <a:hlinkClick r:id="rId2" action="ppaction://hlinksldjump"/>
              </a:rPr>
              <a:t>riddle</a:t>
            </a:r>
            <a:r>
              <a:rPr lang="fr-FR" sz="2000" b="1" dirty="0">
                <a:latin typeface="Comic Sans MS" panose="030F0702030302020204" pitchFamily="66" charset="0"/>
                <a:cs typeface="Courier New" panose="02070309020205020404" pitchFamily="49" charset="0"/>
                <a:hlinkClick r:id="rId2" action="ppaction://hlinksldjump"/>
              </a:rPr>
              <a:t>!</a:t>
            </a:r>
            <a:endParaRPr lang="fr-FR" sz="2000" dirty="0">
              <a:latin typeface="Comic Sans MS" panose="030F0702030302020204" pitchFamily="66" charset="0"/>
              <a:cs typeface="Courier New" panose="02070309020205020404" pitchFamily="49" charset="0"/>
            </a:endParaRPr>
          </a:p>
          <a:p>
            <a:pPr marL="457200" indent="-457200" algn="just">
              <a:lnSpc>
                <a:spcPct val="200000"/>
              </a:lnSpc>
              <a:buAutoNum type="alphaLcParenR"/>
            </a:pPr>
            <a:r>
              <a:rPr lang="fr-FR" sz="2000" dirty="0" err="1">
                <a:latin typeface="Comic Sans MS" panose="030F0702030302020204" pitchFamily="66" charset="0"/>
                <a:cs typeface="Courier New" panose="02070309020205020404" pitchFamily="49" charset="0"/>
                <a:hlinkClick r:id="rId3" action="ppaction://hlinksldjump"/>
              </a:rPr>
              <a:t>Thinking</a:t>
            </a:r>
            <a:r>
              <a:rPr lang="fr-FR" sz="2000" dirty="0">
                <a:latin typeface="Comic Sans MS" panose="030F0702030302020204" pitchFamily="66" charset="0"/>
                <a:cs typeface="Courier New" panose="02070309020205020404" pitchFamily="49" charset="0"/>
                <a:hlinkClick r:id="rId3" action="ppaction://hlinksldjump"/>
              </a:rPr>
              <a:t> about </a:t>
            </a:r>
            <a:r>
              <a:rPr lang="fr-FR" sz="2000" dirty="0" err="1">
                <a:latin typeface="Comic Sans MS" panose="030F0702030302020204" pitchFamily="66" charset="0"/>
                <a:cs typeface="Courier New" panose="02070309020205020404" pitchFamily="49" charset="0"/>
                <a:hlinkClick r:id="rId3" action="ppaction://hlinksldjump"/>
              </a:rPr>
              <a:t>grammar</a:t>
            </a:r>
            <a:r>
              <a:rPr lang="fr-FR" sz="2000" dirty="0">
                <a:latin typeface="Comic Sans MS" panose="030F0702030302020204" pitchFamily="66" charset="0"/>
                <a:cs typeface="Courier New" panose="02070309020205020404" pitchFamily="49" charset="0"/>
                <a:hlinkClick r:id="rId3" action="ppaction://hlinksldjump"/>
              </a:rPr>
              <a:t>.</a:t>
            </a:r>
            <a:endParaRPr lang="fr-FR" sz="2000" dirty="0">
              <a:latin typeface="Comic Sans MS" panose="030F0702030302020204" pitchFamily="66" charset="0"/>
              <a:cs typeface="Courier New" panose="02070309020205020404" pitchFamily="49" charset="0"/>
            </a:endParaRPr>
          </a:p>
          <a:p>
            <a:pPr marL="457200" indent="-457200" algn="just">
              <a:lnSpc>
                <a:spcPct val="200000"/>
              </a:lnSpc>
              <a:buAutoNum type="alphaLcParenR"/>
            </a:pPr>
            <a:r>
              <a:rPr lang="fr-FR" sz="2000" dirty="0" err="1">
                <a:latin typeface="Comic Sans MS" panose="030F0702030302020204" pitchFamily="66" charset="0"/>
                <a:cs typeface="Courier New" panose="02070309020205020404" pitchFamily="49" charset="0"/>
                <a:hlinkClick r:id="rId4" action="ppaction://hlinksldjump"/>
              </a:rPr>
              <a:t>Video</a:t>
            </a:r>
            <a:r>
              <a:rPr lang="fr-FR" sz="2000" dirty="0">
                <a:latin typeface="Comic Sans MS" panose="030F0702030302020204" pitchFamily="66" charset="0"/>
                <a:cs typeface="Courier New" panose="02070309020205020404" pitchFamily="49" charset="0"/>
                <a:hlinkClick r:id="rId4" action="ppaction://hlinksldjump"/>
              </a:rPr>
              <a:t> </a:t>
            </a:r>
            <a:r>
              <a:rPr lang="fr-FR" sz="2000" dirty="0" err="1">
                <a:latin typeface="Comic Sans MS" panose="030F0702030302020204" pitchFamily="66" charset="0"/>
                <a:cs typeface="Courier New" panose="02070309020205020404" pitchFamily="49" charset="0"/>
                <a:hlinkClick r:id="rId4" action="ppaction://hlinksldjump"/>
              </a:rPr>
              <a:t>comprehension</a:t>
            </a:r>
            <a:r>
              <a:rPr lang="fr-FR" sz="2000" dirty="0">
                <a:latin typeface="Comic Sans MS" panose="030F0702030302020204" pitchFamily="66" charset="0"/>
                <a:cs typeface="Courier New" panose="02070309020205020404" pitchFamily="49" charset="0"/>
                <a:hlinkClick r:id="rId4" action="ppaction://hlinksldjump"/>
              </a:rPr>
              <a:t>.</a:t>
            </a:r>
            <a:endParaRPr lang="fr-FR" sz="2000" dirty="0">
              <a:latin typeface="Comic Sans MS" panose="030F0702030302020204" pitchFamily="66" charset="0"/>
              <a:cs typeface="Courier New" panose="02070309020205020404" pitchFamily="49" charset="0"/>
            </a:endParaRPr>
          </a:p>
          <a:p>
            <a:pPr marL="0" indent="0" algn="just">
              <a:lnSpc>
                <a:spcPct val="100000"/>
              </a:lnSpc>
              <a:buNone/>
            </a:pPr>
            <a:endParaRPr lang="fr-FR" sz="2400" dirty="0">
              <a:latin typeface="Comic Sans MS" panose="030F0702030302020204" pitchFamily="66" charset="0"/>
              <a:cs typeface="Courier New" panose="02070309020205020404" pitchFamily="49" charset="0"/>
            </a:endParaRPr>
          </a:p>
          <a:p>
            <a:pPr marL="0" indent="0" algn="just">
              <a:lnSpc>
                <a:spcPct val="100000"/>
              </a:lnSpc>
              <a:buNone/>
            </a:pPr>
            <a:endParaRPr lang="fr-FR" sz="2400" dirty="0">
              <a:latin typeface="Comic Sans MS" panose="030F0702030302020204" pitchFamily="66" charset="0"/>
              <a:cs typeface="Courier New" panose="02070309020205020404" pitchFamily="49" charset="0"/>
            </a:endParaRPr>
          </a:p>
        </p:txBody>
      </p:sp>
      <p:pic>
        <p:nvPicPr>
          <p:cNvPr id="4" name="Picture 2" descr="Library of free graphic transparent library inspector png files ...">
            <a:extLst>
              <a:ext uri="{FF2B5EF4-FFF2-40B4-BE49-F238E27FC236}">
                <a16:creationId xmlns:a16="http://schemas.microsoft.com/office/drawing/2014/main" id="{0BA77DE8-3D3B-4016-80D0-63266BBE54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9440" y="13618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Accolade fermante 4">
            <a:extLst>
              <a:ext uri="{FF2B5EF4-FFF2-40B4-BE49-F238E27FC236}">
                <a16:creationId xmlns:a16="http://schemas.microsoft.com/office/drawing/2014/main" id="{F064BA46-EE3D-4B7C-AE7E-303B79AB57C0}"/>
              </a:ext>
            </a:extLst>
          </p:cNvPr>
          <p:cNvSpPr/>
          <p:nvPr/>
        </p:nvSpPr>
        <p:spPr>
          <a:xfrm>
            <a:off x="3823489" y="2965147"/>
            <a:ext cx="223283" cy="1711843"/>
          </a:xfrm>
          <a:prstGeom prst="rightBrace">
            <a:avLst>
              <a:gd name="adj1" fmla="val 76515"/>
              <a:gd name="adj2" fmla="val 511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ED6F3B4D-4F52-4490-BEA5-C3CABB38DA90}"/>
              </a:ext>
            </a:extLst>
          </p:cNvPr>
          <p:cNvSpPr txBox="1"/>
          <p:nvPr/>
        </p:nvSpPr>
        <p:spPr>
          <a:xfrm>
            <a:off x="4064980" y="3621013"/>
            <a:ext cx="3721395" cy="400110"/>
          </a:xfrm>
          <a:prstGeom prst="rect">
            <a:avLst/>
          </a:prstGeom>
          <a:noFill/>
        </p:spPr>
        <p:txBody>
          <a:bodyPr wrap="square" rtlCol="0">
            <a:spAutoFit/>
          </a:bodyPr>
          <a:lstStyle/>
          <a:p>
            <a:r>
              <a:rPr lang="fr-FR" sz="2000" i="1" dirty="0">
                <a:solidFill>
                  <a:schemeClr val="accent1">
                    <a:lumMod val="60000"/>
                    <a:lumOff val="40000"/>
                  </a:schemeClr>
                </a:solidFill>
                <a:latin typeface="Comic Sans MS" panose="030F0702030302020204" pitchFamily="66" charset="0"/>
              </a:rPr>
              <a:t>Semaine précédente</a:t>
            </a:r>
          </a:p>
        </p:txBody>
      </p:sp>
      <p:sp>
        <p:nvSpPr>
          <p:cNvPr id="7" name="Rectangle 6">
            <a:hlinkClick r:id="rId6" action="ppaction://hlinksldjump"/>
            <a:extLst>
              <a:ext uri="{FF2B5EF4-FFF2-40B4-BE49-F238E27FC236}">
                <a16:creationId xmlns:a16="http://schemas.microsoft.com/office/drawing/2014/main" id="{B1243293-8E1B-400C-9ED1-0FBBD50459BF}"/>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Ellipse 7">
            <a:hlinkClick r:id="rId7" action="ppaction://hlinksldjump"/>
            <a:extLst>
              <a:ext uri="{FF2B5EF4-FFF2-40B4-BE49-F238E27FC236}">
                <a16:creationId xmlns:a16="http://schemas.microsoft.com/office/drawing/2014/main" id="{262C7B1A-B2AB-4A82-B197-335F8D33B034}"/>
              </a:ext>
            </a:extLst>
          </p:cNvPr>
          <p:cNvSpPr/>
          <p:nvPr/>
        </p:nvSpPr>
        <p:spPr>
          <a:xfrm>
            <a:off x="10881360" y="364836"/>
            <a:ext cx="944880" cy="87376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3</a:t>
            </a:r>
          </a:p>
        </p:txBody>
      </p:sp>
    </p:spTree>
    <p:extLst>
      <p:ext uri="{BB962C8B-B14F-4D97-AF65-F5344CB8AC3E}">
        <p14:creationId xmlns:p14="http://schemas.microsoft.com/office/powerpoint/2010/main" val="170333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149629"/>
            <a:ext cx="10608425" cy="6060613"/>
          </a:xfrm>
        </p:spPr>
        <p:txBody>
          <a:bodyPr>
            <a:normAutofit lnSpcReduction="10000"/>
          </a:bodyPr>
          <a:lstStyle/>
          <a:p>
            <a:pPr marL="0" indent="0" algn="just">
              <a:lnSpc>
                <a:spcPct val="250000"/>
              </a:lnSpc>
              <a:buNone/>
            </a:pPr>
            <a:r>
              <a:rPr lang="en-US" sz="2400" dirty="0">
                <a:latin typeface="Comic Sans MS" panose="030F0702030302020204" pitchFamily="66" charset="0"/>
              </a:rPr>
              <a:t>d) Another murder riddle</a:t>
            </a:r>
            <a:r>
              <a:rPr lang="en-US" sz="2400" b="1" dirty="0">
                <a:latin typeface="Comic Sans MS" panose="030F0702030302020204" pitchFamily="66" charset="0"/>
              </a:rPr>
              <a:t>!</a:t>
            </a:r>
          </a:p>
          <a:p>
            <a:pPr marL="0" indent="0" algn="just">
              <a:lnSpc>
                <a:spcPct val="250000"/>
              </a:lnSpc>
              <a:buNone/>
            </a:pPr>
            <a:r>
              <a:rPr lang="en-US" sz="1800" b="1" dirty="0">
                <a:latin typeface="Comic Sans MS" panose="030F0702030302020204" pitchFamily="66" charset="0"/>
              </a:rPr>
              <a:t>Read the text and answer </a:t>
            </a:r>
            <a:r>
              <a:rPr lang="en-US" sz="1800" b="1" dirty="0">
                <a:latin typeface="Comic Sans MS" panose="030F0702030302020204" pitchFamily="66" charset="0"/>
                <a:hlinkClick r:id="rId2" action="ppaction://hlinksldjump"/>
              </a:rPr>
              <a:t>the questions on the following page</a:t>
            </a:r>
            <a:r>
              <a:rPr lang="en-US" sz="1800" b="1" dirty="0">
                <a:latin typeface="Comic Sans MS" panose="030F0702030302020204" pitchFamily="66" charset="0"/>
              </a:rPr>
              <a:t>.</a:t>
            </a:r>
          </a:p>
          <a:p>
            <a:pPr marL="0" indent="0" algn="just">
              <a:lnSpc>
                <a:spcPct val="250000"/>
              </a:lnSpc>
              <a:buNone/>
            </a:pPr>
            <a:r>
              <a:rPr lang="en-US" sz="1800" dirty="0">
                <a:latin typeface="Comic Sans MS" panose="030F0702030302020204" pitchFamily="66" charset="0"/>
                <a:cs typeface="Courier New" panose="02070309020205020404" pitchFamily="49" charset="0"/>
              </a:rPr>
              <a:t>Someone killed Shauna on Sunday morning. </a:t>
            </a:r>
            <a:r>
              <a:rPr lang="en-US" sz="1800" u="sng" dirty="0">
                <a:latin typeface="Comic Sans MS" panose="030F0702030302020204" pitchFamily="66" charset="0"/>
                <a:cs typeface="Courier New" panose="02070309020205020404" pitchFamily="49" charset="0"/>
              </a:rPr>
              <a:t>The police know </a:t>
            </a:r>
            <a:r>
              <a:rPr lang="en-US" sz="1800" dirty="0">
                <a:latin typeface="Comic Sans MS" panose="030F0702030302020204" pitchFamily="66" charset="0"/>
                <a:cs typeface="Courier New" panose="02070309020205020404" pitchFamily="49" charset="0"/>
              </a:rPr>
              <a:t>who they are going to arrest from this piece of information: </a:t>
            </a:r>
          </a:p>
          <a:p>
            <a:pPr marL="0" indent="0" algn="just">
              <a:lnSpc>
                <a:spcPct val="250000"/>
              </a:lnSpc>
              <a:buNone/>
            </a:pPr>
            <a:r>
              <a:rPr lang="en-US" sz="1800" dirty="0">
                <a:latin typeface="Comic Sans MS" panose="030F0702030302020204" pitchFamily="66" charset="0"/>
                <a:cs typeface="Courier New" panose="02070309020205020404" pitchFamily="49" charset="0"/>
              </a:rPr>
              <a:t>April, the maid, was getting the post when she found the body. Alyssa, the babysitter, was playing with the children when Reggie, the cook, asked her to come. Reggie was preparing the meal when there was a shot. Mark, the gardener, was planting flowers when he heard April scream. </a:t>
            </a:r>
          </a:p>
          <a:p>
            <a:pPr marL="0" indent="0" algn="just">
              <a:lnSpc>
                <a:spcPct val="250000"/>
              </a:lnSpc>
              <a:buNone/>
            </a:pPr>
            <a:endParaRPr lang="en-US" sz="1800" dirty="0">
              <a:latin typeface="Comic Sans MS" panose="030F0702030302020204" pitchFamily="66" charset="0"/>
            </a:endParaRPr>
          </a:p>
        </p:txBody>
      </p:sp>
      <p:sp>
        <p:nvSpPr>
          <p:cNvPr id="6" name="ZoneTexte 5">
            <a:extLst>
              <a:ext uri="{FF2B5EF4-FFF2-40B4-BE49-F238E27FC236}">
                <a16:creationId xmlns:a16="http://schemas.microsoft.com/office/drawing/2014/main" id="{31EA8509-D9BA-4175-8146-49842C7573EB}"/>
              </a:ext>
            </a:extLst>
          </p:cNvPr>
          <p:cNvSpPr txBox="1"/>
          <p:nvPr/>
        </p:nvSpPr>
        <p:spPr>
          <a:xfrm>
            <a:off x="5367610" y="2702881"/>
            <a:ext cx="2611225" cy="954107"/>
          </a:xfrm>
          <a:prstGeom prst="rect">
            <a:avLst/>
          </a:prstGeom>
          <a:solidFill>
            <a:srgbClr val="CCFFFF"/>
          </a:solidFill>
        </p:spPr>
        <p:txBody>
          <a:bodyPr wrap="square" rtlCol="0">
            <a:spAutoFit/>
          </a:bodyPr>
          <a:lstStyle/>
          <a:p>
            <a:pPr algn="just"/>
            <a:r>
              <a:rPr lang="fr-FR" sz="1400" dirty="0">
                <a:latin typeface="Comic Sans MS" panose="030F0702030302020204" pitchFamily="66" charset="0"/>
              </a:rPr>
              <a:t>« The police » est toujours pluriel, on dit donc « </a:t>
            </a:r>
            <a:r>
              <a:rPr lang="fr-FR" sz="1400" b="1" dirty="0">
                <a:latin typeface="Comic Sans MS" panose="030F0702030302020204" pitchFamily="66" charset="0"/>
              </a:rPr>
              <a:t>the police know </a:t>
            </a:r>
            <a:r>
              <a:rPr lang="fr-FR" sz="1400" dirty="0">
                <a:latin typeface="Comic Sans MS" panose="030F0702030302020204" pitchFamily="66" charset="0"/>
              </a:rPr>
              <a:t>», sans le «</a:t>
            </a:r>
            <a:r>
              <a:rPr lang="fr-FR" sz="1400" b="1" dirty="0">
                <a:latin typeface="Comic Sans MS" panose="030F0702030302020204" pitchFamily="66" charset="0"/>
              </a:rPr>
              <a:t> s</a:t>
            </a:r>
            <a:r>
              <a:rPr lang="fr-FR" sz="1400" dirty="0">
                <a:latin typeface="Comic Sans MS" panose="030F0702030302020204" pitchFamily="66" charset="0"/>
              </a:rPr>
              <a:t> » à la fin du verbe.</a:t>
            </a:r>
          </a:p>
        </p:txBody>
      </p:sp>
      <p:sp>
        <p:nvSpPr>
          <p:cNvPr id="7" name="Rectangle 6">
            <a:hlinkClick r:id="rId3" action="ppaction://hlinksldjump"/>
            <a:extLst>
              <a:ext uri="{FF2B5EF4-FFF2-40B4-BE49-F238E27FC236}">
                <a16:creationId xmlns:a16="http://schemas.microsoft.com/office/drawing/2014/main" id="{EF549E70-D8DB-437C-8E3B-C9C058817AAA}"/>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8" name="Ellipse 7">
            <a:hlinkClick r:id="rId4" action="ppaction://hlinksldjump"/>
            <a:extLst>
              <a:ext uri="{FF2B5EF4-FFF2-40B4-BE49-F238E27FC236}">
                <a16:creationId xmlns:a16="http://schemas.microsoft.com/office/drawing/2014/main" id="{F4717C27-3B98-4DB3-942A-2A9CFD8E2021}"/>
              </a:ext>
            </a:extLst>
          </p:cNvPr>
          <p:cNvSpPr/>
          <p:nvPr/>
        </p:nvSpPr>
        <p:spPr>
          <a:xfrm>
            <a:off x="10881360" y="364836"/>
            <a:ext cx="944880" cy="87376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3</a:t>
            </a:r>
          </a:p>
        </p:txBody>
      </p:sp>
    </p:spTree>
    <p:extLst>
      <p:ext uri="{BB962C8B-B14F-4D97-AF65-F5344CB8AC3E}">
        <p14:creationId xmlns:p14="http://schemas.microsoft.com/office/powerpoint/2010/main" val="119477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731520"/>
            <a:ext cx="10608425" cy="5478722"/>
          </a:xfrm>
        </p:spPr>
        <p:txBody>
          <a:bodyPr>
            <a:normAutofit/>
          </a:bodyPr>
          <a:lstStyle/>
          <a:p>
            <a:pPr marL="0" indent="0" fontAlgn="base">
              <a:lnSpc>
                <a:spcPct val="150000"/>
              </a:lnSpc>
              <a:buNone/>
            </a:pPr>
            <a:r>
              <a:rPr lang="en-US" sz="1800" b="1" dirty="0">
                <a:latin typeface="Comic Sans MS" panose="030F0702030302020204" pitchFamily="66" charset="0"/>
              </a:rPr>
              <a:t>1) Underline : </a:t>
            </a:r>
          </a:p>
          <a:p>
            <a:pPr marL="514350" indent="-514350" fontAlgn="base">
              <a:lnSpc>
                <a:spcPct val="150000"/>
              </a:lnSpc>
              <a:buFont typeface="+mj-lt"/>
              <a:buAutoNum type="alphaLcParenR"/>
            </a:pPr>
            <a:r>
              <a:rPr lang="en-US" sz="1800" dirty="0">
                <a:latin typeface="Comic Sans MS" panose="030F0702030302020204" pitchFamily="66" charset="0"/>
              </a:rPr>
              <a:t>the name of the victim in </a:t>
            </a:r>
            <a:r>
              <a:rPr lang="en-US" sz="1800" dirty="0">
                <a:solidFill>
                  <a:schemeClr val="accent1"/>
                </a:solidFill>
                <a:latin typeface="Comic Sans MS" panose="030F0702030302020204" pitchFamily="66" charset="0"/>
              </a:rPr>
              <a:t>blue</a:t>
            </a:r>
            <a:r>
              <a:rPr lang="en-US" sz="1800" dirty="0">
                <a:latin typeface="Comic Sans MS" panose="030F0702030302020204" pitchFamily="66" charset="0"/>
              </a:rPr>
              <a:t> ; </a:t>
            </a:r>
          </a:p>
          <a:p>
            <a:pPr marL="514350" indent="-514350" fontAlgn="base">
              <a:lnSpc>
                <a:spcPct val="150000"/>
              </a:lnSpc>
              <a:buFont typeface="+mj-lt"/>
              <a:buAutoNum type="alphaLcParenR"/>
            </a:pPr>
            <a:r>
              <a:rPr lang="en-US" sz="1800" dirty="0">
                <a:latin typeface="Comic Sans MS" panose="030F0702030302020204" pitchFamily="66" charset="0"/>
              </a:rPr>
              <a:t>the names and jobs of the suspects in </a:t>
            </a:r>
            <a:r>
              <a:rPr lang="en-US" sz="1800" dirty="0">
                <a:solidFill>
                  <a:srgbClr val="FF0000"/>
                </a:solidFill>
                <a:latin typeface="Comic Sans MS" panose="030F0702030302020204" pitchFamily="66" charset="0"/>
              </a:rPr>
              <a:t>red</a:t>
            </a:r>
            <a:r>
              <a:rPr lang="en-US" sz="1800" dirty="0">
                <a:latin typeface="Comic Sans MS" panose="030F0702030302020204" pitchFamily="66" charset="0"/>
              </a:rPr>
              <a:t> ; </a:t>
            </a:r>
          </a:p>
          <a:p>
            <a:pPr marL="514350" indent="-514350" fontAlgn="base">
              <a:lnSpc>
                <a:spcPct val="150000"/>
              </a:lnSpc>
              <a:buFont typeface="+mj-lt"/>
              <a:buAutoNum type="alphaLcParenR"/>
            </a:pPr>
            <a:r>
              <a:rPr lang="en-US" sz="1800" dirty="0">
                <a:latin typeface="Comic Sans MS" panose="030F0702030302020204" pitchFamily="66" charset="0"/>
              </a:rPr>
              <a:t>the investigators in </a:t>
            </a:r>
            <a:r>
              <a:rPr lang="en-US" sz="1800" dirty="0">
                <a:solidFill>
                  <a:srgbClr val="00B050"/>
                </a:solidFill>
                <a:latin typeface="Comic Sans MS" panose="030F0702030302020204" pitchFamily="66" charset="0"/>
              </a:rPr>
              <a:t>green</a:t>
            </a:r>
            <a:r>
              <a:rPr lang="en-US" sz="1800" dirty="0">
                <a:latin typeface="Comic Sans MS" panose="030F0702030302020204" pitchFamily="66" charset="0"/>
              </a:rPr>
              <a:t> ; </a:t>
            </a:r>
          </a:p>
          <a:p>
            <a:pPr marL="514350" indent="-514350" fontAlgn="base">
              <a:lnSpc>
                <a:spcPct val="150000"/>
              </a:lnSpc>
              <a:buFont typeface="+mj-lt"/>
              <a:buAutoNum type="alphaLcParenR"/>
            </a:pPr>
            <a:r>
              <a:rPr lang="en-US" sz="1800" dirty="0">
                <a:latin typeface="Comic Sans MS" panose="030F0702030302020204" pitchFamily="66" charset="0"/>
              </a:rPr>
              <a:t>the time of the murder in </a:t>
            </a:r>
            <a:r>
              <a:rPr lang="en-US" sz="1800" b="1" dirty="0">
                <a:latin typeface="Comic Sans MS" panose="030F0702030302020204" pitchFamily="66" charset="0"/>
              </a:rPr>
              <a:t>black</a:t>
            </a:r>
            <a:r>
              <a:rPr lang="en-US" sz="1800" dirty="0">
                <a:latin typeface="Comic Sans MS" panose="030F0702030302020204" pitchFamily="66" charset="0"/>
              </a:rPr>
              <a:t>. </a:t>
            </a:r>
          </a:p>
          <a:p>
            <a:pPr marL="0" indent="0" fontAlgn="base">
              <a:lnSpc>
                <a:spcPct val="150000"/>
              </a:lnSpc>
              <a:buNone/>
            </a:pPr>
            <a:endParaRPr lang="en-US" sz="1800" dirty="0">
              <a:latin typeface="Comic Sans MS" panose="030F0702030302020204" pitchFamily="66" charset="0"/>
            </a:endParaRPr>
          </a:p>
          <a:p>
            <a:pPr marL="0" indent="0" fontAlgn="base">
              <a:lnSpc>
                <a:spcPct val="150000"/>
              </a:lnSpc>
              <a:buNone/>
            </a:pPr>
            <a:r>
              <a:rPr lang="en-US" sz="1800" b="1" dirty="0">
                <a:latin typeface="Comic Sans MS" panose="030F0702030302020204" pitchFamily="66" charset="0"/>
              </a:rPr>
              <a:t>2) Highlight in </a:t>
            </a:r>
            <a:r>
              <a:rPr lang="en-US" sz="1800" b="1" dirty="0">
                <a:highlight>
                  <a:srgbClr val="FFFF00"/>
                </a:highlight>
                <a:latin typeface="Comic Sans MS" panose="030F0702030302020204" pitchFamily="66" charset="0"/>
              </a:rPr>
              <a:t>yellow</a:t>
            </a:r>
            <a:r>
              <a:rPr lang="en-US" sz="1800" b="1" dirty="0">
                <a:latin typeface="Comic Sans MS" panose="030F0702030302020204" pitchFamily="66" charset="0"/>
              </a:rPr>
              <a:t> the alibis of the different suspects.</a:t>
            </a:r>
          </a:p>
          <a:p>
            <a:pPr marL="0" indent="0" fontAlgn="base">
              <a:lnSpc>
                <a:spcPct val="150000"/>
              </a:lnSpc>
              <a:buNone/>
            </a:pPr>
            <a:endParaRPr lang="en-US" sz="1800" dirty="0">
              <a:latin typeface="Comic Sans MS" panose="030F0702030302020204" pitchFamily="66" charset="0"/>
            </a:endParaRPr>
          </a:p>
          <a:p>
            <a:pPr marL="0" indent="0" fontAlgn="base">
              <a:lnSpc>
                <a:spcPct val="150000"/>
              </a:lnSpc>
              <a:buNone/>
            </a:pPr>
            <a:r>
              <a:rPr lang="en-US" sz="1800" b="1" dirty="0">
                <a:latin typeface="Comic Sans MS" panose="030F0702030302020204" pitchFamily="66" charset="0"/>
              </a:rPr>
              <a:t>3) Analyze the different alibis regarding the time of the murder. Can you find the culprit?  </a:t>
            </a:r>
          </a:p>
          <a:p>
            <a:pPr marL="0" indent="0" algn="just">
              <a:lnSpc>
                <a:spcPct val="150000"/>
              </a:lnSpc>
              <a:buNone/>
            </a:pPr>
            <a:endParaRPr lang="en-US" sz="1800" dirty="0">
              <a:latin typeface="Comic Sans MS" panose="030F0702030302020204" pitchFamily="66" charset="0"/>
            </a:endParaRPr>
          </a:p>
        </p:txBody>
      </p:sp>
      <p:sp>
        <p:nvSpPr>
          <p:cNvPr id="4" name="Rectangle 3">
            <a:hlinkClick r:id="rId2" action="ppaction://hlinksldjump"/>
            <a:extLst>
              <a:ext uri="{FF2B5EF4-FFF2-40B4-BE49-F238E27FC236}">
                <a16:creationId xmlns:a16="http://schemas.microsoft.com/office/drawing/2014/main" id="{AD30020C-05D0-40E7-9DE9-D6778E746453}"/>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5" name="Ellipse 4">
            <a:hlinkClick r:id="rId3" action="ppaction://hlinksldjump"/>
            <a:extLst>
              <a:ext uri="{FF2B5EF4-FFF2-40B4-BE49-F238E27FC236}">
                <a16:creationId xmlns:a16="http://schemas.microsoft.com/office/drawing/2014/main" id="{65FEBCE8-E4BC-4B47-9A64-13E9DF5FB7B0}"/>
              </a:ext>
            </a:extLst>
          </p:cNvPr>
          <p:cNvSpPr/>
          <p:nvPr/>
        </p:nvSpPr>
        <p:spPr>
          <a:xfrm>
            <a:off x="10881360" y="364836"/>
            <a:ext cx="944880" cy="87376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3</a:t>
            </a:r>
          </a:p>
        </p:txBody>
      </p:sp>
    </p:spTree>
    <p:extLst>
      <p:ext uri="{BB962C8B-B14F-4D97-AF65-F5344CB8AC3E}">
        <p14:creationId xmlns:p14="http://schemas.microsoft.com/office/powerpoint/2010/main" val="34072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149629"/>
            <a:ext cx="10608425" cy="6060613"/>
          </a:xfrm>
        </p:spPr>
        <p:txBody>
          <a:bodyPr>
            <a:normAutofit/>
          </a:bodyPr>
          <a:lstStyle/>
          <a:p>
            <a:pPr marL="0" indent="0" algn="just">
              <a:lnSpc>
                <a:spcPct val="250000"/>
              </a:lnSpc>
              <a:buNone/>
            </a:pPr>
            <a:r>
              <a:rPr lang="en-US" sz="2400" dirty="0">
                <a:latin typeface="Comic Sans MS" panose="030F0702030302020204" pitchFamily="66" charset="0"/>
              </a:rPr>
              <a:t>e) Thinking about grammar.</a:t>
            </a:r>
            <a:endParaRPr lang="en-US" sz="2400" b="1" dirty="0">
              <a:latin typeface="Comic Sans MS" panose="030F0702030302020204" pitchFamily="66" charset="0"/>
            </a:endParaRPr>
          </a:p>
          <a:p>
            <a:pPr marL="0" indent="0" algn="just" fontAlgn="base">
              <a:buNone/>
            </a:pPr>
            <a:endParaRPr lang="en-US" sz="1800" b="1" u="sng" dirty="0">
              <a:latin typeface="Comic Sans MS" panose="030F0702030302020204" pitchFamily="66" charset="0"/>
            </a:endParaRPr>
          </a:p>
          <a:p>
            <a:pPr marL="0" indent="0" algn="just" fontAlgn="base">
              <a:buNone/>
            </a:pPr>
            <a:r>
              <a:rPr lang="en-US" sz="1800" b="1" u="sng" dirty="0">
                <a:latin typeface="Comic Sans MS" panose="030F0702030302020204" pitchFamily="66" charset="0"/>
              </a:rPr>
              <a:t>Look at the verbs in red. In your opinion, what type of action do they describe?</a:t>
            </a:r>
            <a:r>
              <a:rPr lang="en-US" sz="1800" b="1" dirty="0">
                <a:latin typeface="Comic Sans MS" panose="030F0702030302020204" pitchFamily="66" charset="0"/>
              </a:rPr>
              <a:t> </a:t>
            </a:r>
          </a:p>
          <a:p>
            <a:pPr marL="0" indent="0" algn="just" fontAlgn="base">
              <a:buNone/>
            </a:pPr>
            <a:endParaRPr lang="en-US" sz="1800" dirty="0">
              <a:latin typeface="Comic Sans MS" panose="030F0702030302020204" pitchFamily="66" charset="0"/>
            </a:endParaRPr>
          </a:p>
          <a:p>
            <a:pPr marL="0" indent="0" algn="just" fontAlgn="base">
              <a:lnSpc>
                <a:spcPct val="200000"/>
              </a:lnSpc>
              <a:buNone/>
            </a:pPr>
            <a:r>
              <a:rPr lang="en-US" sz="1800" dirty="0">
                <a:latin typeface="Comic Sans MS" panose="030F0702030302020204" pitchFamily="66" charset="0"/>
              </a:rPr>
              <a:t>Someone killed Shauna on Sunday morning. The police know who they are going to arrest from this piece of information: </a:t>
            </a:r>
          </a:p>
          <a:p>
            <a:pPr marL="0" indent="0" algn="just" fontAlgn="base">
              <a:lnSpc>
                <a:spcPct val="200000"/>
              </a:lnSpc>
              <a:buNone/>
            </a:pPr>
            <a:r>
              <a:rPr lang="en-US" sz="1800" dirty="0">
                <a:latin typeface="Comic Sans MS" panose="030F0702030302020204" pitchFamily="66" charset="0"/>
              </a:rPr>
              <a:t>April, the maid, </a:t>
            </a:r>
            <a:r>
              <a:rPr lang="en-US" sz="1800" u="sng" dirty="0">
                <a:solidFill>
                  <a:srgbClr val="FF0000"/>
                </a:solidFill>
                <a:latin typeface="Comic Sans MS" panose="030F0702030302020204" pitchFamily="66" charset="0"/>
              </a:rPr>
              <a:t>was getting</a:t>
            </a:r>
            <a:r>
              <a:rPr lang="en-US" sz="1800" dirty="0">
                <a:latin typeface="Comic Sans MS" panose="030F0702030302020204" pitchFamily="66" charset="0"/>
              </a:rPr>
              <a:t> the post when she found the body. Alyssa, the babysitter,             </a:t>
            </a:r>
            <a:r>
              <a:rPr lang="en-US" sz="1800" u="sng" dirty="0">
                <a:solidFill>
                  <a:srgbClr val="FF0000"/>
                </a:solidFill>
                <a:latin typeface="Comic Sans MS" panose="030F0702030302020204" pitchFamily="66" charset="0"/>
              </a:rPr>
              <a:t>was playing</a:t>
            </a:r>
            <a:r>
              <a:rPr lang="en-US" sz="1800" dirty="0">
                <a:latin typeface="Comic Sans MS" panose="030F0702030302020204" pitchFamily="66" charset="0"/>
              </a:rPr>
              <a:t> with the children when Reggie, the cook, asked her to come. Reggie </a:t>
            </a:r>
            <a:r>
              <a:rPr lang="en-US" sz="1800" u="sng" dirty="0">
                <a:solidFill>
                  <a:srgbClr val="FF0000"/>
                </a:solidFill>
                <a:latin typeface="Comic Sans MS" panose="030F0702030302020204" pitchFamily="66" charset="0"/>
              </a:rPr>
              <a:t>was preparing</a:t>
            </a:r>
            <a:r>
              <a:rPr lang="en-US" sz="1800" dirty="0">
                <a:latin typeface="Comic Sans MS" panose="030F0702030302020204" pitchFamily="66" charset="0"/>
              </a:rPr>
              <a:t> the meal when there was a shot. Mark, the gardener, </a:t>
            </a:r>
            <a:r>
              <a:rPr lang="en-US" sz="1800" u="sng" dirty="0">
                <a:solidFill>
                  <a:srgbClr val="FF0000"/>
                </a:solidFill>
                <a:latin typeface="Comic Sans MS" panose="030F0702030302020204" pitchFamily="66" charset="0"/>
              </a:rPr>
              <a:t>was planting</a:t>
            </a:r>
            <a:r>
              <a:rPr lang="en-US" sz="1800" dirty="0">
                <a:latin typeface="Comic Sans MS" panose="030F0702030302020204" pitchFamily="66" charset="0"/>
              </a:rPr>
              <a:t> flowers when he heard April scream.</a:t>
            </a:r>
          </a:p>
          <a:p>
            <a:pPr marL="0" indent="0" algn="just">
              <a:lnSpc>
                <a:spcPct val="250000"/>
              </a:lnSpc>
              <a:buNone/>
            </a:pPr>
            <a:endParaRPr lang="en-US" sz="1800" dirty="0">
              <a:latin typeface="Comic Sans MS" panose="030F0702030302020204" pitchFamily="66" charset="0"/>
            </a:endParaRPr>
          </a:p>
        </p:txBody>
      </p:sp>
      <p:sp>
        <p:nvSpPr>
          <p:cNvPr id="5" name="Rectangle 4">
            <a:hlinkClick r:id="rId2" action="ppaction://hlinksldjump"/>
            <a:extLst>
              <a:ext uri="{FF2B5EF4-FFF2-40B4-BE49-F238E27FC236}">
                <a16:creationId xmlns:a16="http://schemas.microsoft.com/office/drawing/2014/main" id="{85CFEB5C-3FB0-4211-A57B-9947BD853DBA}"/>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Rectangle 5">
            <a:hlinkClick r:id="rId2" action="ppaction://hlinksldjump"/>
            <a:extLst>
              <a:ext uri="{FF2B5EF4-FFF2-40B4-BE49-F238E27FC236}">
                <a16:creationId xmlns:a16="http://schemas.microsoft.com/office/drawing/2014/main" id="{ACFD0BCE-FBAF-4535-8AAA-5396EC04C54C}"/>
              </a:ext>
            </a:extLst>
          </p:cNvPr>
          <p:cNvSpPr/>
          <p:nvPr/>
        </p:nvSpPr>
        <p:spPr>
          <a:xfrm>
            <a:off x="152400" y="67634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Ellipse 6">
            <a:hlinkClick r:id="rId3" action="ppaction://hlinksldjump"/>
            <a:extLst>
              <a:ext uri="{FF2B5EF4-FFF2-40B4-BE49-F238E27FC236}">
                <a16:creationId xmlns:a16="http://schemas.microsoft.com/office/drawing/2014/main" id="{14386238-4634-4909-93E8-F1032826B107}"/>
              </a:ext>
            </a:extLst>
          </p:cNvPr>
          <p:cNvSpPr/>
          <p:nvPr/>
        </p:nvSpPr>
        <p:spPr>
          <a:xfrm>
            <a:off x="10881360" y="364836"/>
            <a:ext cx="944880" cy="87376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3</a:t>
            </a:r>
          </a:p>
        </p:txBody>
      </p:sp>
    </p:spTree>
    <p:extLst>
      <p:ext uri="{BB962C8B-B14F-4D97-AF65-F5344CB8AC3E}">
        <p14:creationId xmlns:p14="http://schemas.microsoft.com/office/powerpoint/2010/main" val="278846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149629"/>
            <a:ext cx="10608425" cy="6060613"/>
          </a:xfrm>
        </p:spPr>
        <p:txBody>
          <a:bodyPr>
            <a:normAutofit/>
          </a:bodyPr>
          <a:lstStyle/>
          <a:p>
            <a:pPr marL="0" indent="0" algn="just">
              <a:lnSpc>
                <a:spcPct val="250000"/>
              </a:lnSpc>
              <a:buNone/>
            </a:pPr>
            <a:r>
              <a:rPr lang="en-US" sz="2400" dirty="0">
                <a:latin typeface="Comic Sans MS" panose="030F0702030302020204" pitchFamily="66" charset="0"/>
              </a:rPr>
              <a:t>f) Video comprehension.</a:t>
            </a:r>
            <a:endParaRPr lang="en-US" sz="2400" b="1" dirty="0">
              <a:latin typeface="Comic Sans MS" panose="030F0702030302020204" pitchFamily="66" charset="0"/>
            </a:endParaRPr>
          </a:p>
          <a:p>
            <a:pPr marL="0" indent="0" algn="just" fontAlgn="base">
              <a:buNone/>
            </a:pPr>
            <a:endParaRPr lang="en-US" sz="1800" b="1" u="sng" dirty="0">
              <a:latin typeface="Comic Sans MS" panose="030F0702030302020204" pitchFamily="66" charset="0"/>
            </a:endParaRPr>
          </a:p>
          <a:p>
            <a:pPr marL="0" indent="0" algn="just" fontAlgn="base">
              <a:buNone/>
            </a:pPr>
            <a:r>
              <a:rPr lang="en-US" sz="1800" b="1" u="sng" dirty="0">
                <a:highlight>
                  <a:srgbClr val="FFCCFF"/>
                </a:highlight>
                <a:latin typeface="Comic Sans MS" panose="030F0702030302020204" pitchFamily="66" charset="0"/>
              </a:rPr>
              <a:t>Watch the video and answer the questions on the following page.</a:t>
            </a:r>
            <a:endParaRPr lang="en-US" sz="1800" b="1" dirty="0">
              <a:highlight>
                <a:srgbClr val="FFCCFF"/>
              </a:highlight>
              <a:latin typeface="Comic Sans MS" panose="030F0702030302020204" pitchFamily="66" charset="0"/>
            </a:endParaRPr>
          </a:p>
          <a:p>
            <a:pPr marL="0" indent="0" algn="just" fontAlgn="base">
              <a:buNone/>
            </a:pPr>
            <a:endParaRPr lang="en-US" sz="1800" dirty="0">
              <a:latin typeface="Comic Sans MS" panose="030F0702030302020204" pitchFamily="66" charset="0"/>
            </a:endParaRPr>
          </a:p>
          <a:p>
            <a:pPr marL="0" indent="0" algn="just">
              <a:lnSpc>
                <a:spcPct val="250000"/>
              </a:lnSpc>
              <a:buNone/>
            </a:pPr>
            <a:endParaRPr lang="en-US" sz="1800" dirty="0">
              <a:latin typeface="Comic Sans MS" panose="030F0702030302020204" pitchFamily="66" charset="0"/>
            </a:endParaRPr>
          </a:p>
        </p:txBody>
      </p:sp>
      <p:pic>
        <p:nvPicPr>
          <p:cNvPr id="4" name="Who killed Lord Smithe">
            <a:hlinkClick r:id="" action="ppaction://media"/>
            <a:extLst>
              <a:ext uri="{FF2B5EF4-FFF2-40B4-BE49-F238E27FC236}">
                <a16:creationId xmlns:a16="http://schemas.microsoft.com/office/drawing/2014/main" id="{A664A133-CB00-4F1C-A464-B7DD8580761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25727" y="2306273"/>
            <a:ext cx="6940546" cy="3903969"/>
          </a:xfrm>
          <a:prstGeom prst="rect">
            <a:avLst/>
          </a:prstGeom>
        </p:spPr>
      </p:pic>
      <p:sp>
        <p:nvSpPr>
          <p:cNvPr id="5" name="Rectangle 4">
            <a:hlinkClick r:id="rId5" action="ppaction://hlinksldjump"/>
            <a:extLst>
              <a:ext uri="{FF2B5EF4-FFF2-40B4-BE49-F238E27FC236}">
                <a16:creationId xmlns:a16="http://schemas.microsoft.com/office/drawing/2014/main" id="{8212BA7F-7D2A-4CD2-9562-0EFBEB04140C}"/>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6" action="ppaction://hlinksldjump"/>
            <a:extLst>
              <a:ext uri="{FF2B5EF4-FFF2-40B4-BE49-F238E27FC236}">
                <a16:creationId xmlns:a16="http://schemas.microsoft.com/office/drawing/2014/main" id="{F32D0ED5-78CE-4B68-8707-C2C8B923854E}"/>
              </a:ext>
            </a:extLst>
          </p:cNvPr>
          <p:cNvSpPr/>
          <p:nvPr/>
        </p:nvSpPr>
        <p:spPr>
          <a:xfrm>
            <a:off x="10974184" y="210878"/>
            <a:ext cx="944880" cy="873760"/>
          </a:xfrm>
          <a:prstGeom prst="ellipse">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4</a:t>
            </a:r>
          </a:p>
        </p:txBody>
      </p:sp>
    </p:spTree>
    <p:extLst>
      <p:ext uri="{BB962C8B-B14F-4D97-AF65-F5344CB8AC3E}">
        <p14:creationId xmlns:p14="http://schemas.microsoft.com/office/powerpoint/2010/main" val="372407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731520"/>
            <a:ext cx="10608425" cy="5478722"/>
          </a:xfrm>
        </p:spPr>
        <p:txBody>
          <a:bodyPr>
            <a:normAutofit/>
          </a:bodyPr>
          <a:lstStyle/>
          <a:p>
            <a:pPr marL="0" indent="0" fontAlgn="base">
              <a:lnSpc>
                <a:spcPct val="150000"/>
              </a:lnSpc>
              <a:buNone/>
            </a:pPr>
            <a:r>
              <a:rPr lang="en-US" sz="1800" b="1" dirty="0">
                <a:latin typeface="Comic Sans MS" panose="030F0702030302020204" pitchFamily="66" charset="0"/>
              </a:rPr>
              <a:t>Who are the characters?</a:t>
            </a:r>
          </a:p>
          <a:p>
            <a:pPr marL="0" indent="0" fontAlgn="base">
              <a:lnSpc>
                <a:spcPct val="150000"/>
              </a:lnSpc>
              <a:buNone/>
            </a:pPr>
            <a:endParaRPr lang="en-US" sz="1800" dirty="0">
              <a:latin typeface="Comic Sans MS" panose="030F0702030302020204" pitchFamily="66" charset="0"/>
            </a:endParaRPr>
          </a:p>
          <a:p>
            <a:pPr marL="0" indent="0" algn="just">
              <a:lnSpc>
                <a:spcPct val="150000"/>
              </a:lnSpc>
              <a:buNone/>
            </a:pPr>
            <a:endParaRPr lang="en-US" sz="1800" dirty="0">
              <a:latin typeface="Comic Sans MS" panose="030F0702030302020204" pitchFamily="66" charset="0"/>
            </a:endParaRPr>
          </a:p>
        </p:txBody>
      </p:sp>
      <p:pic>
        <p:nvPicPr>
          <p:cNvPr id="4" name="Picture 2">
            <a:extLst>
              <a:ext uri="{FF2B5EF4-FFF2-40B4-BE49-F238E27FC236}">
                <a16:creationId xmlns:a16="http://schemas.microsoft.com/office/drawing/2014/main" id="{122B6B68-9A1B-4C7A-BF6D-DD68D730D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712" y="3049905"/>
            <a:ext cx="6124575"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D8C4B2-3F70-4D2C-813C-07E6EF0B83F7}"/>
              </a:ext>
            </a:extLst>
          </p:cNvPr>
          <p:cNvSpPr/>
          <p:nvPr/>
        </p:nvSpPr>
        <p:spPr>
          <a:xfrm>
            <a:off x="875607" y="3369424"/>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4">
            <a:extLst>
              <a:ext uri="{FF2B5EF4-FFF2-40B4-BE49-F238E27FC236}">
                <a16:creationId xmlns:a16="http://schemas.microsoft.com/office/drawing/2014/main" id="{05051887-B1BD-43A5-8349-50843987196C}"/>
              </a:ext>
            </a:extLst>
          </p:cNvPr>
          <p:cNvSpPr/>
          <p:nvPr/>
        </p:nvSpPr>
        <p:spPr>
          <a:xfrm>
            <a:off x="3033712" y="1696747"/>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id="{4634FB7B-466C-49FF-A97B-AB2BA23F6D92}"/>
              </a:ext>
            </a:extLst>
          </p:cNvPr>
          <p:cNvSpPr/>
          <p:nvPr/>
        </p:nvSpPr>
        <p:spPr>
          <a:xfrm>
            <a:off x="5276416" y="1706010"/>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6">
            <a:extLst>
              <a:ext uri="{FF2B5EF4-FFF2-40B4-BE49-F238E27FC236}">
                <a16:creationId xmlns:a16="http://schemas.microsoft.com/office/drawing/2014/main" id="{EAF56E2C-76C6-4A2D-A929-BA40D4425509}"/>
              </a:ext>
            </a:extLst>
          </p:cNvPr>
          <p:cNvSpPr/>
          <p:nvPr/>
        </p:nvSpPr>
        <p:spPr>
          <a:xfrm>
            <a:off x="7519120" y="1706010"/>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FEA699AA-4F82-466B-B9D8-C60411C80AC3}"/>
              </a:ext>
            </a:extLst>
          </p:cNvPr>
          <p:cNvSpPr/>
          <p:nvPr/>
        </p:nvSpPr>
        <p:spPr>
          <a:xfrm>
            <a:off x="9716192" y="3369425"/>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Rectangle 8">
            <a:extLst>
              <a:ext uri="{FF2B5EF4-FFF2-40B4-BE49-F238E27FC236}">
                <a16:creationId xmlns:a16="http://schemas.microsoft.com/office/drawing/2014/main" id="{F673003F-9AE1-4783-994B-E1B1718038C1}"/>
              </a:ext>
            </a:extLst>
          </p:cNvPr>
          <p:cNvSpPr/>
          <p:nvPr/>
        </p:nvSpPr>
        <p:spPr>
          <a:xfrm>
            <a:off x="9716192" y="5677593"/>
            <a:ext cx="1637608"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BF550DBA-FC05-4835-AFCB-CB57614EF41F}"/>
              </a:ext>
            </a:extLst>
          </p:cNvPr>
          <p:cNvCxnSpPr>
            <a:cxnSpLocks/>
          </p:cNvCxnSpPr>
          <p:nvPr/>
        </p:nvCxnSpPr>
        <p:spPr>
          <a:xfrm>
            <a:off x="2513215" y="3593867"/>
            <a:ext cx="152677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837A13F-5DBA-44E8-AEB0-8542D1BCD43D}"/>
              </a:ext>
            </a:extLst>
          </p:cNvPr>
          <p:cNvCxnSpPr>
            <a:cxnSpLocks/>
          </p:cNvCxnSpPr>
          <p:nvPr/>
        </p:nvCxnSpPr>
        <p:spPr>
          <a:xfrm>
            <a:off x="3852517" y="2145634"/>
            <a:ext cx="1151745" cy="99951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AA3F7F0-9ADA-4A0B-A6A1-0A04A2D2A177}"/>
              </a:ext>
            </a:extLst>
          </p:cNvPr>
          <p:cNvCxnSpPr/>
          <p:nvPr/>
        </p:nvCxnSpPr>
        <p:spPr>
          <a:xfrm>
            <a:off x="6095220" y="2145634"/>
            <a:ext cx="362037" cy="128336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E0596BA4-3B38-4500-BB05-9A2343E0D8CC}"/>
              </a:ext>
            </a:extLst>
          </p:cNvPr>
          <p:cNvCxnSpPr>
            <a:cxnSpLocks/>
          </p:cNvCxnSpPr>
          <p:nvPr/>
        </p:nvCxnSpPr>
        <p:spPr>
          <a:xfrm flipH="1">
            <a:off x="7317927" y="2145634"/>
            <a:ext cx="1019997" cy="112126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7A97AA9A-A0BB-4CE5-B4AD-7AD587F3D839}"/>
              </a:ext>
            </a:extLst>
          </p:cNvPr>
          <p:cNvCxnSpPr>
            <a:cxnSpLocks/>
          </p:cNvCxnSpPr>
          <p:nvPr/>
        </p:nvCxnSpPr>
        <p:spPr>
          <a:xfrm flipH="1">
            <a:off x="8337924" y="3593867"/>
            <a:ext cx="1373330"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169E8EBA-3A34-47D7-8CD1-52346C898B59}"/>
              </a:ext>
            </a:extLst>
          </p:cNvPr>
          <p:cNvCxnSpPr>
            <a:cxnSpLocks/>
            <a:stCxn id="9" idx="1"/>
          </p:cNvCxnSpPr>
          <p:nvPr/>
        </p:nvCxnSpPr>
        <p:spPr>
          <a:xfrm flipH="1" flipV="1">
            <a:off x="7827925" y="5902036"/>
            <a:ext cx="1888267"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hlinkClick r:id="rId3" action="ppaction://hlinksldjump"/>
            <a:extLst>
              <a:ext uri="{FF2B5EF4-FFF2-40B4-BE49-F238E27FC236}">
                <a16:creationId xmlns:a16="http://schemas.microsoft.com/office/drawing/2014/main" id="{6C194C5F-3387-4E3F-92A9-59390F6323CC}"/>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26" name="Ellipse 25">
            <a:hlinkClick r:id="rId4" action="ppaction://hlinksldjump"/>
            <a:extLst>
              <a:ext uri="{FF2B5EF4-FFF2-40B4-BE49-F238E27FC236}">
                <a16:creationId xmlns:a16="http://schemas.microsoft.com/office/drawing/2014/main" id="{43073AFF-4B03-4BAD-8560-6F54CE0C29FA}"/>
              </a:ext>
            </a:extLst>
          </p:cNvPr>
          <p:cNvSpPr/>
          <p:nvPr/>
        </p:nvSpPr>
        <p:spPr>
          <a:xfrm>
            <a:off x="10974184" y="210878"/>
            <a:ext cx="944880" cy="873760"/>
          </a:xfrm>
          <a:prstGeom prst="ellipse">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4</a:t>
            </a:r>
          </a:p>
        </p:txBody>
      </p:sp>
    </p:spTree>
    <p:extLst>
      <p:ext uri="{BB962C8B-B14F-4D97-AF65-F5344CB8AC3E}">
        <p14:creationId xmlns:p14="http://schemas.microsoft.com/office/powerpoint/2010/main" val="107230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3C1DD-C85D-4419-B161-35316DB5B6BD}"/>
              </a:ext>
            </a:extLst>
          </p:cNvPr>
          <p:cNvSpPr>
            <a:spLocks noGrp="1"/>
          </p:cNvSpPr>
          <p:nvPr>
            <p:ph type="title"/>
          </p:nvPr>
        </p:nvSpPr>
        <p:spPr/>
        <p:txBody>
          <a:bodyPr/>
          <a:lstStyle/>
          <a:p>
            <a:r>
              <a:rPr lang="fr-FR" dirty="0">
                <a:latin typeface="Comic Sans MS" panose="030F0702030302020204" pitchFamily="66" charset="0"/>
              </a:rPr>
              <a:t>Liens utiles</a:t>
            </a:r>
          </a:p>
        </p:txBody>
      </p:sp>
      <p:sp>
        <p:nvSpPr>
          <p:cNvPr id="3" name="Espace réservé du contenu 2">
            <a:extLst>
              <a:ext uri="{FF2B5EF4-FFF2-40B4-BE49-F238E27FC236}">
                <a16:creationId xmlns:a16="http://schemas.microsoft.com/office/drawing/2014/main" id="{FE6EB4D2-A00E-404D-8A89-8953572F2A28}"/>
              </a:ext>
            </a:extLst>
          </p:cNvPr>
          <p:cNvSpPr>
            <a:spLocks noGrp="1"/>
          </p:cNvSpPr>
          <p:nvPr>
            <p:ph idx="1"/>
          </p:nvPr>
        </p:nvSpPr>
        <p:spPr/>
        <p:txBody>
          <a:bodyPr>
            <a:normAutofit/>
          </a:bodyPr>
          <a:lstStyle/>
          <a:p>
            <a:pPr>
              <a:lnSpc>
                <a:spcPct val="200000"/>
              </a:lnSpc>
            </a:pPr>
            <a:r>
              <a:rPr lang="fr-FR" dirty="0">
                <a:latin typeface="Comic Sans MS" panose="030F0702030302020204" pitchFamily="66" charset="0"/>
                <a:hlinkClick r:id="rId2"/>
              </a:rPr>
              <a:t>Les séances précédentes sur le blog.</a:t>
            </a:r>
            <a:endParaRPr lang="fr-FR" dirty="0">
              <a:latin typeface="Comic Sans MS" panose="030F0702030302020204" pitchFamily="66" charset="0"/>
            </a:endParaRPr>
          </a:p>
          <a:p>
            <a:pPr>
              <a:lnSpc>
                <a:spcPct val="200000"/>
              </a:lnSpc>
            </a:pPr>
            <a:r>
              <a:rPr lang="fr-FR" dirty="0">
                <a:latin typeface="Comic Sans MS" panose="030F0702030302020204" pitchFamily="66" charset="0"/>
                <a:hlinkClick r:id="rId3"/>
              </a:rPr>
              <a:t>Un bon dictionnaire en ligne.</a:t>
            </a:r>
            <a:endParaRPr lang="fr-FR" dirty="0">
              <a:latin typeface="Comic Sans MS" panose="030F0702030302020204" pitchFamily="66" charset="0"/>
            </a:endParaRPr>
          </a:p>
          <a:p>
            <a:pPr>
              <a:lnSpc>
                <a:spcPct val="200000"/>
              </a:lnSpc>
            </a:pPr>
            <a:r>
              <a:rPr lang="fr-FR" dirty="0">
                <a:latin typeface="Comic Sans MS" panose="030F0702030302020204" pitchFamily="66" charset="0"/>
                <a:hlinkClick r:id="rId4"/>
              </a:rPr>
              <a:t>Votre espace </a:t>
            </a:r>
            <a:r>
              <a:rPr lang="fr-FR" dirty="0" err="1">
                <a:latin typeface="Comic Sans MS" panose="030F0702030302020204" pitchFamily="66" charset="0"/>
                <a:hlinkClick r:id="rId4"/>
              </a:rPr>
              <a:t>Quizlet</a:t>
            </a:r>
            <a:r>
              <a:rPr lang="fr-FR" dirty="0">
                <a:latin typeface="Comic Sans MS" panose="030F0702030302020204" pitchFamily="66" charset="0"/>
                <a:hlinkClick r:id="rId4"/>
              </a:rPr>
              <a:t>.</a:t>
            </a:r>
            <a:endParaRPr lang="fr-FR" dirty="0">
              <a:latin typeface="Comic Sans MS" panose="030F0702030302020204" pitchFamily="66" charset="0"/>
            </a:endParaRPr>
          </a:p>
          <a:p>
            <a:pPr marL="457200" lvl="1" indent="0">
              <a:lnSpc>
                <a:spcPct val="200000"/>
              </a:lnSpc>
              <a:buNone/>
            </a:pPr>
            <a:endParaRPr lang="fr-FR" dirty="0">
              <a:latin typeface="Comic Sans MS" panose="030F0702030302020204" pitchFamily="66" charset="0"/>
            </a:endParaRPr>
          </a:p>
        </p:txBody>
      </p:sp>
    </p:spTree>
    <p:extLst>
      <p:ext uri="{BB962C8B-B14F-4D97-AF65-F5344CB8AC3E}">
        <p14:creationId xmlns:p14="http://schemas.microsoft.com/office/powerpoint/2010/main" val="735554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199" y="381750"/>
            <a:ext cx="10608425" cy="5828492"/>
          </a:xfrm>
        </p:spPr>
        <p:txBody>
          <a:bodyPr>
            <a:normAutofit/>
          </a:bodyPr>
          <a:lstStyle/>
          <a:p>
            <a:pPr marL="0" indent="0" fontAlgn="base">
              <a:lnSpc>
                <a:spcPct val="150000"/>
              </a:lnSpc>
              <a:buNone/>
            </a:pPr>
            <a:r>
              <a:rPr lang="en-US" sz="1800" b="1" dirty="0">
                <a:latin typeface="Comic Sans MS" panose="030F0702030302020204" pitchFamily="66" charset="0"/>
              </a:rPr>
              <a:t>Match each alibi to the correct person:</a:t>
            </a:r>
          </a:p>
          <a:p>
            <a:pPr marL="0" indent="0" algn="just">
              <a:lnSpc>
                <a:spcPct val="150000"/>
              </a:lnSpc>
              <a:buNone/>
            </a:pPr>
            <a:endParaRPr lang="en-US" sz="1800" dirty="0">
              <a:latin typeface="Comic Sans MS" panose="030F0702030302020204" pitchFamily="66" charset="0"/>
            </a:endParaRPr>
          </a:p>
        </p:txBody>
      </p:sp>
      <p:pic>
        <p:nvPicPr>
          <p:cNvPr id="4" name="Picture 2">
            <a:extLst>
              <a:ext uri="{FF2B5EF4-FFF2-40B4-BE49-F238E27FC236}">
                <a16:creationId xmlns:a16="http://schemas.microsoft.com/office/drawing/2014/main" id="{81512DE1-BB24-4E4E-A3C2-54F5931657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26" r="5248" b="18670"/>
          <a:stretch/>
        </p:blipFill>
        <p:spPr bwMode="auto">
          <a:xfrm>
            <a:off x="4117820" y="3302901"/>
            <a:ext cx="3956360" cy="3257107"/>
          </a:xfrm>
          <a:prstGeom prst="rect">
            <a:avLst/>
          </a:prstGeom>
          <a:noFill/>
          <a:extLst>
            <a:ext uri="{909E8E84-426E-40DD-AFC4-6F175D3DCCD1}">
              <a14:hiddenFill xmlns:a14="http://schemas.microsoft.com/office/drawing/2010/main">
                <a:solidFill>
                  <a:srgbClr val="FFFFFF"/>
                </a:solidFill>
              </a14:hiddenFill>
            </a:ext>
          </a:extLst>
        </p:spPr>
      </p:pic>
      <p:sp>
        <p:nvSpPr>
          <p:cNvPr id="2" name="Bulle narrative : ronde 1">
            <a:extLst>
              <a:ext uri="{FF2B5EF4-FFF2-40B4-BE49-F238E27FC236}">
                <a16:creationId xmlns:a16="http://schemas.microsoft.com/office/drawing/2014/main" id="{93468004-F675-44C7-B120-8D29EC5B05A1}"/>
              </a:ext>
            </a:extLst>
          </p:cNvPr>
          <p:cNvSpPr/>
          <p:nvPr/>
        </p:nvSpPr>
        <p:spPr>
          <a:xfrm>
            <a:off x="315884" y="1271845"/>
            <a:ext cx="3275211" cy="1612669"/>
          </a:xfrm>
          <a:prstGeom prst="wedgeEllipseCallout">
            <a:avLst>
              <a:gd name="adj1" fmla="val 65468"/>
              <a:gd name="adj2" fmla="val 56315"/>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600" dirty="0">
                <a:latin typeface="Comic Sans MS" panose="030F0702030302020204" pitchFamily="66" charset="0"/>
              </a:rPr>
              <a:t>I </a:t>
            </a:r>
            <a:r>
              <a:rPr lang="fr-FR" sz="1600" dirty="0" err="1">
                <a:latin typeface="Comic Sans MS" panose="030F0702030302020204" pitchFamily="66" charset="0"/>
              </a:rPr>
              <a:t>was</a:t>
            </a:r>
            <a:r>
              <a:rPr lang="fr-FR" sz="1600" dirty="0">
                <a:latin typeface="Comic Sans MS" panose="030F0702030302020204" pitchFamily="66" charset="0"/>
              </a:rPr>
              <a:t> </a:t>
            </a:r>
            <a:r>
              <a:rPr lang="fr-FR" sz="1600" dirty="0" err="1">
                <a:latin typeface="Comic Sans MS" panose="030F0702030302020204" pitchFamily="66" charset="0"/>
              </a:rPr>
              <a:t>buttering</a:t>
            </a:r>
            <a:r>
              <a:rPr lang="fr-FR" sz="1600" dirty="0">
                <a:latin typeface="Comic Sans MS" panose="030F0702030302020204" pitchFamily="66" charset="0"/>
              </a:rPr>
              <a:t> scones </a:t>
            </a:r>
            <a:r>
              <a:rPr lang="fr-FR" sz="1600" dirty="0" err="1">
                <a:latin typeface="Comic Sans MS" panose="030F0702030302020204" pitchFamily="66" charset="0"/>
              </a:rPr>
              <a:t>below</a:t>
            </a:r>
            <a:r>
              <a:rPr lang="fr-FR" sz="1600" dirty="0">
                <a:latin typeface="Comic Sans MS" panose="030F0702030302020204" pitchFamily="66" charset="0"/>
              </a:rPr>
              <a:t> </a:t>
            </a:r>
            <a:r>
              <a:rPr lang="fr-FR" sz="1600" dirty="0" err="1">
                <a:latin typeface="Comic Sans MS" panose="030F0702030302020204" pitchFamily="66" charset="0"/>
              </a:rPr>
              <a:t>stairs</a:t>
            </a:r>
            <a:r>
              <a:rPr lang="fr-FR" sz="1600" dirty="0">
                <a:latin typeface="Comic Sans MS" panose="030F0702030302020204" pitchFamily="66" charset="0"/>
              </a:rPr>
              <a:t>.</a:t>
            </a:r>
          </a:p>
        </p:txBody>
      </p:sp>
      <p:sp>
        <p:nvSpPr>
          <p:cNvPr id="5" name="Bulle narrative : ronde 4">
            <a:extLst>
              <a:ext uri="{FF2B5EF4-FFF2-40B4-BE49-F238E27FC236}">
                <a16:creationId xmlns:a16="http://schemas.microsoft.com/office/drawing/2014/main" id="{65D72087-BF8C-44B8-9A90-CA41F61CEB6A}"/>
              </a:ext>
            </a:extLst>
          </p:cNvPr>
          <p:cNvSpPr/>
          <p:nvPr/>
        </p:nvSpPr>
        <p:spPr>
          <a:xfrm>
            <a:off x="4440387" y="731516"/>
            <a:ext cx="3616036" cy="1612669"/>
          </a:xfrm>
          <a:prstGeom prst="wedgeEllipseCallout">
            <a:avLst>
              <a:gd name="adj1" fmla="val -4183"/>
              <a:gd name="adj2" fmla="val 8672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600" dirty="0">
                <a:latin typeface="Comic Sans MS" panose="030F0702030302020204" pitchFamily="66" charset="0"/>
              </a:rPr>
              <a:t>I </a:t>
            </a:r>
            <a:r>
              <a:rPr lang="fr-FR" sz="1600" dirty="0" err="1">
                <a:latin typeface="Comic Sans MS" panose="030F0702030302020204" pitchFamily="66" charset="0"/>
              </a:rPr>
              <a:t>was</a:t>
            </a:r>
            <a:r>
              <a:rPr lang="fr-FR" sz="1600" dirty="0">
                <a:latin typeface="Comic Sans MS" panose="030F0702030302020204" pitchFamily="66" charset="0"/>
              </a:rPr>
              <a:t> </a:t>
            </a:r>
            <a:r>
              <a:rPr lang="fr-FR" sz="1600" dirty="0" err="1">
                <a:latin typeface="Comic Sans MS" panose="030F0702030302020204" pitchFamily="66" charset="0"/>
              </a:rPr>
              <a:t>polishing</a:t>
            </a:r>
            <a:r>
              <a:rPr lang="fr-FR" sz="1600" dirty="0">
                <a:latin typeface="Comic Sans MS" panose="030F0702030302020204" pitchFamily="66" charset="0"/>
              </a:rPr>
              <a:t> </a:t>
            </a:r>
            <a:r>
              <a:rPr lang="fr-FR" sz="1600" dirty="0" err="1">
                <a:latin typeface="Comic Sans MS" panose="030F0702030302020204" pitchFamily="66" charset="0"/>
              </a:rPr>
              <a:t>brass</a:t>
            </a:r>
            <a:r>
              <a:rPr lang="fr-FR" sz="1600" dirty="0">
                <a:latin typeface="Comic Sans MS" panose="030F0702030302020204" pitchFamily="66" charset="0"/>
              </a:rPr>
              <a:t> in the master </a:t>
            </a:r>
            <a:r>
              <a:rPr lang="fr-FR" sz="1600" dirty="0" err="1">
                <a:latin typeface="Comic Sans MS" panose="030F0702030302020204" pitchFamily="66" charset="0"/>
              </a:rPr>
              <a:t>bedroom</a:t>
            </a:r>
            <a:r>
              <a:rPr lang="fr-FR" sz="1600" dirty="0">
                <a:latin typeface="Comic Sans MS" panose="030F0702030302020204" pitchFamily="66" charset="0"/>
              </a:rPr>
              <a:t>.</a:t>
            </a:r>
          </a:p>
        </p:txBody>
      </p:sp>
      <p:sp>
        <p:nvSpPr>
          <p:cNvPr id="6" name="Bulle narrative : ronde 5">
            <a:extLst>
              <a:ext uri="{FF2B5EF4-FFF2-40B4-BE49-F238E27FC236}">
                <a16:creationId xmlns:a16="http://schemas.microsoft.com/office/drawing/2014/main" id="{9DFEFD43-B92A-44BA-B9EA-0B5B46FD97CC}"/>
              </a:ext>
            </a:extLst>
          </p:cNvPr>
          <p:cNvSpPr/>
          <p:nvPr/>
        </p:nvSpPr>
        <p:spPr>
          <a:xfrm>
            <a:off x="8600905" y="1271846"/>
            <a:ext cx="3368034" cy="1612669"/>
          </a:xfrm>
          <a:prstGeom prst="wedgeEllipseCallout">
            <a:avLst>
              <a:gd name="adj1" fmla="val -63642"/>
              <a:gd name="adj2" fmla="val 61984"/>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fr-FR" sz="1600" dirty="0">
                <a:latin typeface="Comic Sans MS" panose="030F0702030302020204" pitchFamily="66" charset="0"/>
              </a:rPr>
              <a:t>I </a:t>
            </a:r>
            <a:r>
              <a:rPr lang="fr-FR" sz="1600" dirty="0" err="1">
                <a:latin typeface="Comic Sans MS" panose="030F0702030302020204" pitchFamily="66" charset="0"/>
              </a:rPr>
              <a:t>was</a:t>
            </a:r>
            <a:r>
              <a:rPr lang="fr-FR" sz="1600" dirty="0">
                <a:latin typeface="Comic Sans MS" panose="030F0702030302020204" pitchFamily="66" charset="0"/>
              </a:rPr>
              <a:t> </a:t>
            </a:r>
            <a:r>
              <a:rPr lang="fr-FR" sz="1600" dirty="0" err="1">
                <a:latin typeface="Comic Sans MS" panose="030F0702030302020204" pitchFamily="66" charset="0"/>
              </a:rPr>
              <a:t>planting</a:t>
            </a:r>
            <a:r>
              <a:rPr lang="fr-FR" sz="1600" dirty="0">
                <a:latin typeface="Comic Sans MS" panose="030F0702030302020204" pitchFamily="66" charset="0"/>
              </a:rPr>
              <a:t> </a:t>
            </a:r>
            <a:r>
              <a:rPr lang="fr-FR" sz="1600" dirty="0" err="1">
                <a:latin typeface="Comic Sans MS" panose="030F0702030302020204" pitchFamily="66" charset="0"/>
              </a:rPr>
              <a:t>petunias</a:t>
            </a:r>
            <a:r>
              <a:rPr lang="fr-FR" sz="1600" dirty="0">
                <a:latin typeface="Comic Sans MS" panose="030F0702030302020204" pitchFamily="66" charset="0"/>
              </a:rPr>
              <a:t> in the </a:t>
            </a:r>
            <a:r>
              <a:rPr lang="fr-FR" sz="1600" dirty="0" err="1">
                <a:latin typeface="Comic Sans MS" panose="030F0702030302020204" pitchFamily="66" charset="0"/>
              </a:rPr>
              <a:t>potting</a:t>
            </a:r>
            <a:r>
              <a:rPr lang="fr-FR" sz="1600" dirty="0">
                <a:latin typeface="Comic Sans MS" panose="030F0702030302020204" pitchFamily="66" charset="0"/>
              </a:rPr>
              <a:t> shed.</a:t>
            </a:r>
          </a:p>
        </p:txBody>
      </p:sp>
      <p:sp>
        <p:nvSpPr>
          <p:cNvPr id="11" name="Rectangle 10">
            <a:hlinkClick r:id="rId3" action="ppaction://hlinksldjump"/>
            <a:extLst>
              <a:ext uri="{FF2B5EF4-FFF2-40B4-BE49-F238E27FC236}">
                <a16:creationId xmlns:a16="http://schemas.microsoft.com/office/drawing/2014/main" id="{1CE48EA2-DAB9-4E3B-BCF2-53A4A9E60CF4}"/>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12" name="Ellipse 11">
            <a:hlinkClick r:id="rId4" action="ppaction://hlinksldjump"/>
            <a:extLst>
              <a:ext uri="{FF2B5EF4-FFF2-40B4-BE49-F238E27FC236}">
                <a16:creationId xmlns:a16="http://schemas.microsoft.com/office/drawing/2014/main" id="{915928FC-CE2E-4CD5-82C1-C01BF8A33E3D}"/>
              </a:ext>
            </a:extLst>
          </p:cNvPr>
          <p:cNvSpPr/>
          <p:nvPr/>
        </p:nvSpPr>
        <p:spPr>
          <a:xfrm>
            <a:off x="10974184" y="210878"/>
            <a:ext cx="944880" cy="873760"/>
          </a:xfrm>
          <a:prstGeom prst="ellipse">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4</a:t>
            </a:r>
          </a:p>
        </p:txBody>
      </p:sp>
    </p:spTree>
    <p:extLst>
      <p:ext uri="{BB962C8B-B14F-4D97-AF65-F5344CB8AC3E}">
        <p14:creationId xmlns:p14="http://schemas.microsoft.com/office/powerpoint/2010/main" val="2577981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791787" y="473826"/>
            <a:ext cx="10608425" cy="5478722"/>
          </a:xfrm>
        </p:spPr>
        <p:txBody>
          <a:bodyPr>
            <a:normAutofit lnSpcReduction="10000"/>
          </a:bodyPr>
          <a:lstStyle/>
          <a:p>
            <a:pPr marL="0" indent="0" fontAlgn="base">
              <a:lnSpc>
                <a:spcPct val="150000"/>
              </a:lnSpc>
              <a:buNone/>
            </a:pPr>
            <a:r>
              <a:rPr lang="en-US" sz="1800" b="1" dirty="0">
                <a:latin typeface="Comic Sans MS" panose="030F0702030302020204" pitchFamily="66" charset="0"/>
              </a:rPr>
              <a:t>Who is the culprit according to the inspector?</a:t>
            </a:r>
          </a:p>
          <a:p>
            <a:pPr marL="0" indent="0" fontAlgn="base">
              <a:lnSpc>
                <a:spcPct val="150000"/>
              </a:lnSpc>
              <a:buNone/>
            </a:pPr>
            <a:r>
              <a:rPr lang="en-US" sz="1800" dirty="0">
                <a:solidFill>
                  <a:srgbClr val="0070C0"/>
                </a:solidFill>
                <a:latin typeface="Comic Sans MS" panose="030F0702030302020204" pitchFamily="66" charset="0"/>
              </a:rPr>
              <a:t>The inspector thinks that the culprit is …</a:t>
            </a:r>
          </a:p>
          <a:p>
            <a:pPr marL="0" indent="0" fontAlgn="base">
              <a:lnSpc>
                <a:spcPct val="150000"/>
              </a:lnSpc>
              <a:buNone/>
            </a:pPr>
            <a:endParaRPr lang="en-US" sz="1800" dirty="0">
              <a:latin typeface="Comic Sans MS" panose="030F0702030302020204" pitchFamily="66" charset="0"/>
            </a:endParaRPr>
          </a:p>
          <a:p>
            <a:pPr marL="0" indent="0" fontAlgn="base">
              <a:lnSpc>
                <a:spcPct val="150000"/>
              </a:lnSpc>
              <a:buNone/>
            </a:pPr>
            <a:endParaRPr lang="en-US" sz="1800" dirty="0">
              <a:latin typeface="Comic Sans MS" panose="030F0702030302020204" pitchFamily="66" charset="0"/>
            </a:endParaRPr>
          </a:p>
          <a:p>
            <a:pPr marL="0" indent="0" fontAlgn="base">
              <a:lnSpc>
                <a:spcPct val="150000"/>
              </a:lnSpc>
              <a:buNone/>
            </a:pPr>
            <a:r>
              <a:rPr lang="en-US" sz="1800" b="1" dirty="0">
                <a:latin typeface="Comic Sans MS" panose="030F0702030302020204" pitchFamily="66" charset="0"/>
              </a:rPr>
              <a:t>How did the inspector find out?</a:t>
            </a:r>
          </a:p>
          <a:p>
            <a:pPr marL="0" indent="0" algn="just">
              <a:lnSpc>
                <a:spcPct val="150000"/>
              </a:lnSpc>
              <a:buNone/>
            </a:pPr>
            <a:r>
              <a:rPr lang="en-US" sz="1800" dirty="0">
                <a:solidFill>
                  <a:srgbClr val="0070C0"/>
                </a:solidFill>
                <a:latin typeface="Comic Sans MS" panose="030F0702030302020204" pitchFamily="66" charset="0"/>
              </a:rPr>
              <a:t>The inspector found out because …</a:t>
            </a:r>
          </a:p>
          <a:p>
            <a:pPr marL="0" indent="0" algn="just">
              <a:lnSpc>
                <a:spcPct val="150000"/>
              </a:lnSpc>
              <a:buNone/>
            </a:pPr>
            <a:endParaRPr lang="en-US" sz="1800" dirty="0">
              <a:solidFill>
                <a:srgbClr val="0070C0"/>
              </a:solidFill>
              <a:latin typeface="Comic Sans MS" panose="030F0702030302020204" pitchFamily="66" charset="0"/>
            </a:endParaRPr>
          </a:p>
          <a:p>
            <a:pPr marL="0" indent="0" algn="just">
              <a:lnSpc>
                <a:spcPct val="150000"/>
              </a:lnSpc>
              <a:buNone/>
            </a:pPr>
            <a:endParaRPr lang="en-US" sz="1800" dirty="0">
              <a:solidFill>
                <a:srgbClr val="0070C0"/>
              </a:solidFill>
              <a:latin typeface="Comic Sans MS" panose="030F0702030302020204" pitchFamily="66" charset="0"/>
            </a:endParaRPr>
          </a:p>
          <a:p>
            <a:pPr marL="0" indent="0" algn="just">
              <a:lnSpc>
                <a:spcPct val="150000"/>
              </a:lnSpc>
              <a:buNone/>
            </a:pPr>
            <a:r>
              <a:rPr lang="en-US" sz="1800" b="1" dirty="0">
                <a:latin typeface="Comic Sans MS" panose="030F0702030302020204" pitchFamily="66" charset="0"/>
              </a:rPr>
              <a:t>Did you notice any changes between the beginning and the end of the video? Write them down (there are </a:t>
            </a:r>
            <a:r>
              <a:rPr lang="en-US" sz="1800" b="1" u="sng" dirty="0">
                <a:latin typeface="Comic Sans MS" panose="030F0702030302020204" pitchFamily="66" charset="0"/>
              </a:rPr>
              <a:t>21 changes</a:t>
            </a:r>
            <a:r>
              <a:rPr lang="en-US" sz="1800" b="1" dirty="0">
                <a:latin typeface="Comic Sans MS" panose="030F0702030302020204" pitchFamily="66" charset="0"/>
              </a:rPr>
              <a:t> to discover!):</a:t>
            </a:r>
          </a:p>
          <a:p>
            <a:pPr marL="0" indent="0" algn="just">
              <a:lnSpc>
                <a:spcPct val="150000"/>
              </a:lnSpc>
              <a:buNone/>
            </a:pPr>
            <a:r>
              <a:rPr lang="en-US" sz="1800" dirty="0">
                <a:solidFill>
                  <a:srgbClr val="0070C0"/>
                </a:solidFill>
                <a:latin typeface="Comic Sans MS" panose="030F0702030302020204" pitchFamily="66" charset="0"/>
              </a:rPr>
              <a:t>Example: </a:t>
            </a:r>
            <a:r>
              <a:rPr lang="en-US" sz="1800" dirty="0">
                <a:solidFill>
                  <a:srgbClr val="0070C0"/>
                </a:solidFill>
                <a:highlight>
                  <a:srgbClr val="CCFF99"/>
                </a:highlight>
                <a:latin typeface="Comic Sans MS" panose="030F0702030302020204" pitchFamily="66" charset="0"/>
              </a:rPr>
              <a:t>the bear/the armor</a:t>
            </a:r>
            <a:endParaRPr lang="en-US" sz="1800" b="1" dirty="0">
              <a:highlight>
                <a:srgbClr val="CCFF99"/>
              </a:highlight>
              <a:latin typeface="Comic Sans MS" panose="030F0702030302020204" pitchFamily="66" charset="0"/>
            </a:endParaRPr>
          </a:p>
          <a:p>
            <a:pPr marL="0" indent="0" algn="just">
              <a:lnSpc>
                <a:spcPct val="150000"/>
              </a:lnSpc>
              <a:buNone/>
            </a:pPr>
            <a:endParaRPr lang="en-US" sz="1800" dirty="0">
              <a:solidFill>
                <a:srgbClr val="0070C0"/>
              </a:solidFill>
              <a:latin typeface="Comic Sans MS" panose="030F0702030302020204" pitchFamily="66" charset="0"/>
            </a:endParaRPr>
          </a:p>
        </p:txBody>
      </p:sp>
      <p:sp>
        <p:nvSpPr>
          <p:cNvPr id="4" name="Rectangle 3">
            <a:hlinkClick r:id="rId2" action="ppaction://hlinksldjump"/>
            <a:extLst>
              <a:ext uri="{FF2B5EF4-FFF2-40B4-BE49-F238E27FC236}">
                <a16:creationId xmlns:a16="http://schemas.microsoft.com/office/drawing/2014/main" id="{59748849-13A7-47F1-9B91-4AA708F65993}"/>
              </a:ext>
            </a:extLst>
          </p:cNvPr>
          <p:cNvSpPr/>
          <p:nvPr/>
        </p:nvSpPr>
        <p:spPr>
          <a:xfrm>
            <a:off x="0" y="6611063"/>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5" name="Ellipse 4">
            <a:hlinkClick r:id="rId3" action="ppaction://hlinksldjump"/>
            <a:extLst>
              <a:ext uri="{FF2B5EF4-FFF2-40B4-BE49-F238E27FC236}">
                <a16:creationId xmlns:a16="http://schemas.microsoft.com/office/drawing/2014/main" id="{B2EB84D6-3C7B-4F4B-9E1F-5123E5E92BD3}"/>
              </a:ext>
            </a:extLst>
          </p:cNvPr>
          <p:cNvSpPr/>
          <p:nvPr/>
        </p:nvSpPr>
        <p:spPr>
          <a:xfrm>
            <a:off x="10974184" y="210878"/>
            <a:ext cx="944880" cy="873760"/>
          </a:xfrm>
          <a:prstGeom prst="ellipse">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4</a:t>
            </a:r>
          </a:p>
        </p:txBody>
      </p:sp>
    </p:spTree>
    <p:extLst>
      <p:ext uri="{BB962C8B-B14F-4D97-AF65-F5344CB8AC3E}">
        <p14:creationId xmlns:p14="http://schemas.microsoft.com/office/powerpoint/2010/main" val="3943142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br>
              <a:rPr lang="de-DE" dirty="0">
                <a:latin typeface="Comic Sans MS" panose="030F0702030302020204" pitchFamily="66" charset="0"/>
              </a:rPr>
            </a:br>
            <a:br>
              <a:rPr lang="de-DE" dirty="0">
                <a:latin typeface="Comic Sans MS" panose="030F0702030302020204" pitchFamily="66" charset="0"/>
              </a:rPr>
            </a:br>
            <a:r>
              <a:rPr lang="de-DE" dirty="0">
                <a:latin typeface="Comic Sans MS" panose="030F0702030302020204" pitchFamily="66" charset="0"/>
              </a:rPr>
              <a:t>Bye</a:t>
            </a:r>
            <a:r>
              <a:rPr lang="de-DE" b="1" dirty="0">
                <a:latin typeface="Comic Sans MS" panose="030F0702030302020204" pitchFamily="66" charset="0"/>
              </a:rPr>
              <a:t>!</a:t>
            </a:r>
          </a:p>
        </p:txBody>
      </p:sp>
      <p:pic>
        <p:nvPicPr>
          <p:cNvPr id="3074" name="Picture 2" descr="Policeman (Minifigures) | Brickipedia | Fandom">
            <a:extLst>
              <a:ext uri="{FF2B5EF4-FFF2-40B4-BE49-F238E27FC236}">
                <a16:creationId xmlns:a16="http://schemas.microsoft.com/office/drawing/2014/main" id="{FB2924E4-2D5E-47D5-A116-24169C483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255" y="4645375"/>
            <a:ext cx="1925490" cy="221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56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F301A6D2-7874-40A7-8B6A-B8AA439218B1}"/>
              </a:ext>
            </a:extLst>
          </p:cNvPr>
          <p:cNvGraphicFramePr>
            <a:graphicFrameLocks noGrp="1"/>
          </p:cNvGraphicFramePr>
          <p:nvPr>
            <p:extLst>
              <p:ext uri="{D42A27DB-BD31-4B8C-83A1-F6EECF244321}">
                <p14:modId xmlns:p14="http://schemas.microsoft.com/office/powerpoint/2010/main" val="1537962734"/>
              </p:ext>
            </p:extLst>
          </p:nvPr>
        </p:nvGraphicFramePr>
        <p:xfrm>
          <a:off x="1066800" y="941593"/>
          <a:ext cx="10058400" cy="4995865"/>
        </p:xfrm>
        <a:graphic>
          <a:graphicData uri="http://schemas.openxmlformats.org/drawingml/2006/table">
            <a:tbl>
              <a:tblPr firstRow="1" bandRow="1">
                <a:tableStyleId>{5940675A-B579-460E-94D1-54222C63F5DA}</a:tableStyleId>
              </a:tblPr>
              <a:tblGrid>
                <a:gridCol w="6664960">
                  <a:extLst>
                    <a:ext uri="{9D8B030D-6E8A-4147-A177-3AD203B41FA5}">
                      <a16:colId xmlns:a16="http://schemas.microsoft.com/office/drawing/2014/main" val="1087054894"/>
                    </a:ext>
                  </a:extLst>
                </a:gridCol>
                <a:gridCol w="3393440">
                  <a:extLst>
                    <a:ext uri="{9D8B030D-6E8A-4147-A177-3AD203B41FA5}">
                      <a16:colId xmlns:a16="http://schemas.microsoft.com/office/drawing/2014/main" val="1685593560"/>
                    </a:ext>
                  </a:extLst>
                </a:gridCol>
              </a:tblGrid>
              <a:tr h="370840">
                <a:tc>
                  <a:txBody>
                    <a:bodyPr/>
                    <a:lstStyle/>
                    <a:p>
                      <a:pPr>
                        <a:lnSpc>
                          <a:spcPct val="200000"/>
                        </a:lnSpc>
                      </a:pPr>
                      <a:r>
                        <a:rPr lang="fr-FR" dirty="0">
                          <a:latin typeface="Comic Sans MS" panose="030F0702030302020204" pitchFamily="66" charset="0"/>
                        </a:rPr>
                        <a:t>Découpage du travail de la semaine.</a:t>
                      </a:r>
                    </a:p>
                  </a:txBody>
                  <a:tcPr>
                    <a:solidFill>
                      <a:schemeClr val="bg1">
                        <a:lumMod val="85000"/>
                      </a:schemeClr>
                    </a:solidFill>
                  </a:tcPr>
                </a:tc>
                <a:tc>
                  <a:txBody>
                    <a:bodyPr/>
                    <a:lstStyle/>
                    <a:p>
                      <a:pPr algn="ctr">
                        <a:lnSpc>
                          <a:spcPct val="200000"/>
                        </a:lnSpc>
                      </a:pPr>
                      <a:r>
                        <a:rPr lang="fr-FR" dirty="0">
                          <a:latin typeface="Comic Sans MS" panose="030F0702030302020204" pitchFamily="66" charset="0"/>
                        </a:rPr>
                        <a:t>Temps de travail conseillé.</a:t>
                      </a:r>
                    </a:p>
                  </a:txBody>
                  <a:tcPr>
                    <a:solidFill>
                      <a:schemeClr val="bg1">
                        <a:lumMod val="85000"/>
                      </a:schemeClr>
                    </a:solidFill>
                  </a:tcPr>
                </a:tc>
                <a:extLst>
                  <a:ext uri="{0D108BD9-81ED-4DB2-BD59-A6C34878D82A}">
                    <a16:rowId xmlns:a16="http://schemas.microsoft.com/office/drawing/2014/main" val="46920382"/>
                  </a:ext>
                </a:extLst>
              </a:tr>
              <a:tr h="370840">
                <a:tc>
                  <a:txBody>
                    <a:bodyPr/>
                    <a:lstStyle/>
                    <a:p>
                      <a:pPr>
                        <a:lnSpc>
                          <a:spcPct val="200000"/>
                        </a:lnSpc>
                      </a:pPr>
                      <a:r>
                        <a:rPr lang="fr-FR" b="1" dirty="0">
                          <a:highlight>
                            <a:srgbClr val="CCFFFF"/>
                          </a:highlight>
                          <a:latin typeface="Comic Sans MS" panose="030F0702030302020204" pitchFamily="66" charset="0"/>
                        </a:rPr>
                        <a:t>Etape 1</a:t>
                      </a:r>
                    </a:p>
                    <a:p>
                      <a:pPr>
                        <a:lnSpc>
                          <a:spcPct val="200000"/>
                        </a:lnSpc>
                      </a:pPr>
                      <a:r>
                        <a:rPr lang="fr-FR" dirty="0">
                          <a:latin typeface="Comic Sans MS" panose="030F0702030302020204" pitchFamily="66" charset="0"/>
                        </a:rPr>
                        <a:t>Page 4 (</a:t>
                      </a:r>
                      <a:r>
                        <a:rPr lang="fr-FR" dirty="0">
                          <a:highlight>
                            <a:srgbClr val="CCFFFF"/>
                          </a:highlight>
                          <a:latin typeface="Comic Sans MS" panose="030F0702030302020204" pitchFamily="66" charset="0"/>
                        </a:rPr>
                        <a:t>révisions sur </a:t>
                      </a:r>
                      <a:r>
                        <a:rPr lang="fr-FR" dirty="0" err="1">
                          <a:highlight>
                            <a:srgbClr val="CCFFFF"/>
                          </a:highlight>
                          <a:latin typeface="Comic Sans MS" panose="030F0702030302020204" pitchFamily="66" charset="0"/>
                        </a:rPr>
                        <a:t>Kahoot</a:t>
                      </a:r>
                      <a:r>
                        <a:rPr lang="fr-FR" dirty="0">
                          <a:highlight>
                            <a:srgbClr val="CCFFFF"/>
                          </a:highlight>
                          <a:latin typeface="Comic Sans MS" panose="030F0702030302020204" pitchFamily="66" charset="0"/>
                        </a:rPr>
                        <a:t> et </a:t>
                      </a:r>
                      <a:r>
                        <a:rPr lang="fr-FR" dirty="0" err="1">
                          <a:highlight>
                            <a:srgbClr val="CCFFFF"/>
                          </a:highlight>
                          <a:latin typeface="Comic Sans MS" panose="030F0702030302020204" pitchFamily="66" charset="0"/>
                        </a:rPr>
                        <a:t>Quizlet</a:t>
                      </a:r>
                      <a:r>
                        <a:rPr lang="fr-FR" dirty="0">
                          <a:latin typeface="Comic Sans MS" panose="030F0702030302020204" pitchFamily="66" charset="0"/>
                        </a:rPr>
                        <a:t>)</a:t>
                      </a:r>
                    </a:p>
                  </a:txBody>
                  <a:tcPr/>
                </a:tc>
                <a:tc>
                  <a:txBody>
                    <a:bodyPr/>
                    <a:lstStyle/>
                    <a:p>
                      <a:pPr algn="ctr">
                        <a:lnSpc>
                          <a:spcPct val="200000"/>
                        </a:lnSpc>
                      </a:pPr>
                      <a:r>
                        <a:rPr lang="fr-FR" dirty="0">
                          <a:latin typeface="Comic Sans MS" panose="030F0702030302020204" pitchFamily="66" charset="0"/>
                        </a:rPr>
                        <a:t>20 minutes.</a:t>
                      </a:r>
                    </a:p>
                  </a:txBody>
                  <a:tcPr/>
                </a:tc>
                <a:extLst>
                  <a:ext uri="{0D108BD9-81ED-4DB2-BD59-A6C34878D82A}">
                    <a16:rowId xmlns:a16="http://schemas.microsoft.com/office/drawing/2014/main" val="100138219"/>
                  </a:ext>
                </a:extLst>
              </a:tr>
              <a:tr h="370840">
                <a:tc>
                  <a:txBody>
                    <a:bodyPr/>
                    <a:lstStyle/>
                    <a:p>
                      <a:pPr>
                        <a:lnSpc>
                          <a:spcPct val="200000"/>
                        </a:lnSpc>
                      </a:pPr>
                      <a:r>
                        <a:rPr lang="fr-FR" b="1" dirty="0">
                          <a:highlight>
                            <a:srgbClr val="CCFF99"/>
                          </a:highlight>
                          <a:latin typeface="Comic Sans MS" panose="030F0702030302020204" pitchFamily="66" charset="0"/>
                        </a:rPr>
                        <a:t>Etape 2</a:t>
                      </a:r>
                    </a:p>
                    <a:p>
                      <a:pPr>
                        <a:lnSpc>
                          <a:spcPct val="200000"/>
                        </a:lnSpc>
                      </a:pPr>
                      <a:r>
                        <a:rPr lang="fr-FR" dirty="0">
                          <a:latin typeface="Comic Sans MS" panose="030F0702030302020204" pitchFamily="66" charset="0"/>
                        </a:rPr>
                        <a:t>Pages 5 à 13 (</a:t>
                      </a:r>
                      <a:r>
                        <a:rPr lang="fr-FR" dirty="0">
                          <a:highlight>
                            <a:srgbClr val="CCFF99"/>
                          </a:highlight>
                          <a:latin typeface="Comic Sans MS" panose="030F0702030302020204" pitchFamily="66" charset="0"/>
                        </a:rPr>
                        <a:t>correction des activités précédentes</a:t>
                      </a:r>
                      <a:r>
                        <a:rPr lang="fr-FR" dirty="0">
                          <a:latin typeface="Comic Sans MS" panose="030F0702030302020204" pitchFamily="66" charset="0"/>
                        </a:rPr>
                        <a:t>)</a:t>
                      </a:r>
                    </a:p>
                  </a:txBody>
                  <a:tcPr/>
                </a:tc>
                <a:tc>
                  <a:txBody>
                    <a:bodyPr/>
                    <a:lstStyle/>
                    <a:p>
                      <a:pPr algn="ctr">
                        <a:lnSpc>
                          <a:spcPct val="200000"/>
                        </a:lnSpc>
                      </a:pPr>
                      <a:r>
                        <a:rPr lang="fr-FR" dirty="0">
                          <a:latin typeface="Comic Sans MS" panose="030F0702030302020204" pitchFamily="66" charset="0"/>
                        </a:rPr>
                        <a:t>30 minutes.</a:t>
                      </a:r>
                    </a:p>
                  </a:txBody>
                  <a:tcPr/>
                </a:tc>
                <a:extLst>
                  <a:ext uri="{0D108BD9-81ED-4DB2-BD59-A6C34878D82A}">
                    <a16:rowId xmlns:a16="http://schemas.microsoft.com/office/drawing/2014/main" val="2209580789"/>
                  </a:ext>
                </a:extLst>
              </a:tr>
              <a:tr h="370840">
                <a:tc>
                  <a:txBody>
                    <a:bodyPr/>
                    <a:lstStyle/>
                    <a:p>
                      <a:pPr>
                        <a:lnSpc>
                          <a:spcPct val="200000"/>
                        </a:lnSpc>
                      </a:pPr>
                      <a:r>
                        <a:rPr lang="fr-FR" b="1" dirty="0">
                          <a:highlight>
                            <a:srgbClr val="FFFF00"/>
                          </a:highlight>
                          <a:latin typeface="Comic Sans MS" panose="030F0702030302020204" pitchFamily="66" charset="0"/>
                        </a:rPr>
                        <a:t>Etape 3</a:t>
                      </a:r>
                    </a:p>
                    <a:p>
                      <a:pPr>
                        <a:lnSpc>
                          <a:spcPct val="200000"/>
                        </a:lnSpc>
                      </a:pPr>
                      <a:r>
                        <a:rPr lang="fr-FR" dirty="0">
                          <a:latin typeface="Comic Sans MS" panose="030F0702030302020204" pitchFamily="66" charset="0"/>
                        </a:rPr>
                        <a:t>Pages 14 à 17 (</a:t>
                      </a:r>
                      <a:r>
                        <a:rPr lang="fr-FR" dirty="0" err="1">
                          <a:highlight>
                            <a:srgbClr val="FFFF00"/>
                          </a:highlight>
                          <a:latin typeface="Comic Sans MS" panose="030F0702030302020204" pitchFamily="66" charset="0"/>
                        </a:rPr>
                        <a:t>another</a:t>
                      </a:r>
                      <a:r>
                        <a:rPr lang="fr-FR" dirty="0">
                          <a:highlight>
                            <a:srgbClr val="FFFF00"/>
                          </a:highlight>
                          <a:latin typeface="Comic Sans MS" panose="030F0702030302020204" pitchFamily="66" charset="0"/>
                        </a:rPr>
                        <a:t> </a:t>
                      </a:r>
                      <a:r>
                        <a:rPr lang="fr-FR" dirty="0" err="1">
                          <a:highlight>
                            <a:srgbClr val="FFFF00"/>
                          </a:highlight>
                          <a:latin typeface="Comic Sans MS" panose="030F0702030302020204" pitchFamily="66" charset="0"/>
                        </a:rPr>
                        <a:t>murder</a:t>
                      </a:r>
                      <a:r>
                        <a:rPr lang="fr-FR" dirty="0">
                          <a:highlight>
                            <a:srgbClr val="FFFF00"/>
                          </a:highlight>
                          <a:latin typeface="Comic Sans MS" panose="030F0702030302020204" pitchFamily="66" charset="0"/>
                        </a:rPr>
                        <a:t> </a:t>
                      </a:r>
                      <a:r>
                        <a:rPr lang="fr-FR" dirty="0" err="1">
                          <a:highlight>
                            <a:srgbClr val="FFFF00"/>
                          </a:highlight>
                          <a:latin typeface="Comic Sans MS" panose="030F0702030302020204" pitchFamily="66" charset="0"/>
                        </a:rPr>
                        <a:t>riddle</a:t>
                      </a:r>
                      <a:r>
                        <a:rPr lang="fr-FR" dirty="0">
                          <a:latin typeface="Comic Sans MS" panose="030F0702030302020204" pitchFamily="66" charset="0"/>
                        </a:rPr>
                        <a:t>)</a:t>
                      </a:r>
                    </a:p>
                  </a:txBody>
                  <a:tcPr/>
                </a:tc>
                <a:tc>
                  <a:txBody>
                    <a:bodyPr/>
                    <a:lstStyle/>
                    <a:p>
                      <a:pPr algn="ctr">
                        <a:lnSpc>
                          <a:spcPct val="200000"/>
                        </a:lnSpc>
                      </a:pPr>
                      <a:r>
                        <a:rPr lang="fr-FR" dirty="0">
                          <a:latin typeface="Comic Sans MS" panose="030F0702030302020204" pitchFamily="66" charset="0"/>
                        </a:rPr>
                        <a:t>40 minutes.</a:t>
                      </a:r>
                    </a:p>
                  </a:txBody>
                  <a:tcPr/>
                </a:tc>
                <a:extLst>
                  <a:ext uri="{0D108BD9-81ED-4DB2-BD59-A6C34878D82A}">
                    <a16:rowId xmlns:a16="http://schemas.microsoft.com/office/drawing/2014/main" val="1191876317"/>
                  </a:ext>
                </a:extLst>
              </a:tr>
              <a:tr h="370840">
                <a:tc>
                  <a:txBody>
                    <a:bodyPr/>
                    <a:lstStyle/>
                    <a:p>
                      <a:pPr>
                        <a:lnSpc>
                          <a:spcPct val="200000"/>
                        </a:lnSpc>
                      </a:pPr>
                      <a:r>
                        <a:rPr lang="fr-FR" b="1" dirty="0">
                          <a:highlight>
                            <a:srgbClr val="FFCCFF"/>
                          </a:highlight>
                          <a:latin typeface="Comic Sans MS" panose="030F0702030302020204" pitchFamily="66" charset="0"/>
                        </a:rPr>
                        <a:t>Etape 4</a:t>
                      </a:r>
                    </a:p>
                    <a:p>
                      <a:pPr>
                        <a:lnSpc>
                          <a:spcPct val="200000"/>
                        </a:lnSpc>
                      </a:pPr>
                      <a:r>
                        <a:rPr lang="fr-FR" dirty="0">
                          <a:latin typeface="Comic Sans MS" panose="030F0702030302020204" pitchFamily="66" charset="0"/>
                        </a:rPr>
                        <a:t>Pages 18 à 21 (</a:t>
                      </a:r>
                      <a:r>
                        <a:rPr lang="fr-FR" dirty="0" err="1">
                          <a:highlight>
                            <a:srgbClr val="FFCCFF"/>
                          </a:highlight>
                          <a:latin typeface="Comic Sans MS" panose="030F0702030302020204" pitchFamily="66" charset="0"/>
                        </a:rPr>
                        <a:t>video</a:t>
                      </a:r>
                      <a:r>
                        <a:rPr lang="fr-FR" dirty="0">
                          <a:highlight>
                            <a:srgbClr val="FFCCFF"/>
                          </a:highlight>
                          <a:latin typeface="Comic Sans MS" panose="030F0702030302020204" pitchFamily="66" charset="0"/>
                        </a:rPr>
                        <a:t> </a:t>
                      </a:r>
                      <a:r>
                        <a:rPr lang="fr-FR" dirty="0" err="1">
                          <a:highlight>
                            <a:srgbClr val="FFCCFF"/>
                          </a:highlight>
                          <a:latin typeface="Comic Sans MS" panose="030F0702030302020204" pitchFamily="66" charset="0"/>
                        </a:rPr>
                        <a:t>comprehension</a:t>
                      </a:r>
                      <a:r>
                        <a:rPr lang="fr-FR" dirty="0">
                          <a:latin typeface="Comic Sans MS" panose="030F0702030302020204" pitchFamily="66" charset="0"/>
                        </a:rPr>
                        <a:t>)</a:t>
                      </a:r>
                    </a:p>
                  </a:txBody>
                  <a:tcPr/>
                </a:tc>
                <a:tc>
                  <a:txBody>
                    <a:bodyPr/>
                    <a:lstStyle/>
                    <a:p>
                      <a:pPr algn="ctr">
                        <a:lnSpc>
                          <a:spcPct val="200000"/>
                        </a:lnSpc>
                      </a:pPr>
                      <a:r>
                        <a:rPr lang="fr-FR" dirty="0">
                          <a:latin typeface="Comic Sans MS" panose="030F0702030302020204" pitchFamily="66" charset="0"/>
                        </a:rPr>
                        <a:t>30 minutes.</a:t>
                      </a:r>
                    </a:p>
                  </a:txBody>
                  <a:tcPr/>
                </a:tc>
                <a:extLst>
                  <a:ext uri="{0D108BD9-81ED-4DB2-BD59-A6C34878D82A}">
                    <a16:rowId xmlns:a16="http://schemas.microsoft.com/office/drawing/2014/main" val="78790740"/>
                  </a:ext>
                </a:extLst>
              </a:tr>
            </a:tbl>
          </a:graphicData>
        </a:graphic>
      </p:graphicFrame>
      <p:sp>
        <p:nvSpPr>
          <p:cNvPr id="2" name="Ellipse 1">
            <a:hlinkClick r:id="rId2" action="ppaction://hlinksldjump"/>
            <a:extLst>
              <a:ext uri="{FF2B5EF4-FFF2-40B4-BE49-F238E27FC236}">
                <a16:creationId xmlns:a16="http://schemas.microsoft.com/office/drawing/2014/main" id="{6506F254-AFCC-4D7A-A742-A94988354CB7}"/>
              </a:ext>
            </a:extLst>
          </p:cNvPr>
          <p:cNvSpPr/>
          <p:nvPr/>
        </p:nvSpPr>
        <p:spPr>
          <a:xfrm>
            <a:off x="6690360" y="1625600"/>
            <a:ext cx="944880" cy="873760"/>
          </a:xfrm>
          <a:prstGeom prst="ellipse">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1</a:t>
            </a:r>
          </a:p>
        </p:txBody>
      </p:sp>
      <p:sp>
        <p:nvSpPr>
          <p:cNvPr id="6" name="Ellipse 5">
            <a:hlinkClick r:id="rId3" action="ppaction://hlinksldjump"/>
            <a:extLst>
              <a:ext uri="{FF2B5EF4-FFF2-40B4-BE49-F238E27FC236}">
                <a16:creationId xmlns:a16="http://schemas.microsoft.com/office/drawing/2014/main" id="{DB9D376F-CDCE-46DD-9556-32A6CCFFC864}"/>
              </a:ext>
            </a:extLst>
          </p:cNvPr>
          <p:cNvSpPr/>
          <p:nvPr/>
        </p:nvSpPr>
        <p:spPr>
          <a:xfrm>
            <a:off x="6690360" y="2746487"/>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
        <p:nvSpPr>
          <p:cNvPr id="5" name="Ellipse 4">
            <a:hlinkClick r:id="rId4" action="ppaction://hlinksldjump"/>
            <a:extLst>
              <a:ext uri="{FF2B5EF4-FFF2-40B4-BE49-F238E27FC236}">
                <a16:creationId xmlns:a16="http://schemas.microsoft.com/office/drawing/2014/main" id="{EAC72D72-692F-4FF0-BE04-C538BE332028}"/>
              </a:ext>
            </a:extLst>
          </p:cNvPr>
          <p:cNvSpPr/>
          <p:nvPr/>
        </p:nvSpPr>
        <p:spPr>
          <a:xfrm>
            <a:off x="6690360" y="3867374"/>
            <a:ext cx="944880" cy="87376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3</a:t>
            </a:r>
          </a:p>
        </p:txBody>
      </p:sp>
      <p:sp>
        <p:nvSpPr>
          <p:cNvPr id="3" name="Rectangle 2">
            <a:hlinkClick r:id="rId5" action="ppaction://hlinksldjump"/>
            <a:extLst>
              <a:ext uri="{FF2B5EF4-FFF2-40B4-BE49-F238E27FC236}">
                <a16:creationId xmlns:a16="http://schemas.microsoft.com/office/drawing/2014/main" id="{699FA7BB-09C3-4F49-BAEB-C240C29AEACC}"/>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7" name="Ellipse 6">
            <a:hlinkClick r:id="rId6" action="ppaction://hlinksldjump"/>
            <a:extLst>
              <a:ext uri="{FF2B5EF4-FFF2-40B4-BE49-F238E27FC236}">
                <a16:creationId xmlns:a16="http://schemas.microsoft.com/office/drawing/2014/main" id="{F4AFD53D-CDA3-421F-94E0-357FDB2D3636}"/>
              </a:ext>
            </a:extLst>
          </p:cNvPr>
          <p:cNvSpPr/>
          <p:nvPr/>
        </p:nvSpPr>
        <p:spPr>
          <a:xfrm>
            <a:off x="6690360" y="4962399"/>
            <a:ext cx="944880" cy="873760"/>
          </a:xfrm>
          <a:prstGeom prst="ellipse">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4</a:t>
            </a:r>
          </a:p>
        </p:txBody>
      </p:sp>
    </p:spTree>
    <p:extLst>
      <p:ext uri="{BB962C8B-B14F-4D97-AF65-F5344CB8AC3E}">
        <p14:creationId xmlns:p14="http://schemas.microsoft.com/office/powerpoint/2010/main" val="127549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FF"/>
          </a:solidFill>
        </p:spPr>
        <p:txBody>
          <a:bodyPr>
            <a:normAutofit/>
          </a:bodyPr>
          <a:lstStyle/>
          <a:p>
            <a:r>
              <a:rPr lang="fr-FR" sz="3600" dirty="0">
                <a:latin typeface="Comic Sans MS" panose="030F0702030302020204" pitchFamily="66" charset="0"/>
              </a:rPr>
              <a:t>Révise les notions des séances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313411"/>
            <a:ext cx="10515600" cy="4863552"/>
          </a:xfrm>
        </p:spPr>
        <p:txBody>
          <a:bodyPr>
            <a:normAutofit fontScale="92500" lnSpcReduction="10000"/>
          </a:bodyPr>
          <a:lstStyle/>
          <a:p>
            <a:pPr marL="0" indent="0">
              <a:lnSpc>
                <a:spcPct val="150000"/>
              </a:lnSpc>
              <a:buNone/>
            </a:pPr>
            <a:r>
              <a:rPr lang="fr-FR" dirty="0">
                <a:latin typeface="Comic Sans MS" panose="030F0702030302020204" pitchFamily="66" charset="0"/>
              </a:rPr>
              <a:t>Joue à </a:t>
            </a:r>
            <a:r>
              <a:rPr lang="fr-FR" dirty="0" err="1">
                <a:latin typeface="Comic Sans MS" panose="030F0702030302020204" pitchFamily="66" charset="0"/>
                <a:hlinkClick r:id="rId2"/>
              </a:rPr>
              <a:t>Kahoot</a:t>
            </a:r>
            <a:r>
              <a:rPr lang="fr-FR" dirty="0">
                <a:latin typeface="Comic Sans MS" panose="030F0702030302020204" pitchFamily="66" charset="0"/>
              </a:rPr>
              <a:t> (code d’accès : </a:t>
            </a:r>
            <a:r>
              <a:rPr lang="fr-FR" dirty="0">
                <a:solidFill>
                  <a:srgbClr val="0070C0"/>
                </a:solidFill>
                <a:latin typeface="Comic Sans MS" panose="030F0702030302020204" pitchFamily="66" charset="0"/>
              </a:rPr>
              <a:t>0814117</a:t>
            </a:r>
            <a:r>
              <a:rPr lang="fr-FR" dirty="0">
                <a:latin typeface="Comic Sans MS" panose="030F0702030302020204" pitchFamily="66" charset="0"/>
              </a:rPr>
              <a:t>).</a:t>
            </a:r>
          </a:p>
          <a:p>
            <a:pPr marL="0" indent="0">
              <a:lnSpc>
                <a:spcPct val="150000"/>
              </a:lnSpc>
              <a:buNone/>
            </a:pPr>
            <a:endParaRPr lang="fr-FR" dirty="0">
              <a:latin typeface="Comic Sans MS" panose="030F0702030302020204" pitchFamily="66" charset="0"/>
            </a:endParaRPr>
          </a:p>
          <a:p>
            <a:pPr marL="0" indent="0">
              <a:lnSpc>
                <a:spcPct val="150000"/>
              </a:lnSpc>
              <a:buNone/>
            </a:pPr>
            <a:r>
              <a:rPr lang="fr-FR" dirty="0">
                <a:latin typeface="Comic Sans MS" panose="030F0702030302020204" pitchFamily="66" charset="0"/>
              </a:rPr>
              <a:t>Joue à </a:t>
            </a:r>
            <a:r>
              <a:rPr lang="fr-FR" dirty="0" err="1">
                <a:latin typeface="Comic Sans MS" panose="030F0702030302020204" pitchFamily="66" charset="0"/>
              </a:rPr>
              <a:t>Quizlet</a:t>
            </a:r>
            <a:r>
              <a:rPr lang="fr-FR" dirty="0">
                <a:latin typeface="Comic Sans MS" panose="030F0702030302020204" pitchFamily="66" charset="0"/>
              </a:rPr>
              <a:t> :</a:t>
            </a:r>
          </a:p>
          <a:p>
            <a:pPr marL="0" indent="0">
              <a:lnSpc>
                <a:spcPct val="150000"/>
              </a:lnSpc>
              <a:buNone/>
            </a:pPr>
            <a:r>
              <a:rPr lang="fr-FR" dirty="0">
                <a:latin typeface="Comic Sans MS" panose="030F0702030302020204" pitchFamily="66" charset="0"/>
              </a:rPr>
              <a:t>	</a:t>
            </a:r>
            <a:r>
              <a:rPr lang="fr-FR" dirty="0" err="1">
                <a:highlight>
                  <a:srgbClr val="FFFF99"/>
                </a:highlight>
                <a:latin typeface="Comic Sans MS" panose="030F0702030302020204" pitchFamily="66" charset="0"/>
                <a:hlinkClick r:id="rId3"/>
              </a:rPr>
              <a:t>Irregular</a:t>
            </a:r>
            <a:r>
              <a:rPr lang="fr-FR" dirty="0">
                <a:highlight>
                  <a:srgbClr val="FFFF99"/>
                </a:highlight>
                <a:latin typeface="Comic Sans MS" panose="030F0702030302020204" pitchFamily="66" charset="0"/>
                <a:hlinkClick r:id="rId3"/>
              </a:rPr>
              <a:t> </a:t>
            </a:r>
            <a:r>
              <a:rPr lang="fr-FR" dirty="0" err="1">
                <a:highlight>
                  <a:srgbClr val="FFFF99"/>
                </a:highlight>
                <a:latin typeface="Comic Sans MS" panose="030F0702030302020204" pitchFamily="66" charset="0"/>
                <a:hlinkClick r:id="rId3"/>
              </a:rPr>
              <a:t>verbs</a:t>
            </a:r>
            <a:endParaRPr lang="fr-FR" dirty="0">
              <a:highlight>
                <a:srgbClr val="FFFF99"/>
              </a:highlight>
              <a:latin typeface="Comic Sans MS" panose="030F0702030302020204" pitchFamily="66" charset="0"/>
            </a:endParaRPr>
          </a:p>
          <a:p>
            <a:pPr marL="0" indent="0">
              <a:lnSpc>
                <a:spcPct val="150000"/>
              </a:lnSpc>
              <a:buNone/>
            </a:pPr>
            <a:r>
              <a:rPr lang="fr-FR" dirty="0">
                <a:latin typeface="Comic Sans MS" panose="030F0702030302020204" pitchFamily="66" charset="0"/>
              </a:rPr>
              <a:t>	</a:t>
            </a:r>
            <a:r>
              <a:rPr lang="fr-FR" dirty="0">
                <a:latin typeface="Comic Sans MS" panose="030F0702030302020204" pitchFamily="66" charset="0"/>
                <a:hlinkClick r:id="rId4"/>
              </a:rPr>
              <a:t>Crime </a:t>
            </a:r>
            <a:r>
              <a:rPr lang="fr-FR" dirty="0" err="1">
                <a:latin typeface="Comic Sans MS" panose="030F0702030302020204" pitchFamily="66" charset="0"/>
                <a:hlinkClick r:id="rId4"/>
              </a:rPr>
              <a:t>vocabulary</a:t>
            </a:r>
            <a:r>
              <a:rPr lang="fr-FR" dirty="0">
                <a:latin typeface="Comic Sans MS" panose="030F0702030302020204" pitchFamily="66" charset="0"/>
                <a:hlinkClick r:id="rId4"/>
              </a:rPr>
              <a:t> – Actions</a:t>
            </a:r>
            <a:endParaRPr lang="fr-FR" dirty="0">
              <a:latin typeface="Comic Sans MS" panose="030F0702030302020204" pitchFamily="66" charset="0"/>
            </a:endParaRPr>
          </a:p>
          <a:p>
            <a:pPr marL="0" indent="0">
              <a:lnSpc>
                <a:spcPct val="150000"/>
              </a:lnSpc>
              <a:buNone/>
            </a:pPr>
            <a:r>
              <a:rPr lang="fr-FR" dirty="0">
                <a:latin typeface="Comic Sans MS" panose="030F0702030302020204" pitchFamily="66" charset="0"/>
              </a:rPr>
              <a:t>	</a:t>
            </a:r>
            <a:r>
              <a:rPr lang="fr-FR" dirty="0">
                <a:latin typeface="Comic Sans MS" panose="030F0702030302020204" pitchFamily="66" charset="0"/>
                <a:hlinkClick r:id="rId5"/>
              </a:rPr>
              <a:t>Crime </a:t>
            </a:r>
            <a:r>
              <a:rPr lang="fr-FR" dirty="0" err="1">
                <a:latin typeface="Comic Sans MS" panose="030F0702030302020204" pitchFamily="66" charset="0"/>
                <a:hlinkClick r:id="rId5"/>
              </a:rPr>
              <a:t>vocabulary</a:t>
            </a:r>
            <a:r>
              <a:rPr lang="fr-FR" dirty="0">
                <a:latin typeface="Comic Sans MS" panose="030F0702030302020204" pitchFamily="66" charset="0"/>
                <a:hlinkClick r:id="rId5"/>
              </a:rPr>
              <a:t> – </a:t>
            </a:r>
            <a:r>
              <a:rPr lang="fr-FR" dirty="0" err="1">
                <a:latin typeface="Comic Sans MS" panose="030F0702030302020204" pitchFamily="66" charset="0"/>
                <a:hlinkClick r:id="rId5"/>
              </a:rPr>
              <a:t>Persons</a:t>
            </a:r>
            <a:endParaRPr lang="fr-FR" dirty="0">
              <a:latin typeface="Comic Sans MS" panose="030F0702030302020204" pitchFamily="66" charset="0"/>
            </a:endParaRPr>
          </a:p>
          <a:p>
            <a:pPr marL="0" indent="0">
              <a:lnSpc>
                <a:spcPct val="150000"/>
              </a:lnSpc>
              <a:buNone/>
            </a:pPr>
            <a:r>
              <a:rPr lang="fr-FR" dirty="0">
                <a:latin typeface="Comic Sans MS" panose="030F0702030302020204" pitchFamily="66" charset="0"/>
              </a:rPr>
              <a:t>	</a:t>
            </a:r>
            <a:r>
              <a:rPr lang="fr-FR" dirty="0">
                <a:latin typeface="Comic Sans MS" panose="030F0702030302020204" pitchFamily="66" charset="0"/>
                <a:hlinkClick r:id="rId6"/>
              </a:rPr>
              <a:t>Crime </a:t>
            </a:r>
            <a:r>
              <a:rPr lang="fr-FR" dirty="0" err="1">
                <a:latin typeface="Comic Sans MS" panose="030F0702030302020204" pitchFamily="66" charset="0"/>
                <a:hlinkClick r:id="rId6"/>
              </a:rPr>
              <a:t>vocabulary</a:t>
            </a:r>
            <a:r>
              <a:rPr lang="fr-FR" dirty="0">
                <a:latin typeface="Comic Sans MS" panose="030F0702030302020204" pitchFamily="66" charset="0"/>
                <a:hlinkClick r:id="rId6"/>
              </a:rPr>
              <a:t> – </a:t>
            </a:r>
            <a:r>
              <a:rPr lang="fr-FR" dirty="0" err="1">
                <a:latin typeface="Comic Sans MS" panose="030F0702030302020204" pitchFamily="66" charset="0"/>
                <a:hlinkClick r:id="rId6"/>
              </a:rPr>
              <a:t>Objects</a:t>
            </a:r>
            <a:r>
              <a:rPr lang="fr-FR" dirty="0">
                <a:latin typeface="Comic Sans MS" panose="030F0702030302020204" pitchFamily="66" charset="0"/>
                <a:hlinkClick r:id="rId6"/>
              </a:rPr>
              <a:t> and places</a:t>
            </a:r>
            <a:endParaRPr lang="fr-FR" dirty="0">
              <a:latin typeface="Comic Sans MS" panose="030F0702030302020204" pitchFamily="66" charset="0"/>
            </a:endParaRPr>
          </a:p>
          <a:p>
            <a:pPr marL="0" indent="0">
              <a:lnSpc>
                <a:spcPct val="150000"/>
              </a:lnSpc>
              <a:buNone/>
            </a:pPr>
            <a:endParaRPr lang="fr-FR" dirty="0">
              <a:latin typeface="Comic Sans MS" panose="030F0702030302020204" pitchFamily="66" charset="0"/>
            </a:endParaRPr>
          </a:p>
        </p:txBody>
      </p:sp>
      <p:sp>
        <p:nvSpPr>
          <p:cNvPr id="4" name="Ellipse 3">
            <a:hlinkClick r:id="rId7" action="ppaction://hlinksldjump"/>
            <a:extLst>
              <a:ext uri="{FF2B5EF4-FFF2-40B4-BE49-F238E27FC236}">
                <a16:creationId xmlns:a16="http://schemas.microsoft.com/office/drawing/2014/main" id="{7E3C3EFD-A107-4374-B7CC-AFD263BAA4DD}"/>
              </a:ext>
            </a:extLst>
          </p:cNvPr>
          <p:cNvSpPr/>
          <p:nvPr/>
        </p:nvSpPr>
        <p:spPr>
          <a:xfrm>
            <a:off x="10881360" y="364836"/>
            <a:ext cx="944880" cy="873760"/>
          </a:xfrm>
          <a:prstGeom prst="ellipse">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1</a:t>
            </a:r>
          </a:p>
        </p:txBody>
      </p:sp>
      <p:sp>
        <p:nvSpPr>
          <p:cNvPr id="6" name="Rectangle 5">
            <a:hlinkClick r:id="rId8" action="ppaction://hlinksldjump"/>
            <a:extLst>
              <a:ext uri="{FF2B5EF4-FFF2-40B4-BE49-F238E27FC236}">
                <a16:creationId xmlns:a16="http://schemas.microsoft.com/office/drawing/2014/main" id="{25583126-DE4A-4CFD-B249-E33A7D639F70}"/>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pic>
        <p:nvPicPr>
          <p:cNvPr id="7" name="Picture 2" descr="Library of free graphic transparent library inspector png files ...">
            <a:extLst>
              <a:ext uri="{FF2B5EF4-FFF2-40B4-BE49-F238E27FC236}">
                <a16:creationId xmlns:a16="http://schemas.microsoft.com/office/drawing/2014/main" id="{6DDA43BA-AF22-4B73-8DD5-26F20962A3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69440" y="13618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0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521229"/>
            <a:ext cx="10515600" cy="4655734"/>
          </a:xfrm>
        </p:spPr>
        <p:txBody>
          <a:bodyPr>
            <a:normAutofit/>
          </a:bodyPr>
          <a:lstStyle/>
          <a:p>
            <a:pPr marL="0" indent="0" algn="just">
              <a:lnSpc>
                <a:spcPct val="150000"/>
              </a:lnSpc>
              <a:buNone/>
            </a:pPr>
            <a:r>
              <a:rPr lang="fr-FR" sz="1900" dirty="0">
                <a:latin typeface="Comic Sans MS" panose="030F0702030302020204" pitchFamily="66" charset="0"/>
                <a:cs typeface="Calibri" panose="020F0502020204030204"/>
                <a:hlinkClick r:id="rId2" action="ppaction://hlinksldjump"/>
              </a:rPr>
              <a:t>Exemple de description de l’image tirée de Brooklyn </a:t>
            </a:r>
            <a:r>
              <a:rPr lang="fr-FR" sz="1900" dirty="0" err="1">
                <a:latin typeface="Comic Sans MS" panose="030F0702030302020204" pitchFamily="66" charset="0"/>
                <a:cs typeface="Calibri" panose="020F0502020204030204"/>
                <a:hlinkClick r:id="rId2" action="ppaction://hlinksldjump"/>
              </a:rPr>
              <a:t>Nine</a:t>
            </a:r>
            <a:r>
              <a:rPr lang="fr-FR" sz="1900" dirty="0">
                <a:latin typeface="Comic Sans MS" panose="030F0702030302020204" pitchFamily="66" charset="0"/>
                <a:cs typeface="Calibri" panose="020F0502020204030204"/>
                <a:hlinkClick r:id="rId2" action="ppaction://hlinksldjump"/>
              </a:rPr>
              <a:t> </a:t>
            </a:r>
            <a:r>
              <a:rPr lang="fr-FR" sz="1900" dirty="0" err="1">
                <a:latin typeface="Comic Sans MS" panose="030F0702030302020204" pitchFamily="66" charset="0"/>
                <a:cs typeface="Calibri" panose="020F0502020204030204"/>
                <a:hlinkClick r:id="rId2" action="ppaction://hlinksldjump"/>
              </a:rPr>
              <a:t>Nine</a:t>
            </a:r>
            <a:r>
              <a:rPr lang="fr-FR" sz="1900" dirty="0">
                <a:latin typeface="Comic Sans MS" panose="030F0702030302020204" pitchFamily="66" charset="0"/>
                <a:cs typeface="Calibri" panose="020F0502020204030204"/>
                <a:hlinkClick r:id="rId2" action="ppaction://hlinksldjump"/>
              </a:rPr>
              <a:t>.</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3" action="ppaction://hlinksldjump"/>
              </a:rPr>
              <a:t>Qu’a-t-il pu se passer avant cette scène ?</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4" action="ppaction://hlinksldjump"/>
              </a:rPr>
              <a:t>Exercice de révision du prétérit simple.</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5" action="ppaction://hlinksldjump"/>
              </a:rPr>
              <a:t>Le rapport pour le shérif.</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6" action="ppaction://hlinksldjump"/>
              </a:rPr>
              <a:t>Nier les affirmations de la police.</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7" action="ppaction://hlinksldjump"/>
              </a:rPr>
              <a:t>Être témoin d’une scène.</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8" action="ppaction://hlinksldjump"/>
              </a:rPr>
              <a:t>Le son « ED ».</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hlinkClick r:id="rId9" action="ppaction://hlinksldjump"/>
              </a:rPr>
              <a:t>L’énigme policière.</a:t>
            </a:r>
            <a:endParaRPr lang="fr-FR" sz="1900" dirty="0">
              <a:latin typeface="Comic Sans MS" panose="030F0702030302020204" pitchFamily="66" charset="0"/>
              <a:cs typeface="Calibri" panose="020F0502020204030204"/>
            </a:endParaRPr>
          </a:p>
          <a:p>
            <a:pPr marL="0" indent="0" algn="just">
              <a:lnSpc>
                <a:spcPct val="150000"/>
              </a:lnSpc>
              <a:buNone/>
            </a:pPr>
            <a:endParaRPr lang="fr-FR" sz="1900" dirty="0">
              <a:latin typeface="Comic Sans MS" panose="030F0702030302020204" pitchFamily="66" charset="0"/>
              <a:cs typeface="Calibri" panose="020F0502020204030204"/>
            </a:endParaRPr>
          </a:p>
          <a:p>
            <a:pPr marL="0" indent="0" algn="just">
              <a:lnSpc>
                <a:spcPct val="150000"/>
              </a:lnSpc>
              <a:buNone/>
            </a:pPr>
            <a:endParaRPr lang="fr-FR" sz="1900" dirty="0">
              <a:latin typeface="Comic Sans MS" panose="030F0702030302020204" pitchFamily="66" charset="0"/>
              <a:cs typeface="Calibri" panose="020F0502020204030204"/>
            </a:endParaRPr>
          </a:p>
          <a:p>
            <a:pPr marL="0" indent="0" algn="just">
              <a:lnSpc>
                <a:spcPct val="150000"/>
              </a:lnSpc>
              <a:buNone/>
            </a:pPr>
            <a:endParaRPr lang="fr-FR" sz="1900" dirty="0">
              <a:latin typeface="Comic Sans MS" panose="030F0702030302020204" pitchFamily="66" charset="0"/>
              <a:cs typeface="Calibri"/>
            </a:endParaRPr>
          </a:p>
          <a:p>
            <a:pPr marL="0" indent="0" algn="just">
              <a:lnSpc>
                <a:spcPct val="150000"/>
              </a:lnSpc>
              <a:buNone/>
            </a:pPr>
            <a:endParaRPr lang="fr-FR" sz="1900" dirty="0">
              <a:latin typeface="Comic Sans MS" panose="030F0702030302020204" pitchFamily="66" charset="0"/>
              <a:cs typeface="Calibri"/>
            </a:endParaRPr>
          </a:p>
          <a:p>
            <a:pPr marL="0" indent="0" algn="just">
              <a:lnSpc>
                <a:spcPct val="150000"/>
              </a:lnSpc>
              <a:buNone/>
            </a:pPr>
            <a:endParaRPr lang="fr-FR" dirty="0">
              <a:latin typeface="Comic Sans MS" panose="030F0702030302020204" pitchFamily="66" charset="0"/>
            </a:endParaRPr>
          </a:p>
        </p:txBody>
      </p:sp>
      <p:sp>
        <p:nvSpPr>
          <p:cNvPr id="5" name="Rectangle 4">
            <a:hlinkClick r:id="rId10" action="ppaction://hlinksldjump"/>
            <a:extLst>
              <a:ext uri="{FF2B5EF4-FFF2-40B4-BE49-F238E27FC236}">
                <a16:creationId xmlns:a16="http://schemas.microsoft.com/office/drawing/2014/main" id="{32740B77-7BBE-4DAB-8D2D-D07E37B17AC0}"/>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11" action="ppaction://hlinksldjump"/>
            <a:extLst>
              <a:ext uri="{FF2B5EF4-FFF2-40B4-BE49-F238E27FC236}">
                <a16:creationId xmlns:a16="http://schemas.microsoft.com/office/drawing/2014/main" id="{9EF22EF8-BABE-4FF0-979A-C5C8C1ED3009}"/>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pic>
        <p:nvPicPr>
          <p:cNvPr id="7" name="Picture 2" descr="Library of free graphic transparent library inspector png files ...">
            <a:extLst>
              <a:ext uri="{FF2B5EF4-FFF2-40B4-BE49-F238E27FC236}">
                <a16:creationId xmlns:a16="http://schemas.microsoft.com/office/drawing/2014/main" id="{D1E5051A-5486-4F70-A9D9-DCAF92476B9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69440" y="1361825"/>
            <a:ext cx="1584360" cy="23625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66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521229"/>
            <a:ext cx="10515600" cy="4655734"/>
          </a:xfrm>
        </p:spPr>
        <p:txBody>
          <a:bodyPr>
            <a:normAutofit/>
          </a:bodyPr>
          <a:lstStyle/>
          <a:p>
            <a:pPr marL="0" indent="0" algn="just">
              <a:lnSpc>
                <a:spcPct val="150000"/>
              </a:lnSpc>
              <a:buNone/>
            </a:pPr>
            <a:r>
              <a:rPr lang="fr-FR" sz="1900" b="1" dirty="0">
                <a:latin typeface="Comic Sans MS" panose="030F0702030302020204" pitchFamily="66" charset="0"/>
                <a:cs typeface="Calibri" panose="020F0502020204030204"/>
              </a:rPr>
              <a:t>Exemple de description de l’image :</a:t>
            </a:r>
            <a:endParaRPr lang="fr-FR" sz="1900" dirty="0">
              <a:latin typeface="Comic Sans MS" panose="030F0702030302020204" pitchFamily="66" charset="0"/>
              <a:cs typeface="Calibri" panose="020F0502020204030204"/>
            </a:endParaRPr>
          </a:p>
          <a:p>
            <a:pPr marL="0" indent="0" algn="just">
              <a:lnSpc>
                <a:spcPct val="150000"/>
              </a:lnSpc>
              <a:buNone/>
            </a:pPr>
            <a:r>
              <a:rPr lang="fr-FR" sz="1900" dirty="0">
                <a:latin typeface="Comic Sans MS" panose="030F0702030302020204" pitchFamily="66" charset="0"/>
                <a:cs typeface="Calibri" panose="020F0502020204030204"/>
              </a:rPr>
              <a:t>This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a screen capture </a:t>
            </a:r>
            <a:r>
              <a:rPr lang="fr-FR" sz="1900" dirty="0" err="1">
                <a:latin typeface="Comic Sans MS" panose="030F0702030302020204" pitchFamily="66" charset="0"/>
                <a:cs typeface="Calibri" panose="020F0502020204030204"/>
              </a:rPr>
              <a:t>from</a:t>
            </a:r>
            <a:r>
              <a:rPr lang="fr-FR" sz="1900" dirty="0">
                <a:latin typeface="Comic Sans MS" panose="030F0702030302020204" pitchFamily="66" charset="0"/>
                <a:cs typeface="Calibri" panose="020F0502020204030204"/>
              </a:rPr>
              <a:t> a TV </a:t>
            </a:r>
            <a:r>
              <a:rPr lang="fr-FR" sz="1900" dirty="0" err="1">
                <a:latin typeface="Comic Sans MS" panose="030F0702030302020204" pitchFamily="66" charset="0"/>
                <a:cs typeface="Calibri" panose="020F0502020204030204"/>
              </a:rPr>
              <a:t>series</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called</a:t>
            </a:r>
            <a:r>
              <a:rPr lang="fr-FR" sz="1900" dirty="0">
                <a:latin typeface="Comic Sans MS" panose="030F0702030302020204" pitchFamily="66" charset="0"/>
                <a:cs typeface="Calibri" panose="020F0502020204030204"/>
              </a:rPr>
              <a:t> Brooklyn </a:t>
            </a:r>
            <a:r>
              <a:rPr lang="fr-FR" sz="1900" dirty="0" err="1">
                <a:latin typeface="Comic Sans MS" panose="030F0702030302020204" pitchFamily="66" charset="0"/>
                <a:cs typeface="Calibri" panose="020F0502020204030204"/>
              </a:rPr>
              <a:t>Nine</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Nine</a:t>
            </a:r>
            <a:r>
              <a:rPr lang="fr-FR" sz="1900" dirty="0">
                <a:latin typeface="Comic Sans MS" panose="030F0702030302020204" pitchFamily="66" charset="0"/>
                <a:cs typeface="Calibri" panose="020F0502020204030204"/>
              </a:rPr>
              <a:t>.</a:t>
            </a:r>
          </a:p>
          <a:p>
            <a:pPr marL="0" indent="0" algn="just">
              <a:lnSpc>
                <a:spcPct val="150000"/>
              </a:lnSpc>
              <a:buNone/>
            </a:pPr>
            <a:r>
              <a:rPr lang="fr-FR" sz="1900" dirty="0">
                <a:latin typeface="Comic Sans MS" panose="030F0702030302020204" pitchFamily="66" charset="0"/>
                <a:cs typeface="Calibri" panose="020F0502020204030204"/>
              </a:rPr>
              <a:t>There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a man standing in front of </a:t>
            </a:r>
            <a:r>
              <a:rPr lang="fr-FR" sz="1900" dirty="0" err="1">
                <a:latin typeface="Comic Sans MS" panose="030F0702030302020204" pitchFamily="66" charset="0"/>
                <a:cs typeface="Calibri" panose="020F0502020204030204"/>
              </a:rPr>
              <a:t>another</a:t>
            </a:r>
            <a:r>
              <a:rPr lang="fr-FR" sz="1900" dirty="0">
                <a:latin typeface="Comic Sans MS" panose="030F0702030302020204" pitchFamily="66" charset="0"/>
                <a:cs typeface="Calibri" panose="020F0502020204030204"/>
              </a:rPr>
              <a:t> man and </a:t>
            </a:r>
            <a:r>
              <a:rPr lang="fr-FR" sz="1900" dirty="0" err="1">
                <a:latin typeface="Comic Sans MS" panose="030F0702030302020204" pitchFamily="66" charset="0"/>
                <a:cs typeface="Calibri" panose="020F0502020204030204"/>
              </a:rPr>
              <a:t>perhaps</a:t>
            </a:r>
            <a:r>
              <a:rPr lang="fr-FR" sz="1900" dirty="0">
                <a:latin typeface="Comic Sans MS" panose="030F0702030302020204" pitchFamily="66" charset="0"/>
                <a:cs typeface="Calibri" panose="020F0502020204030204"/>
              </a:rPr>
              <a:t> more people. </a:t>
            </a:r>
          </a:p>
          <a:p>
            <a:pPr marL="0" indent="0" algn="just">
              <a:lnSpc>
                <a:spcPct val="150000"/>
              </a:lnSpc>
              <a:buNone/>
            </a:pPr>
            <a:r>
              <a:rPr lang="fr-FR" sz="1900" dirty="0">
                <a:latin typeface="Comic Sans MS" panose="030F0702030302020204" pitchFamily="66" charset="0"/>
                <a:cs typeface="Calibri" panose="020F0502020204030204"/>
              </a:rPr>
              <a:t>The man </a:t>
            </a:r>
            <a:r>
              <a:rPr lang="fr-FR" sz="1900" dirty="0" err="1">
                <a:latin typeface="Comic Sans MS" panose="030F0702030302020204" pitchFamily="66" charset="0"/>
                <a:cs typeface="Calibri" panose="020F0502020204030204"/>
              </a:rPr>
              <a:t>who</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standing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probably</a:t>
            </a:r>
            <a:r>
              <a:rPr lang="fr-FR" sz="1900" dirty="0">
                <a:latin typeface="Comic Sans MS" panose="030F0702030302020204" pitchFamily="66" charset="0"/>
                <a:cs typeface="Calibri" panose="020F0502020204030204"/>
              </a:rPr>
              <a:t> an American </a:t>
            </a:r>
            <a:r>
              <a:rPr lang="fr-FR" sz="1900" b="1" dirty="0">
                <a:solidFill>
                  <a:srgbClr val="00B050"/>
                </a:solidFill>
                <a:latin typeface="Comic Sans MS" panose="030F0702030302020204" pitchFamily="66" charset="0"/>
                <a:cs typeface="Calibri" panose="020F0502020204030204"/>
              </a:rPr>
              <a:t>police </a:t>
            </a:r>
            <a:r>
              <a:rPr lang="fr-FR" sz="1900" b="1" dirty="0" err="1">
                <a:solidFill>
                  <a:srgbClr val="00B050"/>
                </a:solidFill>
                <a:latin typeface="Comic Sans MS" panose="030F0702030302020204" pitchFamily="66" charset="0"/>
                <a:cs typeface="Calibri" panose="020F0502020204030204"/>
              </a:rPr>
              <a:t>officer</a:t>
            </a:r>
            <a:r>
              <a:rPr lang="fr-FR" sz="1900" dirty="0">
                <a:latin typeface="Comic Sans MS" panose="030F0702030302020204" pitchFamily="66" charset="0"/>
                <a:cs typeface="Calibri" panose="020F0502020204030204"/>
              </a:rPr>
              <a:t>. Indeed, </a:t>
            </a:r>
            <a:r>
              <a:rPr lang="fr-FR" sz="1900" dirty="0" err="1">
                <a:latin typeface="Comic Sans MS" panose="030F0702030302020204" pitchFamily="66" charset="0"/>
                <a:cs typeface="Calibri" panose="020F0502020204030204"/>
              </a:rPr>
              <a:t>he</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wearing</a:t>
            </a:r>
            <a:r>
              <a:rPr lang="fr-FR" sz="1900" dirty="0">
                <a:latin typeface="Comic Sans MS" panose="030F0702030302020204" pitchFamily="66" charset="0"/>
                <a:cs typeface="Calibri" panose="020F0502020204030204"/>
              </a:rPr>
              <a:t> a </a:t>
            </a:r>
            <a:r>
              <a:rPr lang="fr-FR" sz="1900" b="1" dirty="0">
                <a:solidFill>
                  <a:srgbClr val="00B050"/>
                </a:solidFill>
                <a:latin typeface="Comic Sans MS" panose="030F0702030302020204" pitchFamily="66" charset="0"/>
                <a:cs typeface="Calibri" panose="020F0502020204030204"/>
              </a:rPr>
              <a:t>police badge</a:t>
            </a:r>
            <a:r>
              <a:rPr lang="fr-FR" sz="1900" dirty="0">
                <a:latin typeface="Comic Sans MS" panose="030F0702030302020204" pitchFamily="66" charset="0"/>
                <a:cs typeface="Calibri" panose="020F0502020204030204"/>
              </a:rPr>
              <a:t> and </a:t>
            </a:r>
            <a:r>
              <a:rPr lang="fr-FR" sz="1900" dirty="0" err="1">
                <a:latin typeface="Comic Sans MS" panose="030F0702030302020204" pitchFamily="66" charset="0"/>
                <a:cs typeface="Calibri" panose="020F0502020204030204"/>
              </a:rPr>
              <a:t>there</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is</a:t>
            </a:r>
            <a:r>
              <a:rPr lang="fr-FR" sz="1900" dirty="0">
                <a:latin typeface="Comic Sans MS" panose="030F0702030302020204" pitchFamily="66" charset="0"/>
                <a:cs typeface="Calibri" panose="020F0502020204030204"/>
              </a:rPr>
              <a:t> the US flag in the background. He </a:t>
            </a:r>
            <a:r>
              <a:rPr lang="fr-FR" sz="1900" dirty="0" err="1">
                <a:latin typeface="Comic Sans MS" panose="030F0702030302020204" pitchFamily="66" charset="0"/>
                <a:cs typeface="Calibri" panose="020F0502020204030204"/>
              </a:rPr>
              <a:t>may</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be</a:t>
            </a:r>
            <a:r>
              <a:rPr lang="fr-FR" sz="1900" dirty="0">
                <a:latin typeface="Comic Sans MS" panose="030F0702030302020204" pitchFamily="66" charset="0"/>
                <a:cs typeface="Calibri" panose="020F0502020204030204"/>
              </a:rPr>
              <a:t> in a </a:t>
            </a:r>
            <a:r>
              <a:rPr lang="fr-FR" sz="1900" b="1" dirty="0">
                <a:solidFill>
                  <a:srgbClr val="00B050"/>
                </a:solidFill>
                <a:latin typeface="Comic Sans MS" panose="030F0702030302020204" pitchFamily="66" charset="0"/>
                <a:cs typeface="Calibri" panose="020F0502020204030204"/>
              </a:rPr>
              <a:t>police station</a:t>
            </a:r>
            <a:r>
              <a:rPr lang="fr-FR" sz="1900" dirty="0">
                <a:latin typeface="Comic Sans MS" panose="030F0702030302020204" pitchFamily="66" charset="0"/>
                <a:cs typeface="Calibri" panose="020F0502020204030204"/>
              </a:rPr>
              <a:t>.</a:t>
            </a:r>
          </a:p>
          <a:p>
            <a:pPr marL="0" indent="0" algn="just">
              <a:lnSpc>
                <a:spcPct val="150000"/>
              </a:lnSpc>
              <a:buNone/>
            </a:pPr>
            <a:r>
              <a:rPr lang="fr-FR" sz="1900" dirty="0">
                <a:latin typeface="Comic Sans MS" panose="030F0702030302020204" pitchFamily="66" charset="0"/>
                <a:cs typeface="Calibri" panose="020F0502020204030204"/>
              </a:rPr>
              <a:t>The TV screen on the </a:t>
            </a:r>
            <a:r>
              <a:rPr lang="fr-FR" sz="1900" dirty="0" err="1">
                <a:latin typeface="Comic Sans MS" panose="030F0702030302020204" pitchFamily="66" charset="0"/>
                <a:cs typeface="Calibri" panose="020F0502020204030204"/>
              </a:rPr>
              <a:t>left</a:t>
            </a:r>
            <a:r>
              <a:rPr lang="fr-FR" sz="1900" dirty="0">
                <a:latin typeface="Comic Sans MS" panose="030F0702030302020204" pitchFamily="66" charset="0"/>
                <a:cs typeface="Calibri" panose="020F0502020204030204"/>
              </a:rPr>
              <a:t> shows a black-</a:t>
            </a:r>
            <a:r>
              <a:rPr lang="fr-FR" sz="1900" dirty="0" err="1">
                <a:latin typeface="Comic Sans MS" panose="030F0702030302020204" pitchFamily="66" charset="0"/>
                <a:cs typeface="Calibri" panose="020F0502020204030204"/>
              </a:rPr>
              <a:t>haired</a:t>
            </a:r>
            <a:r>
              <a:rPr lang="fr-FR" sz="1900" dirty="0">
                <a:latin typeface="Comic Sans MS" panose="030F0702030302020204" pitchFamily="66" charset="0"/>
                <a:cs typeface="Calibri" panose="020F0502020204030204"/>
              </a:rPr>
              <a:t> man standing in front of a </a:t>
            </a:r>
            <a:r>
              <a:rPr lang="fr-FR" sz="1900" b="1" dirty="0">
                <a:solidFill>
                  <a:srgbClr val="00B050"/>
                </a:solidFill>
                <a:latin typeface="Comic Sans MS" panose="030F0702030302020204" pitchFamily="66" charset="0"/>
                <a:cs typeface="Calibri" panose="020F0502020204030204"/>
              </a:rPr>
              <a:t>suspects </a:t>
            </a:r>
            <a:r>
              <a:rPr lang="fr-FR" sz="1900" b="1" dirty="0" err="1">
                <a:solidFill>
                  <a:srgbClr val="00B050"/>
                </a:solidFill>
                <a:latin typeface="Comic Sans MS" panose="030F0702030302020204" pitchFamily="66" charset="0"/>
                <a:cs typeface="Calibri" panose="020F0502020204030204"/>
              </a:rPr>
              <a:t>wall</a:t>
            </a:r>
            <a:r>
              <a:rPr lang="fr-FR" sz="1900" dirty="0">
                <a:latin typeface="Comic Sans MS" panose="030F0702030302020204" pitchFamily="66" charset="0"/>
                <a:cs typeface="Calibri" panose="020F0502020204030204"/>
              </a:rPr>
              <a:t>. There are </a:t>
            </a:r>
            <a:r>
              <a:rPr lang="fr-FR" sz="1900" dirty="0" err="1">
                <a:latin typeface="Comic Sans MS" panose="030F0702030302020204" pitchFamily="66" charset="0"/>
                <a:cs typeface="Calibri" panose="020F0502020204030204"/>
              </a:rPr>
              <a:t>also</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two</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other</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pictures</a:t>
            </a:r>
            <a:r>
              <a:rPr lang="fr-FR" sz="1900" dirty="0">
                <a:latin typeface="Comic Sans MS" panose="030F0702030302020204" pitchFamily="66" charset="0"/>
                <a:cs typeface="Calibri" panose="020F0502020204030204"/>
              </a:rPr>
              <a:t> on the TV screen: one </a:t>
            </a:r>
            <a:r>
              <a:rPr lang="fr-FR" sz="1900" dirty="0" err="1">
                <a:latin typeface="Comic Sans MS" panose="030F0702030302020204" pitchFamily="66" charset="0"/>
                <a:cs typeface="Calibri" panose="020F0502020204030204"/>
              </a:rPr>
              <a:t>with</a:t>
            </a:r>
            <a:r>
              <a:rPr lang="fr-FR" sz="1900" dirty="0">
                <a:latin typeface="Comic Sans MS" panose="030F0702030302020204" pitchFamily="66" charset="0"/>
                <a:cs typeface="Calibri" panose="020F0502020204030204"/>
              </a:rPr>
              <a:t> the </a:t>
            </a:r>
            <a:r>
              <a:rPr lang="fr-FR" sz="1900" dirty="0" err="1">
                <a:latin typeface="Comic Sans MS" panose="030F0702030302020204" pitchFamily="66" charset="0"/>
                <a:cs typeface="Calibri" panose="020F0502020204030204"/>
              </a:rPr>
              <a:t>same</a:t>
            </a:r>
            <a:r>
              <a:rPr lang="fr-FR" sz="1900" dirty="0">
                <a:latin typeface="Comic Sans MS" panose="030F0702030302020204" pitchFamily="66" charset="0"/>
                <a:cs typeface="Calibri" panose="020F0502020204030204"/>
              </a:rPr>
              <a:t> black-</a:t>
            </a:r>
            <a:r>
              <a:rPr lang="fr-FR" sz="1900" dirty="0" err="1">
                <a:latin typeface="Comic Sans MS" panose="030F0702030302020204" pitchFamily="66" charset="0"/>
                <a:cs typeface="Calibri" panose="020F0502020204030204"/>
              </a:rPr>
              <a:t>haired</a:t>
            </a:r>
            <a:r>
              <a:rPr lang="fr-FR" sz="1900" dirty="0">
                <a:latin typeface="Comic Sans MS" panose="030F0702030302020204" pitchFamily="66" charset="0"/>
                <a:cs typeface="Calibri" panose="020F0502020204030204"/>
              </a:rPr>
              <a:t> man </a:t>
            </a:r>
            <a:r>
              <a:rPr lang="fr-FR" sz="1900" dirty="0" err="1">
                <a:latin typeface="Comic Sans MS" panose="030F0702030302020204" pitchFamily="66" charset="0"/>
                <a:cs typeface="Calibri" panose="020F0502020204030204"/>
              </a:rPr>
              <a:t>walking</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through</a:t>
            </a:r>
            <a:r>
              <a:rPr lang="fr-FR" sz="1900" dirty="0">
                <a:latin typeface="Comic Sans MS" panose="030F0702030302020204" pitchFamily="66" charset="0"/>
                <a:cs typeface="Calibri" panose="020F0502020204030204"/>
              </a:rPr>
              <a:t> a public place and one </a:t>
            </a:r>
            <a:r>
              <a:rPr lang="fr-FR" sz="1900" dirty="0" err="1">
                <a:latin typeface="Comic Sans MS" panose="030F0702030302020204" pitchFamily="66" charset="0"/>
                <a:cs typeface="Calibri" panose="020F0502020204030204"/>
              </a:rPr>
              <a:t>with</a:t>
            </a:r>
            <a:r>
              <a:rPr lang="fr-FR" sz="1900" dirty="0">
                <a:latin typeface="Comic Sans MS" panose="030F0702030302020204" pitchFamily="66" charset="0"/>
                <a:cs typeface="Calibri" panose="020F0502020204030204"/>
              </a:rPr>
              <a:t> a </a:t>
            </a:r>
            <a:r>
              <a:rPr lang="fr-FR" sz="1900" dirty="0" err="1">
                <a:latin typeface="Comic Sans MS" panose="030F0702030302020204" pitchFamily="66" charset="0"/>
                <a:cs typeface="Calibri" panose="020F0502020204030204"/>
              </a:rPr>
              <a:t>briefcase</a:t>
            </a:r>
            <a:r>
              <a:rPr lang="fr-FR" sz="1900" dirty="0">
                <a:latin typeface="Comic Sans MS" panose="030F0702030302020204" pitchFamily="66" charset="0"/>
                <a:cs typeface="Calibri" panose="020F0502020204030204"/>
              </a:rPr>
              <a:t>. The black-</a:t>
            </a:r>
            <a:r>
              <a:rPr lang="fr-FR" sz="1900" dirty="0" err="1">
                <a:latin typeface="Comic Sans MS" panose="030F0702030302020204" pitchFamily="66" charset="0"/>
                <a:cs typeface="Calibri" panose="020F0502020204030204"/>
              </a:rPr>
              <a:t>haired</a:t>
            </a:r>
            <a:r>
              <a:rPr lang="fr-FR" sz="1900" dirty="0">
                <a:latin typeface="Comic Sans MS" panose="030F0702030302020204" pitchFamily="66" charset="0"/>
                <a:cs typeface="Calibri" panose="020F0502020204030204"/>
              </a:rPr>
              <a:t> man </a:t>
            </a:r>
            <a:r>
              <a:rPr lang="fr-FR" sz="1900" dirty="0" err="1">
                <a:latin typeface="Comic Sans MS" panose="030F0702030302020204" pitchFamily="66" charset="0"/>
                <a:cs typeface="Calibri" panose="020F0502020204030204"/>
              </a:rPr>
              <a:t>may</a:t>
            </a:r>
            <a:r>
              <a:rPr lang="fr-FR" sz="1900" dirty="0">
                <a:latin typeface="Comic Sans MS" panose="030F0702030302020204" pitchFamily="66" charset="0"/>
                <a:cs typeface="Calibri" panose="020F0502020204030204"/>
              </a:rPr>
              <a:t> </a:t>
            </a:r>
            <a:r>
              <a:rPr lang="fr-FR" sz="1900" dirty="0" err="1">
                <a:latin typeface="Comic Sans MS" panose="030F0702030302020204" pitchFamily="66" charset="0"/>
                <a:cs typeface="Calibri" panose="020F0502020204030204"/>
              </a:rPr>
              <a:t>be</a:t>
            </a:r>
            <a:r>
              <a:rPr lang="fr-FR" sz="1900" dirty="0">
                <a:latin typeface="Comic Sans MS" panose="030F0702030302020204" pitchFamily="66" charset="0"/>
                <a:cs typeface="Calibri" panose="020F0502020204030204"/>
              </a:rPr>
              <a:t> a </a:t>
            </a:r>
            <a:r>
              <a:rPr lang="fr-FR" sz="1900" b="1" dirty="0">
                <a:solidFill>
                  <a:srgbClr val="00B050"/>
                </a:solidFill>
                <a:latin typeface="Comic Sans MS" panose="030F0702030302020204" pitchFamily="66" charset="0"/>
                <a:cs typeface="Calibri"/>
              </a:rPr>
              <a:t>suspect</a:t>
            </a:r>
            <a:r>
              <a:rPr lang="fr-FR" sz="1900" dirty="0">
                <a:solidFill>
                  <a:srgbClr val="00B050"/>
                </a:solidFill>
                <a:latin typeface="Comic Sans MS" panose="030F0702030302020204" pitchFamily="66" charset="0"/>
                <a:cs typeface="Calibri"/>
              </a:rPr>
              <a:t> </a:t>
            </a:r>
            <a:r>
              <a:rPr lang="fr-FR" sz="1900" dirty="0">
                <a:latin typeface="Comic Sans MS" panose="030F0702030302020204" pitchFamily="66" charset="0"/>
                <a:cs typeface="Calibri"/>
              </a:rPr>
              <a:t>or </a:t>
            </a:r>
            <a:r>
              <a:rPr lang="fr-FR" sz="1900" dirty="0" err="1">
                <a:latin typeface="Comic Sans MS" panose="030F0702030302020204" pitchFamily="66" charset="0"/>
                <a:cs typeface="Calibri"/>
              </a:rPr>
              <a:t>even</a:t>
            </a:r>
            <a:r>
              <a:rPr lang="fr-FR" sz="1900" dirty="0">
                <a:latin typeface="Comic Sans MS" panose="030F0702030302020204" pitchFamily="66" charset="0"/>
                <a:cs typeface="Calibri"/>
              </a:rPr>
              <a:t> a </a:t>
            </a:r>
            <a:r>
              <a:rPr lang="fr-FR" sz="1900" b="1" dirty="0" err="1">
                <a:solidFill>
                  <a:srgbClr val="00B050"/>
                </a:solidFill>
                <a:latin typeface="Comic Sans MS" panose="030F0702030302020204" pitchFamily="66" charset="0"/>
                <a:cs typeface="Calibri"/>
              </a:rPr>
              <a:t>criminal</a:t>
            </a:r>
            <a:r>
              <a:rPr lang="fr-FR" sz="1900" dirty="0">
                <a:latin typeface="Comic Sans MS" panose="030F0702030302020204" pitchFamily="66" charset="0"/>
                <a:cs typeface="Calibri"/>
              </a:rPr>
              <a:t>.</a:t>
            </a:r>
          </a:p>
          <a:p>
            <a:pPr marL="0" indent="0" algn="just">
              <a:lnSpc>
                <a:spcPct val="150000"/>
              </a:lnSpc>
              <a:buNone/>
            </a:pPr>
            <a:endParaRPr lang="fr-FR" dirty="0">
              <a:latin typeface="Comic Sans MS" panose="030F0702030302020204" pitchFamily="66" charset="0"/>
            </a:endParaRPr>
          </a:p>
        </p:txBody>
      </p:sp>
      <p:sp>
        <p:nvSpPr>
          <p:cNvPr id="5" name="Rectangle 4">
            <a:hlinkClick r:id="rId2" action="ppaction://hlinksldjump"/>
            <a:extLst>
              <a:ext uri="{FF2B5EF4-FFF2-40B4-BE49-F238E27FC236}">
                <a16:creationId xmlns:a16="http://schemas.microsoft.com/office/drawing/2014/main" id="{83AC3DE1-B4C7-4475-8D0D-4FC2E3FD6BFA}"/>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3" action="ppaction://hlinksldjump"/>
            <a:extLst>
              <a:ext uri="{FF2B5EF4-FFF2-40B4-BE49-F238E27FC236}">
                <a16:creationId xmlns:a16="http://schemas.microsoft.com/office/drawing/2014/main" id="{A177ACFF-6CE3-4573-BB8A-C07DC7ADAFE7}"/>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48177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521229"/>
            <a:ext cx="10515600" cy="4971646"/>
          </a:xfrm>
        </p:spPr>
        <p:txBody>
          <a:bodyPr>
            <a:normAutofit/>
          </a:bodyPr>
          <a:lstStyle/>
          <a:p>
            <a:pPr marL="0" indent="0">
              <a:lnSpc>
                <a:spcPct val="250000"/>
              </a:lnSpc>
              <a:buNone/>
            </a:pPr>
            <a:r>
              <a:rPr lang="fr-FR" sz="1800" b="1" dirty="0">
                <a:latin typeface="Comic Sans MS" panose="030F0702030302020204" pitchFamily="66" charset="0"/>
                <a:cs typeface="Calibri"/>
              </a:rPr>
              <a:t>Imaginer ce qui a pu se passer avant la scène que l'on voit sur l'image.</a:t>
            </a:r>
          </a:p>
          <a:p>
            <a:pPr marL="0" indent="0">
              <a:lnSpc>
                <a:spcPct val="250000"/>
              </a:lnSpc>
              <a:buNone/>
            </a:pPr>
            <a:r>
              <a:rPr lang="fr-FR" sz="1800" dirty="0" err="1">
                <a:latin typeface="Comic Sans MS" panose="030F0702030302020204" pitchFamily="66" charset="0"/>
                <a:cs typeface="Calibri"/>
              </a:rPr>
              <a:t>Yesterday</a:t>
            </a:r>
            <a:r>
              <a:rPr lang="fr-FR" sz="1800" dirty="0">
                <a:latin typeface="Comic Sans MS" panose="030F0702030302020204" pitchFamily="66" charset="0"/>
                <a:cs typeface="Calibri"/>
              </a:rPr>
              <a:t>, a black-</a:t>
            </a:r>
            <a:r>
              <a:rPr lang="fr-FR" sz="1800" dirty="0" err="1">
                <a:latin typeface="Comic Sans MS" panose="030F0702030302020204" pitchFamily="66" charset="0"/>
                <a:cs typeface="Calibri"/>
              </a:rPr>
              <a:t>haired</a:t>
            </a:r>
            <a:r>
              <a:rPr lang="fr-FR" sz="1800" dirty="0">
                <a:latin typeface="Comic Sans MS" panose="030F0702030302020204" pitchFamily="66" charset="0"/>
                <a:cs typeface="Calibri"/>
              </a:rPr>
              <a:t> man </a:t>
            </a:r>
            <a:r>
              <a:rPr lang="fr-FR" sz="1800" dirty="0" err="1">
                <a:latin typeface="Comic Sans MS" panose="030F0702030302020204" pitchFamily="66" charset="0"/>
                <a:cs typeface="Calibri"/>
              </a:rPr>
              <a:t>was</a:t>
            </a:r>
            <a:r>
              <a:rPr lang="fr-FR" sz="1800" dirty="0">
                <a:latin typeface="Comic Sans MS" panose="030F0702030302020204" pitchFamily="66" charset="0"/>
                <a:cs typeface="Calibri"/>
              </a:rPr>
              <a:t> in New York. He </a:t>
            </a:r>
            <a:r>
              <a:rPr lang="fr-FR" sz="1800" b="1" dirty="0" err="1">
                <a:solidFill>
                  <a:srgbClr val="FF0000"/>
                </a:solidFill>
                <a:latin typeface="Comic Sans MS" panose="030F0702030302020204" pitchFamily="66" charset="0"/>
                <a:cs typeface="Calibri"/>
              </a:rPr>
              <a:t>stole</a:t>
            </a:r>
            <a:r>
              <a:rPr lang="fr-FR" sz="1800" b="1" dirty="0">
                <a:solidFill>
                  <a:srgbClr val="FF0000"/>
                </a:solidFill>
                <a:latin typeface="Comic Sans MS" panose="030F0702030302020204" pitchFamily="66" charset="0"/>
                <a:cs typeface="Calibri"/>
              </a:rPr>
              <a:t> </a:t>
            </a:r>
            <a:r>
              <a:rPr lang="fr-FR" sz="1800" dirty="0">
                <a:latin typeface="Comic Sans MS" panose="030F0702030302020204" pitchFamily="66" charset="0"/>
                <a:cs typeface="Calibri"/>
              </a:rPr>
              <a:t>a </a:t>
            </a:r>
            <a:r>
              <a:rPr lang="fr-FR" sz="1800" dirty="0" err="1">
                <a:latin typeface="Comic Sans MS" panose="030F0702030302020204" pitchFamily="66" charset="0"/>
                <a:cs typeface="Calibri"/>
              </a:rPr>
              <a:t>briefcase</a:t>
            </a:r>
            <a:r>
              <a:rPr lang="fr-FR" sz="1800" dirty="0">
                <a:latin typeface="Comic Sans MS" panose="030F0702030302020204" pitchFamily="66" charset="0"/>
                <a:cs typeface="Calibri"/>
              </a:rPr>
              <a:t> full of money and </a:t>
            </a:r>
            <a:r>
              <a:rPr lang="fr-FR" sz="1800" dirty="0" err="1">
                <a:solidFill>
                  <a:srgbClr val="FF0000"/>
                </a:solidFill>
                <a:latin typeface="Comic Sans MS" panose="030F0702030302020204" pitchFamily="66" charset="0"/>
                <a:cs typeface="Calibri"/>
              </a:rPr>
              <a:t>tr</a:t>
            </a:r>
            <a:r>
              <a:rPr lang="fr-FR" sz="1800" b="1" dirty="0" err="1">
                <a:solidFill>
                  <a:srgbClr val="FF0000"/>
                </a:solidFill>
                <a:latin typeface="Comic Sans MS" panose="030F0702030302020204" pitchFamily="66" charset="0"/>
                <a:cs typeface="Calibri"/>
              </a:rPr>
              <a:t>ied</a:t>
            </a:r>
            <a:r>
              <a:rPr lang="fr-FR" sz="1800" dirty="0">
                <a:solidFill>
                  <a:srgbClr val="FF0000"/>
                </a:solidFill>
                <a:latin typeface="Comic Sans MS" panose="030F0702030302020204" pitchFamily="66" charset="0"/>
                <a:cs typeface="Calibri"/>
              </a:rPr>
              <a:t> </a:t>
            </a:r>
            <a:r>
              <a:rPr lang="fr-FR" sz="1800" dirty="0">
                <a:latin typeface="Comic Sans MS" panose="030F0702030302020204" pitchFamily="66" charset="0"/>
                <a:cs typeface="Calibri"/>
              </a:rPr>
              <a:t>to run </a:t>
            </a:r>
            <a:r>
              <a:rPr lang="fr-FR" sz="1800" dirty="0" err="1">
                <a:latin typeface="Comic Sans MS" panose="030F0702030302020204" pitchFamily="66" charset="0"/>
                <a:cs typeface="Calibri"/>
              </a:rPr>
              <a:t>away</a:t>
            </a:r>
            <a:r>
              <a:rPr lang="fr-FR" sz="1800" dirty="0">
                <a:latin typeface="Comic Sans MS" panose="030F0702030302020204" pitchFamily="66" charset="0"/>
                <a:cs typeface="Calibri"/>
              </a:rPr>
              <a:t>. Police </a:t>
            </a:r>
            <a:r>
              <a:rPr lang="fr-FR" sz="1800" dirty="0" err="1">
                <a:latin typeface="Comic Sans MS" panose="030F0702030302020204" pitchFamily="66" charset="0"/>
                <a:cs typeface="Calibri"/>
              </a:rPr>
              <a:t>officers</a:t>
            </a:r>
            <a:r>
              <a:rPr lang="fr-FR" sz="1800" dirty="0">
                <a:latin typeface="Comic Sans MS" panose="030F0702030302020204" pitchFamily="66" charset="0"/>
                <a:cs typeface="Calibri"/>
              </a:rPr>
              <a:t> </a:t>
            </a:r>
            <a:r>
              <a:rPr lang="fr-FR" sz="1800" b="1" dirty="0" err="1">
                <a:solidFill>
                  <a:srgbClr val="FF0000"/>
                </a:solidFill>
                <a:latin typeface="Comic Sans MS" panose="030F0702030302020204" pitchFamily="66" charset="0"/>
                <a:cs typeface="Calibri"/>
              </a:rPr>
              <a:t>were</a:t>
            </a:r>
            <a:r>
              <a:rPr lang="fr-FR" sz="1800" b="1"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there</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so</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they</a:t>
            </a:r>
            <a:r>
              <a:rPr lang="fr-FR" sz="1800" dirty="0">
                <a:latin typeface="Comic Sans MS" panose="030F0702030302020204" pitchFamily="66" charset="0"/>
                <a:cs typeface="Calibri"/>
              </a:rPr>
              <a:t> </a:t>
            </a:r>
            <a:r>
              <a:rPr lang="fr-FR" sz="1800" b="1" dirty="0" err="1">
                <a:solidFill>
                  <a:srgbClr val="FF0000"/>
                </a:solidFill>
                <a:latin typeface="Comic Sans MS" panose="030F0702030302020204" pitchFamily="66" charset="0"/>
                <a:cs typeface="Calibri"/>
              </a:rPr>
              <a:t>caught</a:t>
            </a:r>
            <a:r>
              <a:rPr lang="fr-FR" sz="1800" b="1"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him</a:t>
            </a:r>
            <a:r>
              <a:rPr lang="fr-FR" sz="1800" dirty="0">
                <a:latin typeface="Comic Sans MS" panose="030F0702030302020204" pitchFamily="66" charset="0"/>
                <a:cs typeface="Calibri"/>
              </a:rPr>
              <a:t> and </a:t>
            </a:r>
            <a:r>
              <a:rPr lang="fr-FR" sz="1800" dirty="0" err="1">
                <a:solidFill>
                  <a:srgbClr val="FF0000"/>
                </a:solidFill>
                <a:latin typeface="Comic Sans MS" panose="030F0702030302020204" pitchFamily="66" charset="0"/>
                <a:cs typeface="Calibri"/>
              </a:rPr>
              <a:t>arrest</a:t>
            </a:r>
            <a:r>
              <a:rPr lang="fr-FR" sz="1800" b="1" dirty="0" err="1">
                <a:solidFill>
                  <a:srgbClr val="FF0000"/>
                </a:solidFill>
                <a:latin typeface="Comic Sans MS" panose="030F0702030302020204" pitchFamily="66" charset="0"/>
                <a:cs typeface="Calibri"/>
              </a:rPr>
              <a:t>ed</a:t>
            </a:r>
            <a:r>
              <a:rPr lang="fr-FR" sz="1800"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him</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They</a:t>
            </a:r>
            <a:r>
              <a:rPr lang="fr-FR" sz="1800" dirty="0">
                <a:latin typeface="Comic Sans MS" panose="030F0702030302020204" pitchFamily="66" charset="0"/>
                <a:cs typeface="Calibri"/>
              </a:rPr>
              <a:t> </a:t>
            </a:r>
            <a:r>
              <a:rPr lang="fr-FR" sz="1800" b="1" dirty="0" err="1">
                <a:solidFill>
                  <a:srgbClr val="FF0000"/>
                </a:solidFill>
                <a:latin typeface="Comic Sans MS" panose="030F0702030302020204" pitchFamily="66" charset="0"/>
                <a:cs typeface="Calibri"/>
              </a:rPr>
              <a:t>brought</a:t>
            </a:r>
            <a:r>
              <a:rPr lang="fr-FR" sz="1800" b="1"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him</a:t>
            </a:r>
            <a:r>
              <a:rPr lang="fr-FR" sz="1800" dirty="0">
                <a:latin typeface="Comic Sans MS" panose="030F0702030302020204" pitchFamily="66" charset="0"/>
                <a:cs typeface="Calibri"/>
              </a:rPr>
              <a:t> to the police station and </a:t>
            </a:r>
            <a:r>
              <a:rPr lang="fr-FR" sz="1800" b="1" dirty="0" err="1">
                <a:solidFill>
                  <a:srgbClr val="FF0000"/>
                </a:solidFill>
                <a:latin typeface="Comic Sans MS" panose="030F0702030302020204" pitchFamily="66" charset="0"/>
                <a:cs typeface="Calibri"/>
              </a:rPr>
              <a:t>took</a:t>
            </a:r>
            <a:r>
              <a:rPr lang="fr-FR" sz="1800" b="1"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his</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picture</a:t>
            </a:r>
            <a:r>
              <a:rPr lang="fr-FR" sz="1800" dirty="0">
                <a:latin typeface="Comic Sans MS" panose="030F0702030302020204" pitchFamily="66" charset="0"/>
                <a:cs typeface="Calibri"/>
              </a:rPr>
              <a:t> in front of a suspects </a:t>
            </a:r>
            <a:r>
              <a:rPr lang="fr-FR" sz="1800" dirty="0" err="1">
                <a:latin typeface="Comic Sans MS" panose="030F0702030302020204" pitchFamily="66" charset="0"/>
                <a:cs typeface="Calibri"/>
              </a:rPr>
              <a:t>wall</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They</a:t>
            </a:r>
            <a:r>
              <a:rPr lang="fr-FR" sz="1800" dirty="0">
                <a:latin typeface="Comic Sans MS" panose="030F0702030302020204" pitchFamily="66" charset="0"/>
                <a:cs typeface="Calibri"/>
              </a:rPr>
              <a:t> </a:t>
            </a:r>
            <a:r>
              <a:rPr lang="fr-FR" sz="1800" dirty="0" err="1">
                <a:solidFill>
                  <a:srgbClr val="FF0000"/>
                </a:solidFill>
                <a:latin typeface="Comic Sans MS" panose="030F0702030302020204" pitchFamily="66" charset="0"/>
                <a:cs typeface="Calibri"/>
              </a:rPr>
              <a:t>interrogat</a:t>
            </a:r>
            <a:r>
              <a:rPr lang="fr-FR" sz="1800" b="1" dirty="0" err="1">
                <a:solidFill>
                  <a:srgbClr val="FF0000"/>
                </a:solidFill>
                <a:latin typeface="Comic Sans MS" panose="030F0702030302020204" pitchFamily="66" charset="0"/>
                <a:cs typeface="Calibri"/>
              </a:rPr>
              <a:t>ed</a:t>
            </a:r>
            <a:r>
              <a:rPr lang="fr-FR" sz="1800" b="1" dirty="0">
                <a:solidFill>
                  <a:srgbClr val="FF0000"/>
                </a:solidFill>
                <a:latin typeface="Comic Sans MS" panose="030F0702030302020204" pitchFamily="66" charset="0"/>
                <a:cs typeface="Calibri"/>
              </a:rPr>
              <a:t> </a:t>
            </a:r>
            <a:r>
              <a:rPr lang="fr-FR" sz="1800" dirty="0">
                <a:latin typeface="Comic Sans MS" panose="030F0702030302020204" pitchFamily="66" charset="0"/>
                <a:cs typeface="Calibri"/>
              </a:rPr>
              <a:t>the suspect</a:t>
            </a:r>
            <a:r>
              <a:rPr lang="fr-FR" sz="1800" b="1" dirty="0">
                <a:solidFill>
                  <a:srgbClr val="FF0000"/>
                </a:solidFill>
                <a:latin typeface="Comic Sans MS" panose="030F0702030302020204" pitchFamily="66" charset="0"/>
                <a:cs typeface="Calibri"/>
              </a:rPr>
              <a:t> </a:t>
            </a:r>
            <a:r>
              <a:rPr lang="fr-FR" sz="1800" dirty="0">
                <a:latin typeface="Comic Sans MS" panose="030F0702030302020204" pitchFamily="66" charset="0"/>
                <a:cs typeface="Calibri"/>
              </a:rPr>
              <a:t>but </a:t>
            </a:r>
            <a:r>
              <a:rPr lang="fr-FR" sz="1800" dirty="0" err="1">
                <a:latin typeface="Comic Sans MS" panose="030F0702030302020204" pitchFamily="66" charset="0"/>
                <a:cs typeface="Calibri"/>
              </a:rPr>
              <a:t>he</a:t>
            </a:r>
            <a:r>
              <a:rPr lang="fr-FR" sz="1800" dirty="0">
                <a:latin typeface="Comic Sans MS" panose="030F0702030302020204" pitchFamily="66" charset="0"/>
                <a:cs typeface="Calibri"/>
              </a:rPr>
              <a:t> </a:t>
            </a:r>
            <a:r>
              <a:rPr lang="fr-FR" sz="1800" b="1" dirty="0" err="1">
                <a:solidFill>
                  <a:srgbClr val="FF0000"/>
                </a:solidFill>
                <a:latin typeface="Comic Sans MS" panose="030F0702030302020204" pitchFamily="66" charset="0"/>
                <a:cs typeface="Calibri"/>
              </a:rPr>
              <a:t>said</a:t>
            </a:r>
            <a:r>
              <a:rPr lang="fr-FR" sz="1800" b="1" dirty="0">
                <a:solidFill>
                  <a:srgbClr val="FF0000"/>
                </a:solidFill>
                <a:latin typeface="Comic Sans MS" panose="030F0702030302020204" pitchFamily="66" charset="0"/>
                <a:cs typeface="Calibri"/>
              </a:rPr>
              <a:t> </a:t>
            </a:r>
            <a:r>
              <a:rPr lang="fr-FR" sz="1800" dirty="0" err="1">
                <a:latin typeface="Comic Sans MS" panose="030F0702030302020204" pitchFamily="66" charset="0"/>
                <a:cs typeface="Calibri"/>
              </a:rPr>
              <a:t>that</a:t>
            </a:r>
            <a:r>
              <a:rPr lang="fr-FR" sz="1800" dirty="0">
                <a:latin typeface="Comic Sans MS" panose="030F0702030302020204" pitchFamily="66" charset="0"/>
                <a:cs typeface="Calibri"/>
              </a:rPr>
              <a:t> </a:t>
            </a:r>
            <a:r>
              <a:rPr lang="fr-FR" sz="1800" dirty="0" err="1">
                <a:latin typeface="Comic Sans MS" panose="030F0702030302020204" pitchFamily="66" charset="0"/>
                <a:cs typeface="Calibri"/>
              </a:rPr>
              <a:t>he</a:t>
            </a:r>
            <a:r>
              <a:rPr lang="fr-FR" sz="1800" dirty="0">
                <a:latin typeface="Comic Sans MS" panose="030F0702030302020204" pitchFamily="66" charset="0"/>
                <a:cs typeface="Calibri"/>
              </a:rPr>
              <a:t> </a:t>
            </a:r>
            <a:r>
              <a:rPr lang="fr-FR" sz="1800" b="1" dirty="0" err="1">
                <a:solidFill>
                  <a:srgbClr val="FF0000"/>
                </a:solidFill>
                <a:latin typeface="Comic Sans MS" panose="030F0702030302020204" pitchFamily="66" charset="0"/>
                <a:cs typeface="Calibri"/>
              </a:rPr>
              <a:t>was</a:t>
            </a:r>
            <a:r>
              <a:rPr lang="fr-FR" sz="1800" b="1" dirty="0">
                <a:solidFill>
                  <a:srgbClr val="FF0000"/>
                </a:solidFill>
                <a:latin typeface="Comic Sans MS" panose="030F0702030302020204" pitchFamily="66" charset="0"/>
                <a:cs typeface="Calibri"/>
              </a:rPr>
              <a:t> </a:t>
            </a:r>
            <a:r>
              <a:rPr lang="fr-FR" sz="1800" dirty="0">
                <a:latin typeface="Comic Sans MS" panose="030F0702030302020204" pitchFamily="66" charset="0"/>
                <a:cs typeface="Calibri"/>
              </a:rPr>
              <a:t>innocent. </a:t>
            </a:r>
          </a:p>
          <a:p>
            <a:pPr marL="0" indent="0" algn="just">
              <a:lnSpc>
                <a:spcPct val="250000"/>
              </a:lnSpc>
              <a:buNone/>
            </a:pPr>
            <a:endParaRPr lang="fr-FR" sz="2400" dirty="0">
              <a:latin typeface="Comic Sans MS" panose="030F0702030302020204" pitchFamily="66" charset="0"/>
            </a:endParaRPr>
          </a:p>
        </p:txBody>
      </p:sp>
      <p:sp>
        <p:nvSpPr>
          <p:cNvPr id="5" name="Rectangle 4">
            <a:hlinkClick r:id="rId2" action="ppaction://hlinksldjump"/>
            <a:extLst>
              <a:ext uri="{FF2B5EF4-FFF2-40B4-BE49-F238E27FC236}">
                <a16:creationId xmlns:a16="http://schemas.microsoft.com/office/drawing/2014/main" id="{69F0F671-4673-4776-A845-802865801511}"/>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3" action="ppaction://hlinksldjump"/>
            <a:extLst>
              <a:ext uri="{FF2B5EF4-FFF2-40B4-BE49-F238E27FC236}">
                <a16:creationId xmlns:a16="http://schemas.microsoft.com/office/drawing/2014/main" id="{068F82A5-27D5-4FAD-AABD-84C834952F27}"/>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8788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521229"/>
            <a:ext cx="10515600" cy="4971646"/>
          </a:xfrm>
        </p:spPr>
        <p:txBody>
          <a:bodyPr>
            <a:normAutofit/>
          </a:bodyPr>
          <a:lstStyle/>
          <a:p>
            <a:pPr marL="0" indent="0">
              <a:lnSpc>
                <a:spcPct val="150000"/>
              </a:lnSpc>
              <a:buNone/>
            </a:pPr>
            <a:r>
              <a:rPr lang="fr-FR" sz="1800" b="1" dirty="0">
                <a:latin typeface="Comic Sans MS" panose="030F0702030302020204" pitchFamily="66" charset="0"/>
                <a:cs typeface="Calibri" panose="020F0502020204030204"/>
              </a:rPr>
              <a:t>Exercice de révision du prétérit simple :</a:t>
            </a:r>
          </a:p>
          <a:p>
            <a:pPr marL="0" indent="0">
              <a:lnSpc>
                <a:spcPct val="150000"/>
              </a:lnSpc>
              <a:buNone/>
            </a:pPr>
            <a:r>
              <a:rPr lang="fr-FR" sz="1800" dirty="0">
                <a:latin typeface="Comic Sans MS" panose="030F0702030302020204" pitchFamily="66" charset="0"/>
                <a:cs typeface="Calibri" panose="020F0502020204030204"/>
              </a:rPr>
              <a:t>Les verbes irréguliers à souligner étaient : </a:t>
            </a:r>
            <a:r>
              <a:rPr lang="fr-FR" sz="1800" dirty="0">
                <a:highlight>
                  <a:srgbClr val="FFFF00"/>
                </a:highlight>
                <a:latin typeface="Comic Sans MS" panose="030F0702030302020204" pitchFamily="66" charset="0"/>
                <a:cs typeface="Calibri" panose="020F0502020204030204"/>
              </a:rPr>
              <a:t>FIND</a:t>
            </a:r>
            <a:r>
              <a:rPr lang="fr-FR" sz="1800" dirty="0">
                <a:latin typeface="Comic Sans MS" panose="030F0702030302020204" pitchFamily="66" charset="0"/>
                <a:cs typeface="Calibri" panose="020F0502020204030204"/>
              </a:rPr>
              <a:t> – </a:t>
            </a:r>
            <a:r>
              <a:rPr lang="fr-FR" sz="1800" dirty="0">
                <a:highlight>
                  <a:srgbClr val="FFFF00"/>
                </a:highlight>
                <a:latin typeface="Comic Sans MS" panose="030F0702030302020204" pitchFamily="66" charset="0"/>
                <a:cs typeface="Calibri" panose="020F0502020204030204"/>
              </a:rPr>
              <a:t>HAVE</a:t>
            </a:r>
            <a:r>
              <a:rPr lang="fr-FR" sz="1800" dirty="0">
                <a:latin typeface="Comic Sans MS" panose="030F0702030302020204" pitchFamily="66" charset="0"/>
                <a:cs typeface="Calibri" panose="020F0502020204030204"/>
              </a:rPr>
              <a:t> – </a:t>
            </a:r>
            <a:r>
              <a:rPr lang="fr-FR" sz="1800" dirty="0">
                <a:highlight>
                  <a:srgbClr val="FFFF00"/>
                </a:highlight>
                <a:latin typeface="Comic Sans MS" panose="030F0702030302020204" pitchFamily="66" charset="0"/>
                <a:cs typeface="Calibri" panose="020F0502020204030204"/>
              </a:rPr>
              <a:t>BE</a:t>
            </a:r>
            <a:r>
              <a:rPr lang="fr-FR" sz="1800" dirty="0">
                <a:latin typeface="Comic Sans MS" panose="030F0702030302020204" pitchFamily="66" charset="0"/>
                <a:cs typeface="Calibri" panose="020F0502020204030204"/>
              </a:rPr>
              <a:t> </a:t>
            </a:r>
          </a:p>
          <a:p>
            <a:pPr marL="0" indent="0">
              <a:lnSpc>
                <a:spcPct val="150000"/>
              </a:lnSpc>
              <a:buNone/>
            </a:pPr>
            <a:endParaRPr lang="fr-FR" sz="1800" b="1" dirty="0">
              <a:latin typeface="Comic Sans MS" panose="030F0702030302020204" pitchFamily="66" charset="0"/>
              <a:cs typeface="Calibri" panose="020F0502020204030204"/>
            </a:endParaRPr>
          </a:p>
          <a:p>
            <a:pPr marL="514350" indent="-514350">
              <a:lnSpc>
                <a:spcPct val="150000"/>
              </a:lnSpc>
              <a:buAutoNum type="arabicPeriod"/>
            </a:pPr>
            <a:r>
              <a:rPr lang="fr-FR" sz="1800" dirty="0" err="1">
                <a:latin typeface="Comic Sans MS" panose="030F0702030302020204" pitchFamily="66" charset="0"/>
                <a:cs typeface="Calibri" panose="020F0502020204030204"/>
              </a:rPr>
              <a:t>Yesterday</a:t>
            </a:r>
            <a:r>
              <a:rPr lang="fr-FR" sz="1800" dirty="0">
                <a:latin typeface="Comic Sans MS" panose="030F0702030302020204" pitchFamily="66" charset="0"/>
                <a:cs typeface="Calibri" panose="020F0502020204030204"/>
              </a:rPr>
              <a:t>, </a:t>
            </a:r>
            <a:r>
              <a:rPr lang="fr-FR" sz="1800" dirty="0" err="1">
                <a:latin typeface="Comic Sans MS" panose="030F0702030302020204" pitchFamily="66" charset="0"/>
                <a:cs typeface="Calibri" panose="020F0502020204030204"/>
              </a:rPr>
              <a:t>we</a:t>
            </a:r>
            <a:r>
              <a:rPr lang="fr-FR" sz="1800" dirty="0">
                <a:latin typeface="Comic Sans MS" panose="030F0702030302020204" pitchFamily="66" charset="0"/>
                <a:cs typeface="Calibri" panose="020F0502020204030204"/>
              </a:rPr>
              <a:t> </a:t>
            </a:r>
            <a:r>
              <a:rPr lang="fr-FR" sz="1800" dirty="0" err="1">
                <a:solidFill>
                  <a:srgbClr val="FF0000"/>
                </a:solidFill>
                <a:latin typeface="Comic Sans MS" panose="030F0702030302020204" pitchFamily="66" charset="0"/>
                <a:cs typeface="Calibri" panose="020F0502020204030204"/>
              </a:rPr>
              <a:t>arriv</a:t>
            </a:r>
            <a:r>
              <a:rPr lang="fr-FR" sz="1800" b="1" dirty="0" err="1">
                <a:solidFill>
                  <a:srgbClr val="FF0000"/>
                </a:solidFill>
                <a:latin typeface="Comic Sans MS" panose="030F0702030302020204" pitchFamily="66" charset="0"/>
                <a:cs typeface="Calibri" panose="020F0502020204030204"/>
              </a:rPr>
              <a:t>ed</a:t>
            </a:r>
            <a:r>
              <a:rPr lang="fr-FR" sz="1800" dirty="0">
                <a:latin typeface="Comic Sans MS" panose="030F0702030302020204" pitchFamily="66" charset="0"/>
                <a:cs typeface="Calibri" panose="020F0502020204030204"/>
              </a:rPr>
              <a:t> at the crime </a:t>
            </a:r>
            <a:r>
              <a:rPr lang="fr-FR" sz="1800" dirty="0" err="1">
                <a:latin typeface="Comic Sans MS" panose="030F0702030302020204" pitchFamily="66" charset="0"/>
                <a:cs typeface="Calibri" panose="020F0502020204030204"/>
              </a:rPr>
              <a:t>scene</a:t>
            </a:r>
            <a:r>
              <a:rPr lang="fr-FR" sz="1800" dirty="0">
                <a:latin typeface="Comic Sans MS" panose="030F0702030302020204" pitchFamily="66" charset="0"/>
                <a:cs typeface="Calibri" panose="020F0502020204030204"/>
              </a:rPr>
              <a:t>.</a:t>
            </a:r>
          </a:p>
          <a:p>
            <a:pPr marL="514350" indent="-514350">
              <a:lnSpc>
                <a:spcPct val="150000"/>
              </a:lnSpc>
              <a:buAutoNum type="arabicPeriod"/>
            </a:pPr>
            <a:r>
              <a:rPr lang="fr-FR" sz="1800" dirty="0" err="1">
                <a:latin typeface="Comic Sans MS" panose="030F0702030302020204" pitchFamily="66" charset="0"/>
                <a:cs typeface="Calibri" panose="020F0502020204030204"/>
              </a:rPr>
              <a:t>We</a:t>
            </a:r>
            <a:r>
              <a:rPr lang="fr-FR" sz="1800" dirty="0">
                <a:latin typeface="Comic Sans MS" panose="030F0702030302020204" pitchFamily="66" charset="0"/>
                <a:cs typeface="Calibri" panose="020F0502020204030204"/>
              </a:rPr>
              <a:t> </a:t>
            </a:r>
            <a:r>
              <a:rPr lang="fr-FR" sz="1800" dirty="0" err="1">
                <a:solidFill>
                  <a:srgbClr val="FF0000"/>
                </a:solidFill>
                <a:latin typeface="Comic Sans MS" panose="030F0702030302020204" pitchFamily="66" charset="0"/>
                <a:cs typeface="Calibri" panose="020F0502020204030204"/>
              </a:rPr>
              <a:t>investigat</a:t>
            </a:r>
            <a:r>
              <a:rPr lang="fr-FR" sz="1800" b="1" dirty="0" err="1">
                <a:solidFill>
                  <a:srgbClr val="FF0000"/>
                </a:solidFill>
                <a:latin typeface="Comic Sans MS" panose="030F0702030302020204" pitchFamily="66" charset="0"/>
                <a:cs typeface="Calibri" panose="020F0502020204030204"/>
              </a:rPr>
              <a:t>ed</a:t>
            </a:r>
            <a:r>
              <a:rPr lang="fr-FR" sz="1800"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but </a:t>
            </a:r>
            <a:r>
              <a:rPr lang="fr-FR" sz="1800" dirty="0" err="1">
                <a:latin typeface="Comic Sans MS" panose="030F0702030302020204" pitchFamily="66" charset="0"/>
                <a:cs typeface="Calibri" panose="020F0502020204030204"/>
              </a:rPr>
              <a:t>we</a:t>
            </a:r>
            <a:r>
              <a:rPr lang="fr-FR" sz="1800" dirty="0">
                <a:latin typeface="Comic Sans MS" panose="030F0702030302020204" pitchFamily="66" charset="0"/>
                <a:cs typeface="Calibri" panose="020F0502020204030204"/>
              </a:rPr>
              <a:t> </a:t>
            </a:r>
            <a:r>
              <a:rPr lang="fr-FR" sz="1800" b="1" dirty="0" err="1">
                <a:solidFill>
                  <a:srgbClr val="FF0000"/>
                </a:solidFill>
                <a:latin typeface="Comic Sans MS" panose="030F0702030302020204" pitchFamily="66" charset="0"/>
                <a:cs typeface="Calibri" panose="020F0502020204030204"/>
              </a:rPr>
              <a:t>did</a:t>
            </a:r>
            <a:r>
              <a:rPr lang="fr-FR" sz="1800" b="1" dirty="0">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not </a:t>
            </a:r>
            <a:r>
              <a:rPr lang="fr-FR" sz="1800" dirty="0" err="1">
                <a:solidFill>
                  <a:srgbClr val="FF0000"/>
                </a:solidFill>
                <a:latin typeface="Comic Sans MS" panose="030F0702030302020204" pitchFamily="66" charset="0"/>
                <a:cs typeface="Calibri" panose="020F0502020204030204"/>
              </a:rPr>
              <a:t>find</a:t>
            </a:r>
            <a:r>
              <a:rPr lang="fr-FR" sz="1800" dirty="0">
                <a:solidFill>
                  <a:srgbClr val="FF0000"/>
                </a:solidFill>
                <a:latin typeface="Comic Sans MS" panose="030F0702030302020204" pitchFamily="66" charset="0"/>
                <a:cs typeface="Calibri" panose="020F0502020204030204"/>
              </a:rPr>
              <a:t> </a:t>
            </a:r>
            <a:r>
              <a:rPr lang="fr-FR" sz="1800" dirty="0" err="1">
                <a:latin typeface="Comic Sans MS" panose="030F0702030302020204" pitchFamily="66" charset="0"/>
                <a:cs typeface="Calibri" panose="020F0502020204030204"/>
              </a:rPr>
              <a:t>any</a:t>
            </a:r>
            <a:r>
              <a:rPr lang="fr-FR" sz="1800" dirty="0">
                <a:latin typeface="Comic Sans MS" panose="030F0702030302020204" pitchFamily="66" charset="0"/>
                <a:cs typeface="Calibri" panose="020F0502020204030204"/>
              </a:rPr>
              <a:t> clues.</a:t>
            </a:r>
          </a:p>
          <a:p>
            <a:pPr marL="514350" indent="-514350">
              <a:lnSpc>
                <a:spcPct val="150000"/>
              </a:lnSpc>
              <a:buAutoNum type="arabicPeriod"/>
            </a:pPr>
            <a:r>
              <a:rPr lang="fr-FR" sz="1800" dirty="0">
                <a:latin typeface="Comic Sans MS" panose="030F0702030302020204" pitchFamily="66" charset="0"/>
                <a:cs typeface="Calibri" panose="020F0502020204030204"/>
              </a:rPr>
              <a:t>The sheriff </a:t>
            </a:r>
            <a:r>
              <a:rPr lang="fr-FR" sz="1800" dirty="0" err="1">
                <a:solidFill>
                  <a:srgbClr val="FF0000"/>
                </a:solidFill>
                <a:latin typeface="Comic Sans MS" panose="030F0702030302020204" pitchFamily="66" charset="0"/>
                <a:cs typeface="Calibri" panose="020F0502020204030204"/>
              </a:rPr>
              <a:t>call</a:t>
            </a:r>
            <a:r>
              <a:rPr lang="fr-FR" sz="1800" b="1" dirty="0" err="1">
                <a:solidFill>
                  <a:srgbClr val="FF0000"/>
                </a:solidFill>
                <a:latin typeface="Comic Sans MS" panose="030F0702030302020204" pitchFamily="66" charset="0"/>
                <a:cs typeface="Calibri" panose="020F0502020204030204"/>
              </a:rPr>
              <a:t>ed</a:t>
            </a:r>
            <a:r>
              <a:rPr lang="fr-FR" sz="1800"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me and </a:t>
            </a:r>
            <a:r>
              <a:rPr lang="fr-FR" sz="1800" dirty="0" err="1">
                <a:solidFill>
                  <a:srgbClr val="FF0000"/>
                </a:solidFill>
                <a:latin typeface="Comic Sans MS" panose="030F0702030302020204" pitchFamily="66" charset="0"/>
                <a:cs typeface="Calibri" panose="020F0502020204030204"/>
              </a:rPr>
              <a:t>ask</a:t>
            </a:r>
            <a:r>
              <a:rPr lang="fr-FR" sz="1800" b="1" dirty="0" err="1">
                <a:solidFill>
                  <a:srgbClr val="FF0000"/>
                </a:solidFill>
                <a:latin typeface="Comic Sans MS" panose="030F0702030302020204" pitchFamily="66" charset="0"/>
                <a:cs typeface="Calibri" panose="020F0502020204030204"/>
              </a:rPr>
              <a:t>ed</a:t>
            </a:r>
            <a:r>
              <a:rPr lang="fr-FR" sz="1800"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about the case.</a:t>
            </a:r>
          </a:p>
          <a:p>
            <a:pPr marL="514350" indent="-514350">
              <a:lnSpc>
                <a:spcPct val="150000"/>
              </a:lnSpc>
              <a:buAutoNum type="arabicPeriod"/>
            </a:pPr>
            <a:r>
              <a:rPr lang="fr-FR" sz="1800" dirty="0">
                <a:latin typeface="Comic Sans MS" panose="030F0702030302020204" pitchFamily="66" charset="0"/>
                <a:cs typeface="Calibri" panose="020F0502020204030204"/>
              </a:rPr>
              <a:t>The suspect </a:t>
            </a:r>
            <a:r>
              <a:rPr lang="fr-FR" sz="1800" b="1" dirty="0" err="1">
                <a:solidFill>
                  <a:srgbClr val="FF0000"/>
                </a:solidFill>
                <a:latin typeface="Comic Sans MS" panose="030F0702030302020204" pitchFamily="66" charset="0"/>
                <a:cs typeface="Calibri" panose="020F0502020204030204"/>
              </a:rPr>
              <a:t>had</a:t>
            </a:r>
            <a:r>
              <a:rPr lang="fr-FR" sz="1800" b="1"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a lot of money in </a:t>
            </a:r>
            <a:r>
              <a:rPr lang="fr-FR" sz="1800" dirty="0" err="1">
                <a:latin typeface="Comic Sans MS" panose="030F0702030302020204" pitchFamily="66" charset="0"/>
                <a:cs typeface="Calibri" panose="020F0502020204030204"/>
              </a:rPr>
              <a:t>his</a:t>
            </a:r>
            <a:r>
              <a:rPr lang="fr-FR" sz="1800" dirty="0">
                <a:latin typeface="Comic Sans MS" panose="030F0702030302020204" pitchFamily="66" charset="0"/>
                <a:cs typeface="Calibri" panose="020F0502020204030204"/>
              </a:rPr>
              <a:t> </a:t>
            </a:r>
            <a:r>
              <a:rPr lang="fr-FR" sz="1800" dirty="0" err="1">
                <a:latin typeface="Comic Sans MS" panose="030F0702030302020204" pitchFamily="66" charset="0"/>
                <a:cs typeface="Calibri" panose="020F0502020204030204"/>
              </a:rPr>
              <a:t>briefcase</a:t>
            </a:r>
            <a:r>
              <a:rPr lang="fr-FR" sz="1800" dirty="0">
                <a:latin typeface="Comic Sans MS" panose="030F0702030302020204" pitchFamily="66" charset="0"/>
                <a:cs typeface="Calibri" panose="020F0502020204030204"/>
              </a:rPr>
              <a:t>.</a:t>
            </a:r>
          </a:p>
          <a:p>
            <a:pPr marL="514350" indent="-514350">
              <a:lnSpc>
                <a:spcPct val="150000"/>
              </a:lnSpc>
              <a:buAutoNum type="arabicPeriod"/>
            </a:pPr>
            <a:r>
              <a:rPr lang="fr-FR" sz="1800" dirty="0">
                <a:latin typeface="Comic Sans MS" panose="030F0702030302020204" pitchFamily="66" charset="0"/>
                <a:cs typeface="Calibri" panose="020F0502020204030204"/>
              </a:rPr>
              <a:t>The suspect </a:t>
            </a:r>
            <a:r>
              <a:rPr lang="fr-FR" sz="1800" b="1" dirty="0" err="1">
                <a:solidFill>
                  <a:srgbClr val="FF0000"/>
                </a:solidFill>
                <a:latin typeface="Comic Sans MS" panose="030F0702030302020204" pitchFamily="66" charset="0"/>
                <a:cs typeface="Calibri" panose="020F0502020204030204"/>
              </a:rPr>
              <a:t>was</a:t>
            </a:r>
            <a:r>
              <a:rPr lang="fr-FR" sz="1800" b="1"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in New York.</a:t>
            </a:r>
          </a:p>
          <a:p>
            <a:pPr marL="514350" indent="-514350">
              <a:lnSpc>
                <a:spcPct val="150000"/>
              </a:lnSpc>
              <a:buAutoNum type="arabicPeriod"/>
            </a:pPr>
            <a:r>
              <a:rPr lang="fr-FR" sz="1800" dirty="0">
                <a:latin typeface="Comic Sans MS" panose="030F0702030302020204" pitchFamily="66" charset="0"/>
                <a:cs typeface="Calibri" panose="020F0502020204030204"/>
              </a:rPr>
              <a:t>The police </a:t>
            </a:r>
            <a:r>
              <a:rPr lang="fr-FR" sz="1800" dirty="0" err="1">
                <a:latin typeface="Comic Sans MS" panose="030F0702030302020204" pitchFamily="66" charset="0"/>
                <a:cs typeface="Calibri" panose="020F0502020204030204"/>
              </a:rPr>
              <a:t>officers</a:t>
            </a:r>
            <a:r>
              <a:rPr lang="fr-FR" sz="1800" dirty="0">
                <a:latin typeface="Comic Sans MS" panose="030F0702030302020204" pitchFamily="66" charset="0"/>
                <a:cs typeface="Calibri" panose="020F0502020204030204"/>
              </a:rPr>
              <a:t> </a:t>
            </a:r>
            <a:r>
              <a:rPr lang="fr-FR" sz="1800" dirty="0" err="1">
                <a:solidFill>
                  <a:srgbClr val="FF0000"/>
                </a:solidFill>
                <a:latin typeface="Comic Sans MS" panose="030F0702030302020204" pitchFamily="66" charset="0"/>
                <a:cs typeface="Calibri" panose="020F0502020204030204"/>
              </a:rPr>
              <a:t>arrest</a:t>
            </a:r>
            <a:r>
              <a:rPr lang="fr-FR" sz="1800" b="1" dirty="0" err="1">
                <a:solidFill>
                  <a:srgbClr val="FF0000"/>
                </a:solidFill>
                <a:latin typeface="Comic Sans MS" panose="030F0702030302020204" pitchFamily="66" charset="0"/>
                <a:cs typeface="Calibri" panose="020F0502020204030204"/>
              </a:rPr>
              <a:t>ed</a:t>
            </a:r>
            <a:r>
              <a:rPr lang="fr-FR" sz="1800" dirty="0">
                <a:solidFill>
                  <a:srgbClr val="FF0000"/>
                </a:solidFill>
                <a:latin typeface="Comic Sans MS" panose="030F0702030302020204" pitchFamily="66" charset="0"/>
                <a:cs typeface="Calibri" panose="020F0502020204030204"/>
              </a:rPr>
              <a:t> </a:t>
            </a:r>
            <a:r>
              <a:rPr lang="fr-FR" sz="1800" dirty="0">
                <a:latin typeface="Comic Sans MS" panose="030F0702030302020204" pitchFamily="66" charset="0"/>
                <a:cs typeface="Calibri" panose="020F0502020204030204"/>
              </a:rPr>
              <a:t>the suspect.</a:t>
            </a:r>
          </a:p>
          <a:p>
            <a:pPr marL="0" indent="0" algn="just">
              <a:lnSpc>
                <a:spcPct val="150000"/>
              </a:lnSpc>
              <a:buNone/>
            </a:pPr>
            <a:endParaRPr lang="fr-FR" sz="2400" dirty="0">
              <a:latin typeface="Comic Sans MS" panose="030F0702030302020204" pitchFamily="66" charset="0"/>
            </a:endParaRPr>
          </a:p>
        </p:txBody>
      </p:sp>
      <p:sp>
        <p:nvSpPr>
          <p:cNvPr id="5" name="Rectangle 4">
            <a:hlinkClick r:id="rId2" action="ppaction://hlinksldjump"/>
            <a:extLst>
              <a:ext uri="{FF2B5EF4-FFF2-40B4-BE49-F238E27FC236}">
                <a16:creationId xmlns:a16="http://schemas.microsoft.com/office/drawing/2014/main" id="{78F17AA3-823B-4EF3-A22B-BFA779AB7B52}"/>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3" action="ppaction://hlinksldjump"/>
            <a:extLst>
              <a:ext uri="{FF2B5EF4-FFF2-40B4-BE49-F238E27FC236}">
                <a16:creationId xmlns:a16="http://schemas.microsoft.com/office/drawing/2014/main" id="{2EF1B31B-4B0B-4C91-83C9-DE6CF525437A}"/>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253152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7E084-7E0E-4998-991C-93FE14898719}"/>
              </a:ext>
            </a:extLst>
          </p:cNvPr>
          <p:cNvSpPr>
            <a:spLocks noGrp="1"/>
          </p:cNvSpPr>
          <p:nvPr>
            <p:ph type="title"/>
          </p:nvPr>
        </p:nvSpPr>
        <p:spPr>
          <a:xfrm>
            <a:off x="838200" y="365125"/>
            <a:ext cx="10515600" cy="873471"/>
          </a:xfrm>
          <a:solidFill>
            <a:srgbClr val="CCFF99"/>
          </a:solidFill>
        </p:spPr>
        <p:txBody>
          <a:bodyPr>
            <a:normAutofit/>
          </a:bodyPr>
          <a:lstStyle/>
          <a:p>
            <a:r>
              <a:rPr lang="fr-FR" sz="3600" dirty="0">
                <a:latin typeface="Comic Sans MS" panose="030F0702030302020204" pitchFamily="66" charset="0"/>
              </a:rPr>
              <a:t>Vérifie la correction des activités précédentes.</a:t>
            </a:r>
          </a:p>
        </p:txBody>
      </p:sp>
      <p:sp>
        <p:nvSpPr>
          <p:cNvPr id="3" name="Espace réservé du contenu 2">
            <a:extLst>
              <a:ext uri="{FF2B5EF4-FFF2-40B4-BE49-F238E27FC236}">
                <a16:creationId xmlns:a16="http://schemas.microsoft.com/office/drawing/2014/main" id="{F160DA13-DAB4-49D6-9757-F8E8DE15D57B}"/>
              </a:ext>
            </a:extLst>
          </p:cNvPr>
          <p:cNvSpPr>
            <a:spLocks noGrp="1"/>
          </p:cNvSpPr>
          <p:nvPr>
            <p:ph idx="1"/>
          </p:nvPr>
        </p:nvSpPr>
        <p:spPr>
          <a:xfrm>
            <a:off x="838200" y="1521229"/>
            <a:ext cx="10515600" cy="4971646"/>
          </a:xfrm>
        </p:spPr>
        <p:txBody>
          <a:bodyPr>
            <a:normAutofit/>
          </a:bodyPr>
          <a:lstStyle/>
          <a:p>
            <a:pPr marL="0" indent="0">
              <a:lnSpc>
                <a:spcPct val="150000"/>
              </a:lnSpc>
              <a:buNone/>
            </a:pPr>
            <a:r>
              <a:rPr lang="fr-FR" sz="1800" b="1" dirty="0">
                <a:latin typeface="Comic Sans MS" panose="030F0702030302020204" pitchFamily="66" charset="0"/>
              </a:rPr>
              <a:t>Le rapport pour le shérif :</a:t>
            </a:r>
          </a:p>
          <a:p>
            <a:pPr marL="0" indent="0">
              <a:lnSpc>
                <a:spcPct val="150000"/>
              </a:lnSpc>
              <a:buNone/>
            </a:pPr>
            <a:endParaRPr lang="fr-FR" sz="1800" dirty="0">
              <a:latin typeface="Comic Sans MS" panose="030F0702030302020204" pitchFamily="66" charset="0"/>
            </a:endParaRPr>
          </a:p>
          <a:p>
            <a:pPr marL="0" indent="0">
              <a:lnSpc>
                <a:spcPct val="150000"/>
              </a:lnSpc>
              <a:buNone/>
            </a:pPr>
            <a:r>
              <a:rPr lang="en-US" sz="1800" dirty="0">
                <a:latin typeface="Comic Sans MS" panose="030F0702030302020204" pitchFamily="66" charset="0"/>
              </a:rPr>
              <a:t>Yesterday, I </a:t>
            </a:r>
            <a:r>
              <a:rPr lang="en-US" sz="1800" dirty="0">
                <a:solidFill>
                  <a:srgbClr val="FF0000"/>
                </a:solidFill>
                <a:latin typeface="Comic Sans MS" panose="030F0702030302020204" pitchFamily="66" charset="0"/>
              </a:rPr>
              <a:t>receiv</a:t>
            </a:r>
            <a:r>
              <a:rPr lang="en-US" sz="1800" b="1" dirty="0">
                <a:solidFill>
                  <a:srgbClr val="FF0000"/>
                </a:solidFill>
                <a:latin typeface="Comic Sans MS" panose="030F0702030302020204" pitchFamily="66" charset="0"/>
              </a:rPr>
              <a:t>ed</a:t>
            </a:r>
            <a:r>
              <a:rPr lang="en-US" sz="1800" dirty="0">
                <a:latin typeface="Comic Sans MS" panose="030F0702030302020204" pitchFamily="66" charset="0"/>
              </a:rPr>
              <a:t> a phone call from Miss Bee. She </a:t>
            </a:r>
            <a:r>
              <a:rPr lang="en-US" sz="1800" b="1" dirty="0">
                <a:solidFill>
                  <a:srgbClr val="FF0000"/>
                </a:solidFill>
                <a:latin typeface="Comic Sans MS" panose="030F0702030302020204" pitchFamily="66" charset="0"/>
              </a:rPr>
              <a:t>was</a:t>
            </a:r>
            <a:r>
              <a:rPr lang="en-US" sz="1800" dirty="0">
                <a:latin typeface="Comic Sans MS" panose="030F0702030302020204" pitchFamily="66" charset="0"/>
              </a:rPr>
              <a:t> afraid.​</a:t>
            </a:r>
          </a:p>
          <a:p>
            <a:pPr marL="0" indent="0">
              <a:lnSpc>
                <a:spcPct val="150000"/>
              </a:lnSpc>
              <a:buNone/>
            </a:pPr>
            <a:r>
              <a:rPr lang="en-US" sz="1800" dirty="0">
                <a:latin typeface="Comic Sans MS" panose="030F0702030302020204" pitchFamily="66" charset="0"/>
              </a:rPr>
              <a:t>She </a:t>
            </a:r>
            <a:r>
              <a:rPr lang="en-US" sz="1800" b="1" dirty="0">
                <a:solidFill>
                  <a:srgbClr val="FF0000"/>
                </a:solidFill>
                <a:latin typeface="Comic Sans MS" panose="030F0702030302020204" pitchFamily="66" charset="0"/>
              </a:rPr>
              <a:t>told</a:t>
            </a:r>
            <a:r>
              <a:rPr lang="en-US" sz="1800" dirty="0">
                <a:latin typeface="Comic Sans MS" panose="030F0702030302020204" pitchFamily="66" charset="0"/>
              </a:rPr>
              <a:t> me that she </a:t>
            </a:r>
            <a:r>
              <a:rPr lang="en-US" sz="1800" dirty="0">
                <a:solidFill>
                  <a:srgbClr val="FF0000"/>
                </a:solidFill>
                <a:latin typeface="Comic Sans MS" panose="030F0702030302020204" pitchFamily="66" charset="0"/>
              </a:rPr>
              <a:t>need</a:t>
            </a:r>
            <a:r>
              <a:rPr lang="en-US" sz="1800" b="1" dirty="0">
                <a:solidFill>
                  <a:srgbClr val="FF0000"/>
                </a:solidFill>
                <a:latin typeface="Comic Sans MS" panose="030F0702030302020204" pitchFamily="66" charset="0"/>
              </a:rPr>
              <a:t>ed</a:t>
            </a:r>
            <a:r>
              <a:rPr lang="en-US" sz="1800" dirty="0">
                <a:latin typeface="Comic Sans MS" panose="030F0702030302020204" pitchFamily="66" charset="0"/>
              </a:rPr>
              <a:t> to talk to a police officer.​</a:t>
            </a:r>
          </a:p>
          <a:p>
            <a:pPr marL="0" indent="0">
              <a:lnSpc>
                <a:spcPct val="150000"/>
              </a:lnSpc>
              <a:buNone/>
            </a:pPr>
            <a:r>
              <a:rPr lang="en-US" sz="1800" dirty="0">
                <a:latin typeface="Comic Sans MS" panose="030F0702030302020204" pitchFamily="66" charset="0"/>
              </a:rPr>
              <a:t>“He </a:t>
            </a:r>
            <a:r>
              <a:rPr lang="en-US" sz="1800" b="1" dirty="0">
                <a:solidFill>
                  <a:srgbClr val="FF0000"/>
                </a:solidFill>
                <a:latin typeface="Comic Sans MS" panose="030F0702030302020204" pitchFamily="66" charset="0"/>
              </a:rPr>
              <a:t>had</a:t>
            </a:r>
            <a:r>
              <a:rPr lang="en-US" sz="1800" dirty="0">
                <a:latin typeface="Comic Sans MS" panose="030F0702030302020204" pitchFamily="66" charset="0"/>
              </a:rPr>
              <a:t> a gun!” she </a:t>
            </a:r>
            <a:r>
              <a:rPr lang="en-US" sz="1800" b="1" dirty="0">
                <a:solidFill>
                  <a:srgbClr val="FF0000"/>
                </a:solidFill>
                <a:latin typeface="Comic Sans MS" panose="030F0702030302020204" pitchFamily="66" charset="0"/>
              </a:rPr>
              <a:t>said</a:t>
            </a:r>
            <a:r>
              <a:rPr lang="en-US" sz="1800" dirty="0">
                <a:latin typeface="Comic Sans MS" panose="030F0702030302020204" pitchFamily="66" charset="0"/>
              </a:rPr>
              <a:t>. ​</a:t>
            </a:r>
          </a:p>
          <a:p>
            <a:pPr marL="0" indent="0">
              <a:lnSpc>
                <a:spcPct val="150000"/>
              </a:lnSpc>
              <a:buNone/>
            </a:pPr>
            <a:r>
              <a:rPr lang="en-US" sz="1800" dirty="0">
                <a:latin typeface="Comic Sans MS" panose="030F0702030302020204" pitchFamily="66" charset="0"/>
              </a:rPr>
              <a:t>“He </a:t>
            </a:r>
            <a:r>
              <a:rPr lang="en-US" sz="1800" b="1" dirty="0">
                <a:solidFill>
                  <a:srgbClr val="FF0000"/>
                </a:solidFill>
                <a:latin typeface="Comic Sans MS" panose="030F0702030302020204" pitchFamily="66" charset="0"/>
              </a:rPr>
              <a:t>was</a:t>
            </a:r>
            <a:r>
              <a:rPr lang="en-US" sz="1800" dirty="0">
                <a:latin typeface="Comic Sans MS" panose="030F0702030302020204" pitchFamily="66" charset="0"/>
              </a:rPr>
              <a:t> tall with short brown hair.”​</a:t>
            </a:r>
          </a:p>
          <a:p>
            <a:pPr marL="0" indent="0">
              <a:lnSpc>
                <a:spcPct val="150000"/>
              </a:lnSpc>
              <a:buNone/>
            </a:pPr>
            <a:r>
              <a:rPr lang="en-US" sz="1800" dirty="0">
                <a:latin typeface="Comic Sans MS" panose="030F0702030302020204" pitchFamily="66" charset="0"/>
              </a:rPr>
              <a:t>She </a:t>
            </a:r>
            <a:r>
              <a:rPr lang="en-US" sz="1800" dirty="0">
                <a:solidFill>
                  <a:srgbClr val="FF0000"/>
                </a:solidFill>
                <a:latin typeface="Comic Sans MS" panose="030F0702030302020204" pitchFamily="66" charset="0"/>
              </a:rPr>
              <a:t>call</a:t>
            </a:r>
            <a:r>
              <a:rPr lang="en-US" sz="1800" b="1" dirty="0">
                <a:solidFill>
                  <a:srgbClr val="FF0000"/>
                </a:solidFill>
                <a:latin typeface="Comic Sans MS" panose="030F0702030302020204" pitchFamily="66" charset="0"/>
              </a:rPr>
              <a:t>ed</a:t>
            </a:r>
            <a:r>
              <a:rPr lang="en-US" sz="1800" dirty="0">
                <a:latin typeface="Comic Sans MS" panose="030F0702030302020204" pitchFamily="66" charset="0"/>
              </a:rPr>
              <a:t> the police at 10 p.m. and a patrol </a:t>
            </a:r>
            <a:r>
              <a:rPr lang="en-US" sz="1800" dirty="0">
                <a:solidFill>
                  <a:srgbClr val="FF0000"/>
                </a:solidFill>
                <a:latin typeface="Comic Sans MS" panose="030F0702030302020204" pitchFamily="66" charset="0"/>
              </a:rPr>
              <a:t>arriv</a:t>
            </a:r>
            <a:r>
              <a:rPr lang="en-US" sz="1800" b="1" dirty="0">
                <a:solidFill>
                  <a:srgbClr val="FF0000"/>
                </a:solidFill>
                <a:latin typeface="Comic Sans MS" panose="030F0702030302020204" pitchFamily="66" charset="0"/>
              </a:rPr>
              <a:t>ed</a:t>
            </a:r>
            <a:r>
              <a:rPr lang="en-US" sz="1800" dirty="0">
                <a:latin typeface="Comic Sans MS" panose="030F0702030302020204" pitchFamily="66" charset="0"/>
              </a:rPr>
              <a:t> at 10.10 p.m. ​</a:t>
            </a:r>
          </a:p>
          <a:p>
            <a:pPr marL="0" indent="0">
              <a:lnSpc>
                <a:spcPct val="150000"/>
              </a:lnSpc>
              <a:buNone/>
            </a:pPr>
            <a:r>
              <a:rPr lang="en-US" sz="1800" dirty="0">
                <a:latin typeface="Comic Sans MS" panose="030F0702030302020204" pitchFamily="66" charset="0"/>
              </a:rPr>
              <a:t>They </a:t>
            </a:r>
            <a:r>
              <a:rPr lang="en-US" sz="1800" b="1" dirty="0">
                <a:solidFill>
                  <a:srgbClr val="FF0000"/>
                </a:solidFill>
                <a:latin typeface="Comic Sans MS" panose="030F0702030302020204" pitchFamily="66" charset="0"/>
              </a:rPr>
              <a:t>took</a:t>
            </a:r>
            <a:r>
              <a:rPr lang="en-US" sz="1800" dirty="0">
                <a:latin typeface="Comic Sans MS" panose="030F0702030302020204" pitchFamily="66" charset="0"/>
              </a:rPr>
              <a:t> her testimony and </a:t>
            </a:r>
            <a:r>
              <a:rPr lang="en-US" sz="1800" b="1" dirty="0">
                <a:solidFill>
                  <a:srgbClr val="FF0000"/>
                </a:solidFill>
                <a:latin typeface="Comic Sans MS" panose="030F0702030302020204" pitchFamily="66" charset="0"/>
              </a:rPr>
              <a:t>went</a:t>
            </a:r>
            <a:r>
              <a:rPr lang="en-US" sz="1800" dirty="0">
                <a:latin typeface="Comic Sans MS" panose="030F0702030302020204" pitchFamily="66" charset="0"/>
              </a:rPr>
              <a:t> back to the police station.​</a:t>
            </a:r>
            <a:endParaRPr lang="fr-FR" sz="1800" dirty="0">
              <a:latin typeface="Comic Sans MS" panose="030F0702030302020204" pitchFamily="66" charset="0"/>
            </a:endParaRPr>
          </a:p>
          <a:p>
            <a:pPr marL="0" indent="0" algn="just">
              <a:lnSpc>
                <a:spcPct val="150000"/>
              </a:lnSpc>
              <a:buNone/>
            </a:pPr>
            <a:endParaRPr lang="fr-FR" sz="2400" dirty="0">
              <a:latin typeface="Comic Sans MS" panose="030F0702030302020204" pitchFamily="66" charset="0"/>
            </a:endParaRPr>
          </a:p>
        </p:txBody>
      </p:sp>
      <p:sp>
        <p:nvSpPr>
          <p:cNvPr id="5" name="Rectangle 4">
            <a:hlinkClick r:id="rId2" action="ppaction://hlinksldjump"/>
            <a:extLst>
              <a:ext uri="{FF2B5EF4-FFF2-40B4-BE49-F238E27FC236}">
                <a16:creationId xmlns:a16="http://schemas.microsoft.com/office/drawing/2014/main" id="{A3D94272-A0E5-4030-BD9E-EA0A99DCCA34}"/>
              </a:ext>
            </a:extLst>
          </p:cNvPr>
          <p:cNvSpPr/>
          <p:nvPr/>
        </p:nvSpPr>
        <p:spPr>
          <a:xfrm>
            <a:off x="0" y="6608619"/>
            <a:ext cx="2482735" cy="249381"/>
          </a:xfrm>
          <a:prstGeom prst="rect">
            <a:avLst/>
          </a:prstGeom>
          <a:solidFill>
            <a:schemeClr val="bg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b="1" dirty="0">
                <a:latin typeface="Comic Sans MS" panose="030F0702030302020204" pitchFamily="66" charset="0"/>
              </a:rPr>
              <a:t>Retour</a:t>
            </a:r>
            <a:r>
              <a:rPr lang="fr-FR" sz="1200" dirty="0">
                <a:latin typeface="Comic Sans MS" panose="030F0702030302020204" pitchFamily="66" charset="0"/>
              </a:rPr>
              <a:t> : découpage séances.</a:t>
            </a:r>
          </a:p>
        </p:txBody>
      </p:sp>
      <p:sp>
        <p:nvSpPr>
          <p:cNvPr id="6" name="Ellipse 5">
            <a:hlinkClick r:id="rId3" action="ppaction://hlinksldjump"/>
            <a:extLst>
              <a:ext uri="{FF2B5EF4-FFF2-40B4-BE49-F238E27FC236}">
                <a16:creationId xmlns:a16="http://schemas.microsoft.com/office/drawing/2014/main" id="{3D47FA71-3C4B-49F4-A2F9-C049A09750CA}"/>
              </a:ext>
            </a:extLst>
          </p:cNvPr>
          <p:cNvSpPr/>
          <p:nvPr/>
        </p:nvSpPr>
        <p:spPr>
          <a:xfrm>
            <a:off x="10946476" y="365125"/>
            <a:ext cx="944880" cy="873760"/>
          </a:xfrm>
          <a:prstGeom prst="ellipse">
            <a:avLst/>
          </a:prstGeom>
          <a:solidFill>
            <a:srgbClr val="CC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Comic Sans MS" panose="030F0702030302020204" pitchFamily="66" charset="0"/>
              </a:rPr>
              <a:t>2</a:t>
            </a:r>
          </a:p>
        </p:txBody>
      </p:sp>
    </p:spTree>
    <p:extLst>
      <p:ext uri="{BB962C8B-B14F-4D97-AF65-F5344CB8AC3E}">
        <p14:creationId xmlns:p14="http://schemas.microsoft.com/office/powerpoint/2010/main" val="1605001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1654</Words>
  <Application>Microsoft Office PowerPoint</Application>
  <PresentationFormat>Grand écran</PresentationFormat>
  <Paragraphs>208</Paragraphs>
  <Slides>22</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Arial</vt:lpstr>
      <vt:lpstr>Calibri</vt:lpstr>
      <vt:lpstr>Calibri Light</vt:lpstr>
      <vt:lpstr>Comic Sans MS</vt:lpstr>
      <vt:lpstr>Wingdings</vt:lpstr>
      <vt:lpstr>Thème Office</vt:lpstr>
      <vt:lpstr>5°3  English</vt:lpstr>
      <vt:lpstr>Liens utiles</vt:lpstr>
      <vt:lpstr>Présentation PowerPoint</vt:lpstr>
      <vt:lpstr>Révise les notions des séances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Vérifie la correction des activités précédentes.</vt:lpstr>
      <vt:lpstr>Passe aux activités de la semaine.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  English</dc:title>
  <dc:creator>Camille FABRE</dc:creator>
  <cp:lastModifiedBy>Camille FABRE</cp:lastModifiedBy>
  <cp:revision>1</cp:revision>
  <dcterms:created xsi:type="dcterms:W3CDTF">2012-07-30T22:21:58Z</dcterms:created>
  <dcterms:modified xsi:type="dcterms:W3CDTF">2020-05-05T19:57:24Z</dcterms:modified>
</cp:coreProperties>
</file>